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7"/>
  </p:notesMasterIdLst>
  <p:sldIdLst>
    <p:sldId id="314" r:id="rId2"/>
    <p:sldId id="256" r:id="rId3"/>
    <p:sldId id="313" r:id="rId4"/>
    <p:sldId id="353" r:id="rId5"/>
    <p:sldId id="355" r:id="rId6"/>
    <p:sldId id="354" r:id="rId7"/>
    <p:sldId id="356" r:id="rId8"/>
    <p:sldId id="361" r:id="rId9"/>
    <p:sldId id="362" r:id="rId10"/>
    <p:sldId id="363" r:id="rId11"/>
    <p:sldId id="332" r:id="rId12"/>
    <p:sldId id="343" r:id="rId13"/>
    <p:sldId id="344" r:id="rId14"/>
    <p:sldId id="345" r:id="rId15"/>
    <p:sldId id="346" r:id="rId16"/>
    <p:sldId id="347" r:id="rId17"/>
    <p:sldId id="336" r:id="rId18"/>
    <p:sldId id="348" r:id="rId19"/>
    <p:sldId id="350" r:id="rId20"/>
    <p:sldId id="364" r:id="rId21"/>
    <p:sldId id="322" r:id="rId22"/>
    <p:sldId id="331" r:id="rId23"/>
    <p:sldId id="325" r:id="rId24"/>
    <p:sldId id="317" r:id="rId25"/>
    <p:sldId id="352" r:id="rId26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8"/>
      <p:bold r:id="rId29"/>
      <p:italic r:id="rId30"/>
      <p:boldItalic r:id="rId31"/>
    </p:embeddedFont>
    <p:embeddedFont>
      <p:font typeface="Londrina Solid" panose="020B0604020202020204" charset="0"/>
      <p:regular r:id="rId32"/>
    </p:embeddedFont>
    <p:embeddedFont>
      <p:font typeface="Montserrat Medium" panose="00000600000000000000" pitchFamily="2" charset="0"/>
      <p:regular r:id="rId33"/>
      <p:italic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  <p:embeddedFont>
      <p:font typeface="Source Sans Pro SemiBold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74E5FF-542A-44F9-AB82-FC40C9F4F1AC}">
  <a:tblStyle styleId="{E074E5FF-542A-44F9-AB82-FC40C9F4F1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3:36.57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4:31.49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9:47.716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0-2147483648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30:48.25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0-2147483648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31:38.78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48:00.652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0867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057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0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01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01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2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3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38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31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02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188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974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264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3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4900" y="1846088"/>
            <a:ext cx="7714200" cy="12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297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504650" y="755000"/>
            <a:ext cx="6134700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009670" y="379215"/>
            <a:ext cx="194923" cy="194923"/>
            <a:chOff x="3414512" y="2592150"/>
            <a:chExt cx="58460" cy="58460"/>
          </a:xfrm>
        </p:grpSpPr>
        <p:sp>
          <p:nvSpPr>
            <p:cNvPr id="14" name="Google Shape;14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77420" y="1002940"/>
            <a:ext cx="194923" cy="194923"/>
            <a:chOff x="3414512" y="2592150"/>
            <a:chExt cx="58460" cy="58460"/>
          </a:xfrm>
        </p:grpSpPr>
        <p:sp>
          <p:nvSpPr>
            <p:cNvPr id="19" name="Google Shape;19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7151606" y="315496"/>
            <a:ext cx="1680923" cy="599752"/>
            <a:chOff x="2892547" y="2631926"/>
            <a:chExt cx="334612" cy="119392"/>
          </a:xfrm>
        </p:grpSpPr>
        <p:sp>
          <p:nvSpPr>
            <p:cNvPr id="24" name="Google Shape;24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5339932" y="201651"/>
            <a:ext cx="1273767" cy="454476"/>
            <a:chOff x="2892547" y="2631926"/>
            <a:chExt cx="334612" cy="119392"/>
          </a:xfrm>
        </p:grpSpPr>
        <p:sp>
          <p:nvSpPr>
            <p:cNvPr id="31" name="Google Shape;31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5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92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152095" y="4195265"/>
            <a:ext cx="194923" cy="194923"/>
            <a:chOff x="3414512" y="2592150"/>
            <a:chExt cx="58460" cy="58460"/>
          </a:xfrm>
        </p:grpSpPr>
        <p:sp>
          <p:nvSpPr>
            <p:cNvPr id="55" name="Google Shape;55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4"/>
          <p:cNvGrpSpPr/>
          <p:nvPr/>
        </p:nvGrpSpPr>
        <p:grpSpPr>
          <a:xfrm>
            <a:off x="8848870" y="2699940"/>
            <a:ext cx="194923" cy="194923"/>
            <a:chOff x="3414512" y="2592150"/>
            <a:chExt cx="58460" cy="58460"/>
          </a:xfrm>
        </p:grpSpPr>
        <p:sp>
          <p:nvSpPr>
            <p:cNvPr id="60" name="Google Shape;60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7612920" y="373056"/>
            <a:ext cx="194923" cy="194923"/>
            <a:chOff x="3414512" y="2592150"/>
            <a:chExt cx="58460" cy="58460"/>
          </a:xfrm>
        </p:grpSpPr>
        <p:sp>
          <p:nvSpPr>
            <p:cNvPr id="65" name="Google Shape;65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4"/>
          <p:cNvGrpSpPr/>
          <p:nvPr/>
        </p:nvGrpSpPr>
        <p:grpSpPr>
          <a:xfrm>
            <a:off x="363676" y="2070293"/>
            <a:ext cx="194923" cy="194923"/>
            <a:chOff x="3414512" y="2592150"/>
            <a:chExt cx="58460" cy="58460"/>
          </a:xfrm>
        </p:grpSpPr>
        <p:sp>
          <p:nvSpPr>
            <p:cNvPr id="70" name="Google Shape;70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715100" y="535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715200" y="1299350"/>
            <a:ext cx="4661100" cy="12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 rot="-2029426">
            <a:off x="457649" y="4290206"/>
            <a:ext cx="648078" cy="527769"/>
            <a:chOff x="1172345" y="3856132"/>
            <a:chExt cx="228133" cy="185791"/>
          </a:xfrm>
        </p:grpSpPr>
        <p:sp>
          <p:nvSpPr>
            <p:cNvPr id="162" name="Google Shape;162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9"/>
          <p:cNvGrpSpPr/>
          <p:nvPr/>
        </p:nvGrpSpPr>
        <p:grpSpPr>
          <a:xfrm rot="9913123">
            <a:off x="8221491" y="1402998"/>
            <a:ext cx="414454" cy="337513"/>
            <a:chOff x="1172345" y="3856132"/>
            <a:chExt cx="228133" cy="185791"/>
          </a:xfrm>
        </p:grpSpPr>
        <p:sp>
          <p:nvSpPr>
            <p:cNvPr id="171" name="Google Shape;171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70683" y="2282002"/>
            <a:ext cx="194923" cy="194923"/>
            <a:chOff x="3414512" y="2592150"/>
            <a:chExt cx="58460" cy="58460"/>
          </a:xfrm>
        </p:grpSpPr>
        <p:sp>
          <p:nvSpPr>
            <p:cNvPr id="180" name="Google Shape;180;p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1"/>
          <p:cNvGrpSpPr/>
          <p:nvPr/>
        </p:nvGrpSpPr>
        <p:grpSpPr>
          <a:xfrm>
            <a:off x="1474557" y="-476251"/>
            <a:ext cx="6095425" cy="6096149"/>
            <a:chOff x="1474557" y="-476251"/>
            <a:chExt cx="6095425" cy="6096149"/>
          </a:xfrm>
        </p:grpSpPr>
        <p:grpSp>
          <p:nvGrpSpPr>
            <p:cNvPr id="194" name="Google Shape;194;p11"/>
            <p:cNvGrpSpPr/>
            <p:nvPr/>
          </p:nvGrpSpPr>
          <p:grpSpPr>
            <a:xfrm>
              <a:off x="1474557" y="-476251"/>
              <a:ext cx="6095425" cy="6096149"/>
              <a:chOff x="1917271" y="81350"/>
              <a:chExt cx="5209765" cy="5210383"/>
            </a:xfrm>
          </p:grpSpPr>
          <p:sp>
            <p:nvSpPr>
              <p:cNvPr id="195" name="Google Shape;195;p11"/>
              <p:cNvSpPr/>
              <p:nvPr/>
            </p:nvSpPr>
            <p:spPr>
              <a:xfrm>
                <a:off x="1917271" y="81350"/>
                <a:ext cx="5209765" cy="5210383"/>
              </a:xfrm>
              <a:custGeom>
                <a:avLst/>
                <a:gdLst/>
                <a:ahLst/>
                <a:cxnLst/>
                <a:rect l="l" t="t" r="r" b="b"/>
                <a:pathLst>
                  <a:path w="17686" h="17689" extrusionOk="0">
                    <a:moveTo>
                      <a:pt x="10039" y="257"/>
                    </a:moveTo>
                    <a:cubicBezTo>
                      <a:pt x="10115" y="266"/>
                      <a:pt x="10166" y="180"/>
                      <a:pt x="10119" y="119"/>
                    </a:cubicBezTo>
                    <a:cubicBezTo>
                      <a:pt x="10105" y="100"/>
                      <a:pt x="10086" y="88"/>
                      <a:pt x="10062" y="85"/>
                    </a:cubicBezTo>
                    <a:lnTo>
                      <a:pt x="10022" y="80"/>
                    </a:lnTo>
                    <a:lnTo>
                      <a:pt x="9967" y="72"/>
                    </a:lnTo>
                    <a:lnTo>
                      <a:pt x="9888" y="62"/>
                    </a:lnTo>
                    <a:cubicBezTo>
                      <a:pt x="9803" y="53"/>
                      <a:pt x="9758" y="158"/>
                      <a:pt x="9822" y="214"/>
                    </a:cubicBezTo>
                    <a:cubicBezTo>
                      <a:pt x="9836" y="226"/>
                      <a:pt x="9850" y="232"/>
                      <a:pt x="9869" y="235"/>
                    </a:cubicBezTo>
                    <a:lnTo>
                      <a:pt x="9945" y="244"/>
                    </a:lnTo>
                    <a:lnTo>
                      <a:pt x="9999" y="251"/>
                    </a:lnTo>
                    <a:close/>
                    <a:moveTo>
                      <a:pt x="11048" y="458"/>
                    </a:moveTo>
                    <a:cubicBezTo>
                      <a:pt x="11132" y="479"/>
                      <a:pt x="11192" y="379"/>
                      <a:pt x="11134" y="315"/>
                    </a:cubicBezTo>
                    <a:cubicBezTo>
                      <a:pt x="11123" y="303"/>
                      <a:pt x="11109" y="294"/>
                      <a:pt x="11092" y="290"/>
                    </a:cubicBezTo>
                    <a:lnTo>
                      <a:pt x="11050" y="279"/>
                    </a:lnTo>
                    <a:lnTo>
                      <a:pt x="10997" y="265"/>
                    </a:lnTo>
                    <a:lnTo>
                      <a:pt x="10922" y="247"/>
                    </a:lnTo>
                    <a:cubicBezTo>
                      <a:pt x="10848" y="230"/>
                      <a:pt x="10788" y="310"/>
                      <a:pt x="10827" y="377"/>
                    </a:cubicBezTo>
                    <a:cubicBezTo>
                      <a:pt x="10841" y="396"/>
                      <a:pt x="10859" y="410"/>
                      <a:pt x="10882" y="417"/>
                    </a:cubicBezTo>
                    <a:lnTo>
                      <a:pt x="10955" y="434"/>
                    </a:lnTo>
                    <a:lnTo>
                      <a:pt x="11007" y="447"/>
                    </a:lnTo>
                    <a:close/>
                    <a:moveTo>
                      <a:pt x="12027" y="779"/>
                    </a:moveTo>
                    <a:cubicBezTo>
                      <a:pt x="12056" y="790"/>
                      <a:pt x="12090" y="785"/>
                      <a:pt x="12114" y="765"/>
                    </a:cubicBezTo>
                    <a:cubicBezTo>
                      <a:pt x="12164" y="723"/>
                      <a:pt x="12152" y="642"/>
                      <a:pt x="12090" y="617"/>
                    </a:cubicBezTo>
                    <a:lnTo>
                      <a:pt x="12033" y="595"/>
                    </a:lnTo>
                    <a:lnTo>
                      <a:pt x="11983" y="575"/>
                    </a:lnTo>
                    <a:lnTo>
                      <a:pt x="11927" y="554"/>
                    </a:lnTo>
                    <a:cubicBezTo>
                      <a:pt x="11898" y="544"/>
                      <a:pt x="11866" y="549"/>
                      <a:pt x="11842" y="568"/>
                    </a:cubicBezTo>
                    <a:cubicBezTo>
                      <a:pt x="11790" y="612"/>
                      <a:pt x="11804" y="693"/>
                      <a:pt x="11866" y="717"/>
                    </a:cubicBezTo>
                    <a:lnTo>
                      <a:pt x="11921" y="738"/>
                    </a:lnTo>
                    <a:lnTo>
                      <a:pt x="11970" y="756"/>
                    </a:lnTo>
                    <a:close/>
                    <a:moveTo>
                      <a:pt x="12961" y="1214"/>
                    </a:moveTo>
                    <a:cubicBezTo>
                      <a:pt x="13037" y="1255"/>
                      <a:pt x="13120" y="1168"/>
                      <a:pt x="13076" y="1093"/>
                    </a:cubicBezTo>
                    <a:cubicBezTo>
                      <a:pt x="13068" y="1079"/>
                      <a:pt x="13057" y="1069"/>
                      <a:pt x="13043" y="1061"/>
                    </a:cubicBezTo>
                    <a:lnTo>
                      <a:pt x="13009" y="1043"/>
                    </a:lnTo>
                    <a:lnTo>
                      <a:pt x="12961" y="1018"/>
                    </a:lnTo>
                    <a:lnTo>
                      <a:pt x="12914" y="993"/>
                    </a:lnTo>
                    <a:lnTo>
                      <a:pt x="12887" y="979"/>
                    </a:lnTo>
                    <a:cubicBezTo>
                      <a:pt x="12814" y="942"/>
                      <a:pt x="12734" y="1018"/>
                      <a:pt x="12769" y="1093"/>
                    </a:cubicBezTo>
                    <a:cubicBezTo>
                      <a:pt x="12778" y="1111"/>
                      <a:pt x="12790" y="1125"/>
                      <a:pt x="12809" y="1133"/>
                    </a:cubicBezTo>
                    <a:lnTo>
                      <a:pt x="12881" y="1172"/>
                    </a:lnTo>
                    <a:lnTo>
                      <a:pt x="12927" y="1196"/>
                    </a:lnTo>
                    <a:close/>
                    <a:moveTo>
                      <a:pt x="13835" y="1757"/>
                    </a:moveTo>
                    <a:cubicBezTo>
                      <a:pt x="13865" y="1778"/>
                      <a:pt x="13905" y="1778"/>
                      <a:pt x="13935" y="1757"/>
                    </a:cubicBezTo>
                    <a:cubicBezTo>
                      <a:pt x="13984" y="1722"/>
                      <a:pt x="13984" y="1649"/>
                      <a:pt x="13935" y="1614"/>
                    </a:cubicBezTo>
                    <a:lnTo>
                      <a:pt x="13873" y="1572"/>
                    </a:lnTo>
                    <a:lnTo>
                      <a:pt x="13829" y="1541"/>
                    </a:lnTo>
                    <a:lnTo>
                      <a:pt x="13791" y="1515"/>
                    </a:lnTo>
                    <a:cubicBezTo>
                      <a:pt x="13719" y="1467"/>
                      <a:pt x="13628" y="1543"/>
                      <a:pt x="13663" y="1622"/>
                    </a:cubicBezTo>
                    <a:cubicBezTo>
                      <a:pt x="13670" y="1637"/>
                      <a:pt x="13681" y="1650"/>
                      <a:pt x="13694" y="1659"/>
                    </a:cubicBezTo>
                    <a:lnTo>
                      <a:pt x="13732" y="1684"/>
                    </a:lnTo>
                    <a:lnTo>
                      <a:pt x="13774" y="1714"/>
                    </a:lnTo>
                    <a:close/>
                    <a:moveTo>
                      <a:pt x="14640" y="2399"/>
                    </a:moveTo>
                    <a:cubicBezTo>
                      <a:pt x="14697" y="2451"/>
                      <a:pt x="14788" y="2407"/>
                      <a:pt x="14784" y="2330"/>
                    </a:cubicBezTo>
                    <a:cubicBezTo>
                      <a:pt x="14783" y="2307"/>
                      <a:pt x="14774" y="2287"/>
                      <a:pt x="14756" y="2270"/>
                    </a:cubicBezTo>
                    <a:lnTo>
                      <a:pt x="14709" y="2228"/>
                    </a:lnTo>
                    <a:lnTo>
                      <a:pt x="14668" y="2192"/>
                    </a:lnTo>
                    <a:lnTo>
                      <a:pt x="14624" y="2154"/>
                    </a:lnTo>
                    <a:cubicBezTo>
                      <a:pt x="14560" y="2100"/>
                      <a:pt x="14465" y="2158"/>
                      <a:pt x="14483" y="2241"/>
                    </a:cubicBezTo>
                    <a:cubicBezTo>
                      <a:pt x="14488" y="2259"/>
                      <a:pt x="14497" y="2274"/>
                      <a:pt x="14511" y="2286"/>
                    </a:cubicBezTo>
                    <a:lnTo>
                      <a:pt x="14554" y="2323"/>
                    </a:lnTo>
                    <a:lnTo>
                      <a:pt x="14593" y="2358"/>
                    </a:lnTo>
                    <a:close/>
                    <a:moveTo>
                      <a:pt x="15363" y="3132"/>
                    </a:moveTo>
                    <a:cubicBezTo>
                      <a:pt x="15422" y="3198"/>
                      <a:pt x="15529" y="3146"/>
                      <a:pt x="15514" y="3059"/>
                    </a:cubicBezTo>
                    <a:cubicBezTo>
                      <a:pt x="15510" y="3043"/>
                      <a:pt x="15504" y="3031"/>
                      <a:pt x="15493" y="3018"/>
                    </a:cubicBezTo>
                    <a:lnTo>
                      <a:pt x="15459" y="2977"/>
                    </a:lnTo>
                    <a:lnTo>
                      <a:pt x="15423" y="2938"/>
                    </a:lnTo>
                    <a:lnTo>
                      <a:pt x="15376" y="2888"/>
                    </a:lnTo>
                    <a:cubicBezTo>
                      <a:pt x="15325" y="2831"/>
                      <a:pt x="15230" y="2865"/>
                      <a:pt x="15226" y="2942"/>
                    </a:cubicBezTo>
                    <a:cubicBezTo>
                      <a:pt x="15225" y="2964"/>
                      <a:pt x="15233" y="2988"/>
                      <a:pt x="15249" y="3005"/>
                    </a:cubicBezTo>
                    <a:lnTo>
                      <a:pt x="15294" y="3054"/>
                    </a:lnTo>
                    <a:lnTo>
                      <a:pt x="15328" y="3093"/>
                    </a:lnTo>
                    <a:close/>
                    <a:moveTo>
                      <a:pt x="15996" y="3946"/>
                    </a:moveTo>
                    <a:cubicBezTo>
                      <a:pt x="16046" y="4019"/>
                      <a:pt x="16161" y="3977"/>
                      <a:pt x="16153" y="3888"/>
                    </a:cubicBezTo>
                    <a:cubicBezTo>
                      <a:pt x="16151" y="3872"/>
                      <a:pt x="16147" y="3860"/>
                      <a:pt x="16138" y="3847"/>
                    </a:cubicBezTo>
                    <a:lnTo>
                      <a:pt x="16114" y="3813"/>
                    </a:lnTo>
                    <a:lnTo>
                      <a:pt x="16084" y="3769"/>
                    </a:lnTo>
                    <a:lnTo>
                      <a:pt x="16037" y="3704"/>
                    </a:lnTo>
                    <a:cubicBezTo>
                      <a:pt x="16023" y="3683"/>
                      <a:pt x="16000" y="3671"/>
                      <a:pt x="15975" y="3668"/>
                    </a:cubicBezTo>
                    <a:cubicBezTo>
                      <a:pt x="15901" y="3661"/>
                      <a:pt x="15853" y="3745"/>
                      <a:pt x="15897" y="3805"/>
                    </a:cubicBezTo>
                    <a:lnTo>
                      <a:pt x="15942" y="3869"/>
                    </a:lnTo>
                    <a:lnTo>
                      <a:pt x="15972" y="3912"/>
                    </a:lnTo>
                    <a:close/>
                    <a:moveTo>
                      <a:pt x="16526" y="4828"/>
                    </a:moveTo>
                    <a:cubicBezTo>
                      <a:pt x="16535" y="4844"/>
                      <a:pt x="16548" y="4857"/>
                      <a:pt x="16565" y="4865"/>
                    </a:cubicBezTo>
                    <a:cubicBezTo>
                      <a:pt x="16642" y="4901"/>
                      <a:pt x="16718" y="4822"/>
                      <a:pt x="16680" y="4747"/>
                    </a:cubicBezTo>
                    <a:lnTo>
                      <a:pt x="16643" y="4677"/>
                    </a:lnTo>
                    <a:lnTo>
                      <a:pt x="16617" y="4630"/>
                    </a:lnTo>
                    <a:lnTo>
                      <a:pt x="16597" y="4593"/>
                    </a:lnTo>
                    <a:cubicBezTo>
                      <a:pt x="16588" y="4578"/>
                      <a:pt x="16578" y="4567"/>
                      <a:pt x="16563" y="4559"/>
                    </a:cubicBezTo>
                    <a:cubicBezTo>
                      <a:pt x="16485" y="4518"/>
                      <a:pt x="16404" y="4600"/>
                      <a:pt x="16445" y="4677"/>
                    </a:cubicBezTo>
                    <a:lnTo>
                      <a:pt x="16465" y="4712"/>
                    </a:lnTo>
                    <a:lnTo>
                      <a:pt x="16490" y="4759"/>
                    </a:lnTo>
                    <a:close/>
                    <a:moveTo>
                      <a:pt x="16949" y="5767"/>
                    </a:moveTo>
                    <a:cubicBezTo>
                      <a:pt x="16961" y="5799"/>
                      <a:pt x="16992" y="5821"/>
                      <a:pt x="17026" y="5823"/>
                    </a:cubicBezTo>
                    <a:cubicBezTo>
                      <a:pt x="17089" y="5826"/>
                      <a:pt x="17133" y="5764"/>
                      <a:pt x="17111" y="5705"/>
                    </a:cubicBezTo>
                    <a:lnTo>
                      <a:pt x="17091" y="5653"/>
                    </a:lnTo>
                    <a:lnTo>
                      <a:pt x="17071" y="5603"/>
                    </a:lnTo>
                    <a:lnTo>
                      <a:pt x="17047" y="5542"/>
                    </a:lnTo>
                    <a:cubicBezTo>
                      <a:pt x="17019" y="5471"/>
                      <a:pt x="16917" y="5469"/>
                      <a:pt x="16887" y="5540"/>
                    </a:cubicBezTo>
                    <a:cubicBezTo>
                      <a:pt x="16877" y="5562"/>
                      <a:pt x="16878" y="5585"/>
                      <a:pt x="16887" y="5607"/>
                    </a:cubicBezTo>
                    <a:lnTo>
                      <a:pt x="16911" y="5667"/>
                    </a:lnTo>
                    <a:lnTo>
                      <a:pt x="16930" y="5716"/>
                    </a:lnTo>
                    <a:close/>
                    <a:moveTo>
                      <a:pt x="17256" y="6749"/>
                    </a:moveTo>
                    <a:cubicBezTo>
                      <a:pt x="17265" y="6782"/>
                      <a:pt x="17290" y="6806"/>
                      <a:pt x="17322" y="6813"/>
                    </a:cubicBezTo>
                    <a:cubicBezTo>
                      <a:pt x="17385" y="6827"/>
                      <a:pt x="17441" y="6769"/>
                      <a:pt x="17425" y="6707"/>
                    </a:cubicBezTo>
                    <a:lnTo>
                      <a:pt x="17407" y="6636"/>
                    </a:lnTo>
                    <a:lnTo>
                      <a:pt x="17393" y="6583"/>
                    </a:lnTo>
                    <a:lnTo>
                      <a:pt x="17381" y="6538"/>
                    </a:lnTo>
                    <a:cubicBezTo>
                      <a:pt x="17359" y="6460"/>
                      <a:pt x="17252" y="6451"/>
                      <a:pt x="17219" y="6524"/>
                    </a:cubicBezTo>
                    <a:cubicBezTo>
                      <a:pt x="17210" y="6543"/>
                      <a:pt x="17207" y="6563"/>
                      <a:pt x="17214" y="6583"/>
                    </a:cubicBezTo>
                    <a:lnTo>
                      <a:pt x="17225" y="6627"/>
                    </a:lnTo>
                    <a:lnTo>
                      <a:pt x="17239" y="6679"/>
                    </a:lnTo>
                    <a:close/>
                    <a:moveTo>
                      <a:pt x="17444" y="7762"/>
                    </a:moveTo>
                    <a:cubicBezTo>
                      <a:pt x="17448" y="7789"/>
                      <a:pt x="17464" y="7814"/>
                      <a:pt x="17489" y="7827"/>
                    </a:cubicBezTo>
                    <a:cubicBezTo>
                      <a:pt x="17551" y="7861"/>
                      <a:pt x="17626" y="7811"/>
                      <a:pt x="17617" y="7740"/>
                    </a:cubicBezTo>
                    <a:lnTo>
                      <a:pt x="17606" y="7664"/>
                    </a:lnTo>
                    <a:lnTo>
                      <a:pt x="17599" y="7609"/>
                    </a:lnTo>
                    <a:lnTo>
                      <a:pt x="17593" y="7567"/>
                    </a:lnTo>
                    <a:cubicBezTo>
                      <a:pt x="17589" y="7535"/>
                      <a:pt x="17567" y="7509"/>
                      <a:pt x="17537" y="7498"/>
                    </a:cubicBezTo>
                    <a:cubicBezTo>
                      <a:pt x="17476" y="7475"/>
                      <a:pt x="17412" y="7526"/>
                      <a:pt x="17421" y="7592"/>
                    </a:cubicBezTo>
                    <a:lnTo>
                      <a:pt x="17427" y="7633"/>
                    </a:lnTo>
                    <a:lnTo>
                      <a:pt x="17435" y="7687"/>
                    </a:lnTo>
                    <a:close/>
                    <a:moveTo>
                      <a:pt x="17511" y="8790"/>
                    </a:moveTo>
                    <a:cubicBezTo>
                      <a:pt x="17512" y="8827"/>
                      <a:pt x="17535" y="8859"/>
                      <a:pt x="17571" y="8871"/>
                    </a:cubicBezTo>
                    <a:cubicBezTo>
                      <a:pt x="17628" y="8890"/>
                      <a:pt x="17685" y="8848"/>
                      <a:pt x="17685" y="8788"/>
                    </a:cubicBezTo>
                    <a:lnTo>
                      <a:pt x="17684" y="8732"/>
                    </a:lnTo>
                    <a:lnTo>
                      <a:pt x="17683" y="8675"/>
                    </a:lnTo>
                    <a:lnTo>
                      <a:pt x="17682" y="8613"/>
                    </a:lnTo>
                    <a:cubicBezTo>
                      <a:pt x="17678" y="8520"/>
                      <a:pt x="17552" y="8497"/>
                      <a:pt x="17516" y="8582"/>
                    </a:cubicBezTo>
                    <a:cubicBezTo>
                      <a:pt x="17510" y="8594"/>
                      <a:pt x="17509" y="8606"/>
                      <a:pt x="17509" y="8619"/>
                    </a:cubicBezTo>
                    <a:lnTo>
                      <a:pt x="17510" y="8678"/>
                    </a:lnTo>
                    <a:lnTo>
                      <a:pt x="17511" y="8734"/>
                    </a:lnTo>
                    <a:close/>
                    <a:moveTo>
                      <a:pt x="17458" y="9818"/>
                    </a:moveTo>
                    <a:cubicBezTo>
                      <a:pt x="17448" y="9908"/>
                      <a:pt x="17564" y="9951"/>
                      <a:pt x="17615" y="9877"/>
                    </a:cubicBezTo>
                    <a:cubicBezTo>
                      <a:pt x="17624" y="9865"/>
                      <a:pt x="17628" y="9852"/>
                      <a:pt x="17630" y="9837"/>
                    </a:cubicBezTo>
                    <a:lnTo>
                      <a:pt x="17634" y="9806"/>
                    </a:lnTo>
                    <a:lnTo>
                      <a:pt x="17640" y="9750"/>
                    </a:lnTo>
                    <a:lnTo>
                      <a:pt x="17645" y="9694"/>
                    </a:lnTo>
                    <a:lnTo>
                      <a:pt x="17647" y="9663"/>
                    </a:lnTo>
                    <a:cubicBezTo>
                      <a:pt x="17654" y="9584"/>
                      <a:pt x="17560" y="9537"/>
                      <a:pt x="17502" y="9592"/>
                    </a:cubicBezTo>
                    <a:cubicBezTo>
                      <a:pt x="17486" y="9608"/>
                      <a:pt x="17477" y="9625"/>
                      <a:pt x="17475" y="9647"/>
                    </a:cubicBezTo>
                    <a:lnTo>
                      <a:pt x="17472" y="9678"/>
                    </a:lnTo>
                    <a:lnTo>
                      <a:pt x="17467" y="9733"/>
                    </a:lnTo>
                    <a:lnTo>
                      <a:pt x="17462" y="9788"/>
                    </a:lnTo>
                    <a:close/>
                    <a:moveTo>
                      <a:pt x="17283" y="10833"/>
                    </a:moveTo>
                    <a:cubicBezTo>
                      <a:pt x="17276" y="10864"/>
                      <a:pt x="17286" y="10897"/>
                      <a:pt x="17310" y="10918"/>
                    </a:cubicBezTo>
                    <a:cubicBezTo>
                      <a:pt x="17360" y="10961"/>
                      <a:pt x="17437" y="10936"/>
                      <a:pt x="17452" y="10872"/>
                    </a:cubicBezTo>
                    <a:lnTo>
                      <a:pt x="17459" y="10844"/>
                    </a:lnTo>
                    <a:lnTo>
                      <a:pt x="17471" y="10790"/>
                    </a:lnTo>
                    <a:lnTo>
                      <a:pt x="17482" y="10736"/>
                    </a:lnTo>
                    <a:lnTo>
                      <a:pt x="17490" y="10701"/>
                    </a:lnTo>
                    <a:cubicBezTo>
                      <a:pt x="17508" y="10620"/>
                      <a:pt x="17409" y="10563"/>
                      <a:pt x="17347" y="10619"/>
                    </a:cubicBezTo>
                    <a:cubicBezTo>
                      <a:pt x="17333" y="10631"/>
                      <a:pt x="17324" y="10648"/>
                      <a:pt x="17320" y="10665"/>
                    </a:cubicBezTo>
                    <a:lnTo>
                      <a:pt x="17313" y="10699"/>
                    </a:lnTo>
                    <a:lnTo>
                      <a:pt x="17302" y="10752"/>
                    </a:lnTo>
                    <a:close/>
                    <a:moveTo>
                      <a:pt x="16988" y="11820"/>
                    </a:moveTo>
                    <a:cubicBezTo>
                      <a:pt x="16960" y="11900"/>
                      <a:pt x="17049" y="11968"/>
                      <a:pt x="17119" y="11921"/>
                    </a:cubicBezTo>
                    <a:cubicBezTo>
                      <a:pt x="17134" y="11910"/>
                      <a:pt x="17145" y="11897"/>
                      <a:pt x="17152" y="11879"/>
                    </a:cubicBezTo>
                    <a:lnTo>
                      <a:pt x="17166" y="11836"/>
                    </a:lnTo>
                    <a:lnTo>
                      <a:pt x="17185" y="11786"/>
                    </a:lnTo>
                    <a:lnTo>
                      <a:pt x="17210" y="11714"/>
                    </a:lnTo>
                    <a:cubicBezTo>
                      <a:pt x="17238" y="11628"/>
                      <a:pt x="17134" y="11561"/>
                      <a:pt x="17067" y="11624"/>
                    </a:cubicBezTo>
                    <a:cubicBezTo>
                      <a:pt x="17057" y="11634"/>
                      <a:pt x="17050" y="11644"/>
                      <a:pt x="17046" y="11658"/>
                    </a:cubicBezTo>
                    <a:lnTo>
                      <a:pt x="17021" y="11728"/>
                    </a:lnTo>
                    <a:lnTo>
                      <a:pt x="17004" y="11778"/>
                    </a:lnTo>
                    <a:close/>
                    <a:moveTo>
                      <a:pt x="16578" y="12764"/>
                    </a:moveTo>
                    <a:cubicBezTo>
                      <a:pt x="16541" y="12837"/>
                      <a:pt x="16617" y="12916"/>
                      <a:pt x="16691" y="12882"/>
                    </a:cubicBezTo>
                    <a:cubicBezTo>
                      <a:pt x="16709" y="12874"/>
                      <a:pt x="16724" y="12860"/>
                      <a:pt x="16733" y="12842"/>
                    </a:cubicBezTo>
                    <a:lnTo>
                      <a:pt x="16766" y="12778"/>
                    </a:lnTo>
                    <a:lnTo>
                      <a:pt x="16789" y="12729"/>
                    </a:lnTo>
                    <a:lnTo>
                      <a:pt x="16811" y="12686"/>
                    </a:lnTo>
                    <a:cubicBezTo>
                      <a:pt x="16826" y="12654"/>
                      <a:pt x="16821" y="12616"/>
                      <a:pt x="16796" y="12590"/>
                    </a:cubicBezTo>
                    <a:cubicBezTo>
                      <a:pt x="16755" y="12544"/>
                      <a:pt x="16681" y="12555"/>
                      <a:pt x="16655" y="12611"/>
                    </a:cubicBezTo>
                    <a:lnTo>
                      <a:pt x="16634" y="12653"/>
                    </a:lnTo>
                    <a:lnTo>
                      <a:pt x="16610" y="12700"/>
                    </a:lnTo>
                    <a:close/>
                    <a:moveTo>
                      <a:pt x="16058" y="13653"/>
                    </a:moveTo>
                    <a:cubicBezTo>
                      <a:pt x="16013" y="13721"/>
                      <a:pt x="16078" y="13808"/>
                      <a:pt x="16155" y="13784"/>
                    </a:cubicBezTo>
                    <a:cubicBezTo>
                      <a:pt x="16175" y="13778"/>
                      <a:pt x="16191" y="13767"/>
                      <a:pt x="16202" y="13749"/>
                    </a:cubicBezTo>
                    <a:lnTo>
                      <a:pt x="16234" y="13703"/>
                    </a:lnTo>
                    <a:lnTo>
                      <a:pt x="16263" y="13659"/>
                    </a:lnTo>
                    <a:lnTo>
                      <a:pt x="16299" y="13603"/>
                    </a:lnTo>
                    <a:cubicBezTo>
                      <a:pt x="16344" y="13531"/>
                      <a:pt x="16269" y="13442"/>
                      <a:pt x="16190" y="13477"/>
                    </a:cubicBezTo>
                    <a:cubicBezTo>
                      <a:pt x="16175" y="13484"/>
                      <a:pt x="16161" y="13495"/>
                      <a:pt x="16152" y="13510"/>
                    </a:cubicBezTo>
                    <a:lnTo>
                      <a:pt x="16117" y="13564"/>
                    </a:lnTo>
                    <a:lnTo>
                      <a:pt x="16089" y="13608"/>
                    </a:lnTo>
                    <a:close/>
                    <a:moveTo>
                      <a:pt x="15437" y="14475"/>
                    </a:moveTo>
                    <a:cubicBezTo>
                      <a:pt x="15379" y="14543"/>
                      <a:pt x="15451" y="14643"/>
                      <a:pt x="15535" y="14612"/>
                    </a:cubicBezTo>
                    <a:cubicBezTo>
                      <a:pt x="15548" y="14607"/>
                      <a:pt x="15560" y="14598"/>
                      <a:pt x="15569" y="14587"/>
                    </a:cubicBezTo>
                    <a:lnTo>
                      <a:pt x="15597" y="14554"/>
                    </a:lnTo>
                    <a:lnTo>
                      <a:pt x="15631" y="14513"/>
                    </a:lnTo>
                    <a:lnTo>
                      <a:pt x="15682" y="14453"/>
                    </a:lnTo>
                    <a:cubicBezTo>
                      <a:pt x="15729" y="14394"/>
                      <a:pt x="15684" y="14306"/>
                      <a:pt x="15608" y="14312"/>
                    </a:cubicBezTo>
                    <a:cubicBezTo>
                      <a:pt x="15583" y="14313"/>
                      <a:pt x="15563" y="14324"/>
                      <a:pt x="15548" y="14343"/>
                    </a:cubicBezTo>
                    <a:lnTo>
                      <a:pt x="15498" y="14402"/>
                    </a:lnTo>
                    <a:lnTo>
                      <a:pt x="15465" y="14442"/>
                    </a:lnTo>
                    <a:close/>
                    <a:moveTo>
                      <a:pt x="14723" y="15217"/>
                    </a:moveTo>
                    <a:cubicBezTo>
                      <a:pt x="14657" y="15279"/>
                      <a:pt x="14718" y="15388"/>
                      <a:pt x="14807" y="15364"/>
                    </a:cubicBezTo>
                    <a:cubicBezTo>
                      <a:pt x="14820" y="15359"/>
                      <a:pt x="14831" y="15353"/>
                      <a:pt x="14841" y="15344"/>
                    </a:cubicBezTo>
                    <a:lnTo>
                      <a:pt x="14866" y="15322"/>
                    </a:lnTo>
                    <a:lnTo>
                      <a:pt x="14904" y="15285"/>
                    </a:lnTo>
                    <a:lnTo>
                      <a:pt x="14943" y="15249"/>
                    </a:lnTo>
                    <a:lnTo>
                      <a:pt x="14969" y="15224"/>
                    </a:lnTo>
                    <a:cubicBezTo>
                      <a:pt x="15031" y="15164"/>
                      <a:pt x="14976" y="15059"/>
                      <a:pt x="14891" y="15076"/>
                    </a:cubicBezTo>
                    <a:cubicBezTo>
                      <a:pt x="14874" y="15080"/>
                      <a:pt x="14860" y="15087"/>
                      <a:pt x="14848" y="15099"/>
                    </a:cubicBezTo>
                    <a:lnTo>
                      <a:pt x="14823" y="15124"/>
                    </a:lnTo>
                    <a:lnTo>
                      <a:pt x="14785" y="15159"/>
                    </a:lnTo>
                    <a:lnTo>
                      <a:pt x="14747" y="15194"/>
                    </a:lnTo>
                    <a:close/>
                    <a:moveTo>
                      <a:pt x="13927" y="15870"/>
                    </a:moveTo>
                    <a:cubicBezTo>
                      <a:pt x="13858" y="15921"/>
                      <a:pt x="13896" y="16028"/>
                      <a:pt x="13980" y="16026"/>
                    </a:cubicBezTo>
                    <a:cubicBezTo>
                      <a:pt x="13999" y="16026"/>
                      <a:pt x="14014" y="16021"/>
                      <a:pt x="14029" y="16010"/>
                    </a:cubicBezTo>
                    <a:lnTo>
                      <a:pt x="14089" y="15966"/>
                    </a:lnTo>
                    <a:lnTo>
                      <a:pt x="14132" y="15934"/>
                    </a:lnTo>
                    <a:lnTo>
                      <a:pt x="14170" y="15906"/>
                    </a:lnTo>
                    <a:cubicBezTo>
                      <a:pt x="14232" y="15860"/>
                      <a:pt x="14205" y="15759"/>
                      <a:pt x="14127" y="15751"/>
                    </a:cubicBezTo>
                    <a:cubicBezTo>
                      <a:pt x="14104" y="15748"/>
                      <a:pt x="14083" y="15754"/>
                      <a:pt x="14065" y="15768"/>
                    </a:cubicBezTo>
                    <a:lnTo>
                      <a:pt x="14028" y="15795"/>
                    </a:lnTo>
                    <a:lnTo>
                      <a:pt x="13986" y="15827"/>
                    </a:lnTo>
                    <a:close/>
                    <a:moveTo>
                      <a:pt x="13059" y="16425"/>
                    </a:moveTo>
                    <a:cubicBezTo>
                      <a:pt x="13027" y="16442"/>
                      <a:pt x="13010" y="16477"/>
                      <a:pt x="13016" y="16514"/>
                    </a:cubicBezTo>
                    <a:cubicBezTo>
                      <a:pt x="13024" y="16572"/>
                      <a:pt x="13091" y="16605"/>
                      <a:pt x="13144" y="16576"/>
                    </a:cubicBezTo>
                    <a:lnTo>
                      <a:pt x="13196" y="16546"/>
                    </a:lnTo>
                    <a:lnTo>
                      <a:pt x="13243" y="16520"/>
                    </a:lnTo>
                    <a:lnTo>
                      <a:pt x="13296" y="16488"/>
                    </a:lnTo>
                    <a:cubicBezTo>
                      <a:pt x="13328" y="16469"/>
                      <a:pt x="13345" y="16432"/>
                      <a:pt x="13337" y="16395"/>
                    </a:cubicBezTo>
                    <a:cubicBezTo>
                      <a:pt x="13324" y="16337"/>
                      <a:pt x="13258" y="16309"/>
                      <a:pt x="13208" y="16339"/>
                    </a:cubicBezTo>
                    <a:lnTo>
                      <a:pt x="13156" y="16369"/>
                    </a:lnTo>
                    <a:lnTo>
                      <a:pt x="13111" y="16395"/>
                    </a:lnTo>
                    <a:close/>
                    <a:moveTo>
                      <a:pt x="12131" y="16872"/>
                    </a:moveTo>
                    <a:cubicBezTo>
                      <a:pt x="12051" y="16906"/>
                      <a:pt x="12065" y="17024"/>
                      <a:pt x="12152" y="17038"/>
                    </a:cubicBezTo>
                    <a:cubicBezTo>
                      <a:pt x="12169" y="17039"/>
                      <a:pt x="12183" y="17038"/>
                      <a:pt x="12197" y="17031"/>
                    </a:cubicBezTo>
                    <a:lnTo>
                      <a:pt x="12233" y="17017"/>
                    </a:lnTo>
                    <a:lnTo>
                      <a:pt x="12283" y="16997"/>
                    </a:lnTo>
                    <a:lnTo>
                      <a:pt x="12333" y="16976"/>
                    </a:lnTo>
                    <a:lnTo>
                      <a:pt x="12359" y="16963"/>
                    </a:lnTo>
                    <a:cubicBezTo>
                      <a:pt x="12445" y="16924"/>
                      <a:pt x="12417" y="16797"/>
                      <a:pt x="12323" y="16797"/>
                    </a:cubicBezTo>
                    <a:cubicBezTo>
                      <a:pt x="12311" y="16797"/>
                      <a:pt x="12300" y="16800"/>
                      <a:pt x="12289" y="16804"/>
                    </a:cubicBezTo>
                    <a:lnTo>
                      <a:pt x="12216" y="16837"/>
                    </a:lnTo>
                    <a:lnTo>
                      <a:pt x="12167" y="16857"/>
                    </a:lnTo>
                    <a:close/>
                    <a:moveTo>
                      <a:pt x="11158" y="17205"/>
                    </a:moveTo>
                    <a:cubicBezTo>
                      <a:pt x="11121" y="17215"/>
                      <a:pt x="11095" y="17248"/>
                      <a:pt x="11094" y="17286"/>
                    </a:cubicBezTo>
                    <a:cubicBezTo>
                      <a:pt x="11093" y="17345"/>
                      <a:pt x="11148" y="17388"/>
                      <a:pt x="11204" y="17372"/>
                    </a:cubicBezTo>
                    <a:lnTo>
                      <a:pt x="11261" y="17356"/>
                    </a:lnTo>
                    <a:lnTo>
                      <a:pt x="11314" y="17341"/>
                    </a:lnTo>
                    <a:lnTo>
                      <a:pt x="11372" y="17324"/>
                    </a:lnTo>
                    <a:cubicBezTo>
                      <a:pt x="11409" y="17313"/>
                      <a:pt x="11434" y="17279"/>
                      <a:pt x="11434" y="17241"/>
                    </a:cubicBezTo>
                    <a:cubicBezTo>
                      <a:pt x="11434" y="17182"/>
                      <a:pt x="11378" y="17141"/>
                      <a:pt x="11322" y="17158"/>
                    </a:cubicBezTo>
                    <a:lnTo>
                      <a:pt x="11265" y="17175"/>
                    </a:lnTo>
                    <a:lnTo>
                      <a:pt x="11214" y="17189"/>
                    </a:lnTo>
                    <a:close/>
                    <a:moveTo>
                      <a:pt x="10150" y="17420"/>
                    </a:moveTo>
                    <a:cubicBezTo>
                      <a:pt x="10124" y="17423"/>
                      <a:pt x="10100" y="17440"/>
                      <a:pt x="10087" y="17464"/>
                    </a:cubicBezTo>
                    <a:cubicBezTo>
                      <a:pt x="10053" y="17527"/>
                      <a:pt x="10105" y="17602"/>
                      <a:pt x="10176" y="17591"/>
                    </a:cubicBezTo>
                    <a:lnTo>
                      <a:pt x="10242" y="17581"/>
                    </a:lnTo>
                    <a:lnTo>
                      <a:pt x="10297" y="17572"/>
                    </a:lnTo>
                    <a:lnTo>
                      <a:pt x="10349" y="17563"/>
                    </a:lnTo>
                    <a:cubicBezTo>
                      <a:pt x="10382" y="17558"/>
                      <a:pt x="10409" y="17533"/>
                      <a:pt x="10418" y="17500"/>
                    </a:cubicBezTo>
                    <a:cubicBezTo>
                      <a:pt x="10435" y="17439"/>
                      <a:pt x="10382" y="17382"/>
                      <a:pt x="10319" y="17392"/>
                    </a:cubicBezTo>
                    <a:lnTo>
                      <a:pt x="10268" y="17401"/>
                    </a:lnTo>
                    <a:lnTo>
                      <a:pt x="10215" y="17410"/>
                    </a:lnTo>
                    <a:close/>
                    <a:moveTo>
                      <a:pt x="9124" y="17513"/>
                    </a:moveTo>
                    <a:cubicBezTo>
                      <a:pt x="9085" y="17515"/>
                      <a:pt x="9052" y="17543"/>
                      <a:pt x="9043" y="17582"/>
                    </a:cubicBezTo>
                    <a:cubicBezTo>
                      <a:pt x="9031" y="17637"/>
                      <a:pt x="9074" y="17689"/>
                      <a:pt x="9131" y="17686"/>
                    </a:cubicBezTo>
                    <a:lnTo>
                      <a:pt x="9182" y="17685"/>
                    </a:lnTo>
                    <a:lnTo>
                      <a:pt x="9238" y="17683"/>
                    </a:lnTo>
                    <a:lnTo>
                      <a:pt x="9306" y="17679"/>
                    </a:lnTo>
                    <a:cubicBezTo>
                      <a:pt x="9361" y="17676"/>
                      <a:pt x="9399" y="17623"/>
                      <a:pt x="9384" y="17570"/>
                    </a:cubicBezTo>
                    <a:cubicBezTo>
                      <a:pt x="9374" y="17531"/>
                      <a:pt x="9336" y="17504"/>
                      <a:pt x="9296" y="17506"/>
                    </a:cubicBezTo>
                    <a:lnTo>
                      <a:pt x="9231" y="17509"/>
                    </a:lnTo>
                    <a:lnTo>
                      <a:pt x="9175" y="17512"/>
                    </a:lnTo>
                    <a:close/>
                    <a:moveTo>
                      <a:pt x="8095" y="17486"/>
                    </a:moveTo>
                    <a:cubicBezTo>
                      <a:pt x="8058" y="17484"/>
                      <a:pt x="8023" y="17505"/>
                      <a:pt x="8008" y="17539"/>
                    </a:cubicBezTo>
                    <a:cubicBezTo>
                      <a:pt x="7985" y="17594"/>
                      <a:pt x="8021" y="17654"/>
                      <a:pt x="8081" y="17659"/>
                    </a:cubicBezTo>
                    <a:lnTo>
                      <a:pt x="8159" y="17665"/>
                    </a:lnTo>
                    <a:lnTo>
                      <a:pt x="8216" y="17670"/>
                    </a:lnTo>
                    <a:lnTo>
                      <a:pt x="8255" y="17672"/>
                    </a:lnTo>
                    <a:cubicBezTo>
                      <a:pt x="8343" y="17678"/>
                      <a:pt x="8382" y="17565"/>
                      <a:pt x="8310" y="17514"/>
                    </a:cubicBezTo>
                    <a:cubicBezTo>
                      <a:pt x="8297" y="17506"/>
                      <a:pt x="8282" y="17500"/>
                      <a:pt x="8266" y="17499"/>
                    </a:cubicBezTo>
                    <a:lnTo>
                      <a:pt x="8227" y="17497"/>
                    </a:lnTo>
                    <a:lnTo>
                      <a:pt x="8172" y="17492"/>
                    </a:lnTo>
                    <a:close/>
                    <a:moveTo>
                      <a:pt x="7076" y="17339"/>
                    </a:moveTo>
                    <a:cubicBezTo>
                      <a:pt x="6997" y="17322"/>
                      <a:pt x="6940" y="17415"/>
                      <a:pt x="6991" y="17478"/>
                    </a:cubicBezTo>
                    <a:cubicBezTo>
                      <a:pt x="7003" y="17493"/>
                      <a:pt x="7021" y="17504"/>
                      <a:pt x="7041" y="17508"/>
                    </a:cubicBezTo>
                    <a:lnTo>
                      <a:pt x="7111" y="17523"/>
                    </a:lnTo>
                    <a:lnTo>
                      <a:pt x="7166" y="17533"/>
                    </a:lnTo>
                    <a:lnTo>
                      <a:pt x="7213" y="17542"/>
                    </a:lnTo>
                    <a:cubicBezTo>
                      <a:pt x="7292" y="17557"/>
                      <a:pt x="7347" y="17463"/>
                      <a:pt x="7295" y="17401"/>
                    </a:cubicBezTo>
                    <a:cubicBezTo>
                      <a:pt x="7282" y="17385"/>
                      <a:pt x="7263" y="17375"/>
                      <a:pt x="7244" y="17372"/>
                    </a:cubicBezTo>
                    <a:lnTo>
                      <a:pt x="7198" y="17363"/>
                    </a:lnTo>
                    <a:lnTo>
                      <a:pt x="7145" y="17353"/>
                    </a:lnTo>
                    <a:close/>
                    <a:moveTo>
                      <a:pt x="6081" y="17070"/>
                    </a:moveTo>
                    <a:cubicBezTo>
                      <a:pt x="5999" y="17043"/>
                      <a:pt x="5932" y="17141"/>
                      <a:pt x="5988" y="17209"/>
                    </a:cubicBezTo>
                    <a:cubicBezTo>
                      <a:pt x="5998" y="17221"/>
                      <a:pt x="6011" y="17230"/>
                      <a:pt x="6027" y="17235"/>
                    </a:cubicBezTo>
                    <a:lnTo>
                      <a:pt x="6054" y="17244"/>
                    </a:lnTo>
                    <a:lnTo>
                      <a:pt x="6106" y="17261"/>
                    </a:lnTo>
                    <a:lnTo>
                      <a:pt x="6158" y="17278"/>
                    </a:lnTo>
                    <a:lnTo>
                      <a:pt x="6194" y="17289"/>
                    </a:lnTo>
                    <a:cubicBezTo>
                      <a:pt x="6276" y="17313"/>
                      <a:pt x="6340" y="17217"/>
                      <a:pt x="6285" y="17150"/>
                    </a:cubicBezTo>
                    <a:cubicBezTo>
                      <a:pt x="6274" y="17137"/>
                      <a:pt x="6261" y="17128"/>
                      <a:pt x="6245" y="17123"/>
                    </a:cubicBezTo>
                    <a:lnTo>
                      <a:pt x="6210" y="17112"/>
                    </a:lnTo>
                    <a:lnTo>
                      <a:pt x="6160" y="17096"/>
                    </a:lnTo>
                    <a:lnTo>
                      <a:pt x="6109" y="17079"/>
                    </a:lnTo>
                    <a:close/>
                    <a:moveTo>
                      <a:pt x="5127" y="16685"/>
                    </a:moveTo>
                    <a:cubicBezTo>
                      <a:pt x="5098" y="16671"/>
                      <a:pt x="5064" y="16675"/>
                      <a:pt x="5038" y="16694"/>
                    </a:cubicBezTo>
                    <a:cubicBezTo>
                      <a:pt x="4985" y="16733"/>
                      <a:pt x="4993" y="16813"/>
                      <a:pt x="5053" y="16842"/>
                    </a:cubicBezTo>
                    <a:lnTo>
                      <a:pt x="5102" y="16866"/>
                    </a:lnTo>
                    <a:lnTo>
                      <a:pt x="5150" y="16887"/>
                    </a:lnTo>
                    <a:lnTo>
                      <a:pt x="5211" y="16915"/>
                    </a:lnTo>
                    <a:cubicBezTo>
                      <a:pt x="5239" y="16928"/>
                      <a:pt x="5272" y="16924"/>
                      <a:pt x="5296" y="16907"/>
                    </a:cubicBezTo>
                    <a:cubicBezTo>
                      <a:pt x="5352" y="16868"/>
                      <a:pt x="5344" y="16785"/>
                      <a:pt x="5282" y="16757"/>
                    </a:cubicBezTo>
                    <a:lnTo>
                      <a:pt x="5223" y="16730"/>
                    </a:lnTo>
                    <a:lnTo>
                      <a:pt x="5176" y="16708"/>
                    </a:lnTo>
                    <a:close/>
                    <a:moveTo>
                      <a:pt x="4224" y="16189"/>
                    </a:moveTo>
                    <a:cubicBezTo>
                      <a:pt x="4209" y="16179"/>
                      <a:pt x="4193" y="16175"/>
                      <a:pt x="4176" y="16176"/>
                    </a:cubicBezTo>
                    <a:cubicBezTo>
                      <a:pt x="4089" y="16179"/>
                      <a:pt x="4060" y="16290"/>
                      <a:pt x="4132" y="16336"/>
                    </a:cubicBezTo>
                    <a:lnTo>
                      <a:pt x="4162" y="16355"/>
                    </a:lnTo>
                    <a:lnTo>
                      <a:pt x="4207" y="16383"/>
                    </a:lnTo>
                    <a:lnTo>
                      <a:pt x="4254" y="16411"/>
                    </a:lnTo>
                    <a:lnTo>
                      <a:pt x="4282" y="16428"/>
                    </a:lnTo>
                    <a:cubicBezTo>
                      <a:pt x="4357" y="16473"/>
                      <a:pt x="4443" y="16391"/>
                      <a:pt x="4402" y="16312"/>
                    </a:cubicBezTo>
                    <a:cubicBezTo>
                      <a:pt x="4394" y="16298"/>
                      <a:pt x="4385" y="16288"/>
                      <a:pt x="4371" y="16279"/>
                    </a:cubicBezTo>
                    <a:lnTo>
                      <a:pt x="4344" y="16262"/>
                    </a:lnTo>
                    <a:lnTo>
                      <a:pt x="4299" y="16235"/>
                    </a:lnTo>
                    <a:lnTo>
                      <a:pt x="4255" y="16208"/>
                    </a:lnTo>
                    <a:close/>
                    <a:moveTo>
                      <a:pt x="3387" y="15589"/>
                    </a:moveTo>
                    <a:cubicBezTo>
                      <a:pt x="3314" y="15531"/>
                      <a:pt x="3214" y="15612"/>
                      <a:pt x="3255" y="15696"/>
                    </a:cubicBezTo>
                    <a:cubicBezTo>
                      <a:pt x="3261" y="15708"/>
                      <a:pt x="3268" y="15716"/>
                      <a:pt x="3278" y="15724"/>
                    </a:cubicBezTo>
                    <a:lnTo>
                      <a:pt x="3337" y="15772"/>
                    </a:lnTo>
                    <a:lnTo>
                      <a:pt x="3379" y="15805"/>
                    </a:lnTo>
                    <a:lnTo>
                      <a:pt x="3415" y="15833"/>
                    </a:lnTo>
                    <a:cubicBezTo>
                      <a:pt x="3432" y="15847"/>
                      <a:pt x="3454" y="15853"/>
                      <a:pt x="3475" y="15851"/>
                    </a:cubicBezTo>
                    <a:cubicBezTo>
                      <a:pt x="3554" y="15844"/>
                      <a:pt x="3584" y="15745"/>
                      <a:pt x="3521" y="15696"/>
                    </a:cubicBezTo>
                    <a:lnTo>
                      <a:pt x="3486" y="15668"/>
                    </a:lnTo>
                    <a:lnTo>
                      <a:pt x="3445" y="15636"/>
                    </a:lnTo>
                    <a:close/>
                    <a:moveTo>
                      <a:pt x="2626" y="14895"/>
                    </a:moveTo>
                    <a:cubicBezTo>
                      <a:pt x="2600" y="14869"/>
                      <a:pt x="2561" y="14862"/>
                      <a:pt x="2527" y="14877"/>
                    </a:cubicBezTo>
                    <a:cubicBezTo>
                      <a:pt x="2473" y="14903"/>
                      <a:pt x="2460" y="14973"/>
                      <a:pt x="2502" y="15016"/>
                    </a:cubicBezTo>
                    <a:lnTo>
                      <a:pt x="2548" y="15063"/>
                    </a:lnTo>
                    <a:lnTo>
                      <a:pt x="2585" y="15101"/>
                    </a:lnTo>
                    <a:lnTo>
                      <a:pt x="2626" y="15141"/>
                    </a:lnTo>
                    <a:cubicBezTo>
                      <a:pt x="2649" y="15163"/>
                      <a:pt x="2681" y="15171"/>
                      <a:pt x="2712" y="15162"/>
                    </a:cubicBezTo>
                    <a:cubicBezTo>
                      <a:pt x="2775" y="15143"/>
                      <a:pt x="2794" y="15063"/>
                      <a:pt x="2747" y="15017"/>
                    </a:cubicBezTo>
                    <a:lnTo>
                      <a:pt x="2708" y="14978"/>
                    </a:lnTo>
                    <a:lnTo>
                      <a:pt x="2672" y="14941"/>
                    </a:lnTo>
                    <a:close/>
                    <a:moveTo>
                      <a:pt x="1953" y="14116"/>
                    </a:moveTo>
                    <a:cubicBezTo>
                      <a:pt x="1894" y="14043"/>
                      <a:pt x="1778" y="14098"/>
                      <a:pt x="1799" y="14190"/>
                    </a:cubicBezTo>
                    <a:cubicBezTo>
                      <a:pt x="1803" y="14202"/>
                      <a:pt x="1807" y="14212"/>
                      <a:pt x="1815" y="14222"/>
                    </a:cubicBezTo>
                    <a:lnTo>
                      <a:pt x="1848" y="14265"/>
                    </a:lnTo>
                    <a:lnTo>
                      <a:pt x="1881" y="14307"/>
                    </a:lnTo>
                    <a:lnTo>
                      <a:pt x="1923" y="14361"/>
                    </a:lnTo>
                    <a:cubicBezTo>
                      <a:pt x="1979" y="14429"/>
                      <a:pt x="2090" y="14380"/>
                      <a:pt x="2076" y="14291"/>
                    </a:cubicBezTo>
                    <a:cubicBezTo>
                      <a:pt x="2073" y="14276"/>
                      <a:pt x="2068" y="14264"/>
                      <a:pt x="2059" y="14251"/>
                    </a:cubicBezTo>
                    <a:lnTo>
                      <a:pt x="2018" y="14200"/>
                    </a:lnTo>
                    <a:lnTo>
                      <a:pt x="1985" y="14159"/>
                    </a:lnTo>
                    <a:close/>
                    <a:moveTo>
                      <a:pt x="1376" y="13263"/>
                    </a:moveTo>
                    <a:cubicBezTo>
                      <a:pt x="1366" y="13247"/>
                      <a:pt x="1352" y="13235"/>
                      <a:pt x="1336" y="13228"/>
                    </a:cubicBezTo>
                    <a:cubicBezTo>
                      <a:pt x="1258" y="13195"/>
                      <a:pt x="1184" y="13280"/>
                      <a:pt x="1226" y="13352"/>
                    </a:cubicBezTo>
                    <a:lnTo>
                      <a:pt x="1247" y="13387"/>
                    </a:lnTo>
                    <a:lnTo>
                      <a:pt x="1275" y="13433"/>
                    </a:lnTo>
                    <a:lnTo>
                      <a:pt x="1317" y="13501"/>
                    </a:lnTo>
                    <a:cubicBezTo>
                      <a:pt x="1337" y="13532"/>
                      <a:pt x="1371" y="13548"/>
                      <a:pt x="1406" y="13542"/>
                    </a:cubicBezTo>
                    <a:cubicBezTo>
                      <a:pt x="1467" y="13530"/>
                      <a:pt x="1497" y="13461"/>
                      <a:pt x="1465" y="13410"/>
                    </a:cubicBezTo>
                    <a:lnTo>
                      <a:pt x="1424" y="13342"/>
                    </a:lnTo>
                    <a:lnTo>
                      <a:pt x="1397" y="13298"/>
                    </a:lnTo>
                    <a:close/>
                    <a:moveTo>
                      <a:pt x="904" y="12348"/>
                    </a:moveTo>
                    <a:cubicBezTo>
                      <a:pt x="889" y="12317"/>
                      <a:pt x="860" y="12296"/>
                      <a:pt x="825" y="12296"/>
                    </a:cubicBezTo>
                    <a:cubicBezTo>
                      <a:pt x="763" y="12296"/>
                      <a:pt x="720" y="12361"/>
                      <a:pt x="745" y="12418"/>
                    </a:cubicBezTo>
                    <a:lnTo>
                      <a:pt x="776" y="12487"/>
                    </a:lnTo>
                    <a:lnTo>
                      <a:pt x="799" y="12536"/>
                    </a:lnTo>
                    <a:lnTo>
                      <a:pt x="818" y="12578"/>
                    </a:lnTo>
                    <a:cubicBezTo>
                      <a:pt x="857" y="12660"/>
                      <a:pt x="979" y="12635"/>
                      <a:pt x="983" y="12543"/>
                    </a:cubicBezTo>
                    <a:cubicBezTo>
                      <a:pt x="984" y="12530"/>
                      <a:pt x="980" y="12516"/>
                      <a:pt x="975" y="12504"/>
                    </a:cubicBezTo>
                    <a:lnTo>
                      <a:pt x="956" y="12463"/>
                    </a:lnTo>
                    <a:lnTo>
                      <a:pt x="934" y="12415"/>
                    </a:lnTo>
                    <a:close/>
                    <a:moveTo>
                      <a:pt x="545" y="11382"/>
                    </a:moveTo>
                    <a:cubicBezTo>
                      <a:pt x="515" y="11291"/>
                      <a:pt x="382" y="11307"/>
                      <a:pt x="375" y="11404"/>
                    </a:cubicBezTo>
                    <a:cubicBezTo>
                      <a:pt x="375" y="11415"/>
                      <a:pt x="376" y="11424"/>
                      <a:pt x="380" y="11434"/>
                    </a:cubicBezTo>
                    <a:lnTo>
                      <a:pt x="393" y="11477"/>
                    </a:lnTo>
                    <a:lnTo>
                      <a:pt x="408" y="11528"/>
                    </a:lnTo>
                    <a:lnTo>
                      <a:pt x="432" y="11601"/>
                    </a:lnTo>
                    <a:cubicBezTo>
                      <a:pt x="442" y="11628"/>
                      <a:pt x="464" y="11650"/>
                      <a:pt x="493" y="11657"/>
                    </a:cubicBezTo>
                    <a:cubicBezTo>
                      <a:pt x="559" y="11674"/>
                      <a:pt x="618" y="11611"/>
                      <a:pt x="597" y="11546"/>
                    </a:cubicBezTo>
                    <a:lnTo>
                      <a:pt x="574" y="11476"/>
                    </a:lnTo>
                    <a:lnTo>
                      <a:pt x="558" y="11425"/>
                    </a:lnTo>
                    <a:close/>
                    <a:moveTo>
                      <a:pt x="304" y="10382"/>
                    </a:moveTo>
                    <a:cubicBezTo>
                      <a:pt x="297" y="10344"/>
                      <a:pt x="266" y="10315"/>
                      <a:pt x="228" y="10311"/>
                    </a:cubicBezTo>
                    <a:cubicBezTo>
                      <a:pt x="170" y="10305"/>
                      <a:pt x="122" y="10355"/>
                      <a:pt x="133" y="10413"/>
                    </a:cubicBezTo>
                    <a:lnTo>
                      <a:pt x="143" y="10466"/>
                    </a:lnTo>
                    <a:lnTo>
                      <a:pt x="153" y="10520"/>
                    </a:lnTo>
                    <a:lnTo>
                      <a:pt x="166" y="10585"/>
                    </a:lnTo>
                    <a:cubicBezTo>
                      <a:pt x="184" y="10672"/>
                      <a:pt x="307" y="10679"/>
                      <a:pt x="334" y="10590"/>
                    </a:cubicBezTo>
                    <a:cubicBezTo>
                      <a:pt x="338" y="10577"/>
                      <a:pt x="339" y="10563"/>
                      <a:pt x="335" y="10550"/>
                    </a:cubicBezTo>
                    <a:lnTo>
                      <a:pt x="323" y="10488"/>
                    </a:lnTo>
                    <a:lnTo>
                      <a:pt x="313" y="10435"/>
                    </a:lnTo>
                    <a:close/>
                    <a:moveTo>
                      <a:pt x="183" y="9358"/>
                    </a:moveTo>
                    <a:cubicBezTo>
                      <a:pt x="181" y="9332"/>
                      <a:pt x="168" y="9309"/>
                      <a:pt x="147" y="9294"/>
                    </a:cubicBezTo>
                    <a:cubicBezTo>
                      <a:pt x="88" y="9251"/>
                      <a:pt x="5" y="9296"/>
                      <a:pt x="10" y="9370"/>
                    </a:cubicBezTo>
                    <a:lnTo>
                      <a:pt x="13" y="9414"/>
                    </a:lnTo>
                    <a:lnTo>
                      <a:pt x="16" y="9470"/>
                    </a:lnTo>
                    <a:lnTo>
                      <a:pt x="22" y="9544"/>
                    </a:lnTo>
                    <a:cubicBezTo>
                      <a:pt x="25" y="9582"/>
                      <a:pt x="52" y="9613"/>
                      <a:pt x="90" y="9622"/>
                    </a:cubicBezTo>
                    <a:cubicBezTo>
                      <a:pt x="146" y="9634"/>
                      <a:pt x="200" y="9588"/>
                      <a:pt x="194" y="9530"/>
                    </a:cubicBezTo>
                    <a:lnTo>
                      <a:pt x="189" y="9459"/>
                    </a:lnTo>
                    <a:lnTo>
                      <a:pt x="186" y="9403"/>
                    </a:lnTo>
                    <a:close/>
                    <a:moveTo>
                      <a:pt x="183" y="8329"/>
                    </a:moveTo>
                    <a:cubicBezTo>
                      <a:pt x="188" y="8249"/>
                      <a:pt x="90" y="8206"/>
                      <a:pt x="35" y="8263"/>
                    </a:cubicBezTo>
                    <a:cubicBezTo>
                      <a:pt x="20" y="8278"/>
                      <a:pt x="11" y="8298"/>
                      <a:pt x="10" y="8319"/>
                    </a:cubicBezTo>
                    <a:lnTo>
                      <a:pt x="6" y="8391"/>
                    </a:lnTo>
                    <a:lnTo>
                      <a:pt x="3" y="8448"/>
                    </a:lnTo>
                    <a:lnTo>
                      <a:pt x="1" y="8494"/>
                    </a:lnTo>
                    <a:cubicBezTo>
                      <a:pt x="1" y="8518"/>
                      <a:pt x="10" y="8543"/>
                      <a:pt x="29" y="8560"/>
                    </a:cubicBezTo>
                    <a:cubicBezTo>
                      <a:pt x="83" y="8611"/>
                      <a:pt x="172" y="8575"/>
                      <a:pt x="175" y="8501"/>
                    </a:cubicBezTo>
                    <a:lnTo>
                      <a:pt x="177" y="8455"/>
                    </a:lnTo>
                    <a:lnTo>
                      <a:pt x="180" y="8400"/>
                    </a:lnTo>
                    <a:close/>
                    <a:moveTo>
                      <a:pt x="304" y="7306"/>
                    </a:moveTo>
                    <a:cubicBezTo>
                      <a:pt x="318" y="7223"/>
                      <a:pt x="220" y="7171"/>
                      <a:pt x="160" y="7228"/>
                    </a:cubicBezTo>
                    <a:cubicBezTo>
                      <a:pt x="146" y="7242"/>
                      <a:pt x="137" y="7257"/>
                      <a:pt x="133" y="7276"/>
                    </a:cubicBezTo>
                    <a:lnTo>
                      <a:pt x="123" y="7335"/>
                    </a:lnTo>
                    <a:lnTo>
                      <a:pt x="114" y="7389"/>
                    </a:lnTo>
                    <a:lnTo>
                      <a:pt x="105" y="7449"/>
                    </a:lnTo>
                    <a:cubicBezTo>
                      <a:pt x="95" y="7513"/>
                      <a:pt x="157" y="7566"/>
                      <a:pt x="219" y="7544"/>
                    </a:cubicBezTo>
                    <a:cubicBezTo>
                      <a:pt x="249" y="7533"/>
                      <a:pt x="271" y="7506"/>
                      <a:pt x="276" y="7475"/>
                    </a:cubicBezTo>
                    <a:lnTo>
                      <a:pt x="285" y="7418"/>
                    </a:lnTo>
                    <a:lnTo>
                      <a:pt x="294" y="7364"/>
                    </a:lnTo>
                    <a:close/>
                    <a:moveTo>
                      <a:pt x="546" y="6305"/>
                    </a:moveTo>
                    <a:cubicBezTo>
                      <a:pt x="571" y="6224"/>
                      <a:pt x="476" y="6159"/>
                      <a:pt x="409" y="6212"/>
                    </a:cubicBezTo>
                    <a:cubicBezTo>
                      <a:pt x="395" y="6224"/>
                      <a:pt x="386" y="6238"/>
                      <a:pt x="380" y="6255"/>
                    </a:cubicBezTo>
                    <a:lnTo>
                      <a:pt x="360" y="6320"/>
                    </a:lnTo>
                    <a:lnTo>
                      <a:pt x="346" y="6372"/>
                    </a:lnTo>
                    <a:lnTo>
                      <a:pt x="331" y="6423"/>
                    </a:lnTo>
                    <a:cubicBezTo>
                      <a:pt x="314" y="6481"/>
                      <a:pt x="361" y="6538"/>
                      <a:pt x="422" y="6533"/>
                    </a:cubicBezTo>
                    <a:cubicBezTo>
                      <a:pt x="457" y="6529"/>
                      <a:pt x="488" y="6504"/>
                      <a:pt x="497" y="6470"/>
                    </a:cubicBezTo>
                    <a:lnTo>
                      <a:pt x="511" y="6421"/>
                    </a:lnTo>
                    <a:lnTo>
                      <a:pt x="527" y="6370"/>
                    </a:lnTo>
                    <a:close/>
                    <a:moveTo>
                      <a:pt x="906" y="5340"/>
                    </a:moveTo>
                    <a:cubicBezTo>
                      <a:pt x="940" y="5262"/>
                      <a:pt x="852" y="5186"/>
                      <a:pt x="779" y="5233"/>
                    </a:cubicBezTo>
                    <a:cubicBezTo>
                      <a:pt x="765" y="5242"/>
                      <a:pt x="755" y="5255"/>
                      <a:pt x="747" y="5270"/>
                    </a:cubicBezTo>
                    <a:lnTo>
                      <a:pt x="732" y="5304"/>
                    </a:lnTo>
                    <a:lnTo>
                      <a:pt x="710" y="5353"/>
                    </a:lnTo>
                    <a:lnTo>
                      <a:pt x="690" y="5403"/>
                    </a:lnTo>
                    <a:lnTo>
                      <a:pt x="678" y="5432"/>
                    </a:lnTo>
                    <a:cubicBezTo>
                      <a:pt x="645" y="5514"/>
                      <a:pt x="739" y="5586"/>
                      <a:pt x="810" y="5535"/>
                    </a:cubicBezTo>
                    <a:cubicBezTo>
                      <a:pt x="822" y="5524"/>
                      <a:pt x="832" y="5513"/>
                      <a:pt x="838" y="5498"/>
                    </a:cubicBezTo>
                    <a:lnTo>
                      <a:pt x="870" y="5422"/>
                    </a:lnTo>
                    <a:lnTo>
                      <a:pt x="891" y="5373"/>
                    </a:lnTo>
                    <a:close/>
                    <a:moveTo>
                      <a:pt x="1378" y="4425"/>
                    </a:moveTo>
                    <a:cubicBezTo>
                      <a:pt x="1397" y="4395"/>
                      <a:pt x="1393" y="4355"/>
                      <a:pt x="1371" y="4327"/>
                    </a:cubicBezTo>
                    <a:cubicBezTo>
                      <a:pt x="1333" y="4279"/>
                      <a:pt x="1260" y="4285"/>
                      <a:pt x="1229" y="4337"/>
                    </a:cubicBezTo>
                    <a:lnTo>
                      <a:pt x="1193" y="4397"/>
                    </a:lnTo>
                    <a:lnTo>
                      <a:pt x="1166" y="4443"/>
                    </a:lnTo>
                    <a:lnTo>
                      <a:pt x="1141" y="4488"/>
                    </a:lnTo>
                    <a:cubicBezTo>
                      <a:pt x="1100" y="4560"/>
                      <a:pt x="1175" y="4644"/>
                      <a:pt x="1251" y="4610"/>
                    </a:cubicBezTo>
                    <a:cubicBezTo>
                      <a:pt x="1268" y="4603"/>
                      <a:pt x="1282" y="4590"/>
                      <a:pt x="1292" y="4574"/>
                    </a:cubicBezTo>
                    <a:lnTo>
                      <a:pt x="1317" y="4530"/>
                    </a:lnTo>
                    <a:lnTo>
                      <a:pt x="1343" y="4484"/>
                    </a:lnTo>
                    <a:close/>
                    <a:moveTo>
                      <a:pt x="1956" y="3573"/>
                    </a:moveTo>
                    <a:cubicBezTo>
                      <a:pt x="2006" y="3504"/>
                      <a:pt x="1942" y="3412"/>
                      <a:pt x="1860" y="3438"/>
                    </a:cubicBezTo>
                    <a:cubicBezTo>
                      <a:pt x="1843" y="3443"/>
                      <a:pt x="1829" y="3452"/>
                      <a:pt x="1818" y="3467"/>
                    </a:cubicBezTo>
                    <a:lnTo>
                      <a:pt x="1784" y="3512"/>
                    </a:lnTo>
                    <a:lnTo>
                      <a:pt x="1752" y="3554"/>
                    </a:lnTo>
                    <a:lnTo>
                      <a:pt x="1712" y="3607"/>
                    </a:lnTo>
                    <a:cubicBezTo>
                      <a:pt x="1659" y="3682"/>
                      <a:pt x="1741" y="3778"/>
                      <a:pt x="1825" y="3734"/>
                    </a:cubicBezTo>
                    <a:cubicBezTo>
                      <a:pt x="1836" y="3727"/>
                      <a:pt x="1844" y="3720"/>
                      <a:pt x="1853" y="3710"/>
                    </a:cubicBezTo>
                    <a:lnTo>
                      <a:pt x="1891" y="3658"/>
                    </a:lnTo>
                    <a:lnTo>
                      <a:pt x="1922" y="3616"/>
                    </a:lnTo>
                    <a:close/>
                    <a:moveTo>
                      <a:pt x="2630" y="2794"/>
                    </a:moveTo>
                    <a:cubicBezTo>
                      <a:pt x="2655" y="2768"/>
                      <a:pt x="2661" y="2729"/>
                      <a:pt x="2645" y="2696"/>
                    </a:cubicBezTo>
                    <a:cubicBezTo>
                      <a:pt x="2619" y="2641"/>
                      <a:pt x="2547" y="2630"/>
                      <a:pt x="2505" y="2674"/>
                    </a:cubicBezTo>
                    <a:lnTo>
                      <a:pt x="2474" y="2705"/>
                    </a:lnTo>
                    <a:lnTo>
                      <a:pt x="2437" y="2743"/>
                    </a:lnTo>
                    <a:lnTo>
                      <a:pt x="2384" y="2799"/>
                    </a:lnTo>
                    <a:cubicBezTo>
                      <a:pt x="2323" y="2867"/>
                      <a:pt x="2390" y="2970"/>
                      <a:pt x="2476" y="2941"/>
                    </a:cubicBezTo>
                    <a:cubicBezTo>
                      <a:pt x="2489" y="2936"/>
                      <a:pt x="2500" y="2929"/>
                      <a:pt x="2511" y="2918"/>
                    </a:cubicBezTo>
                    <a:lnTo>
                      <a:pt x="2562" y="2863"/>
                    </a:lnTo>
                    <a:lnTo>
                      <a:pt x="2599" y="2826"/>
                    </a:lnTo>
                    <a:close/>
                    <a:moveTo>
                      <a:pt x="3391" y="2100"/>
                    </a:moveTo>
                    <a:cubicBezTo>
                      <a:pt x="3464" y="2039"/>
                      <a:pt x="3401" y="1921"/>
                      <a:pt x="3307" y="1951"/>
                    </a:cubicBezTo>
                    <a:cubicBezTo>
                      <a:pt x="3298" y="1954"/>
                      <a:pt x="3290" y="1958"/>
                      <a:pt x="3281" y="1965"/>
                    </a:cubicBezTo>
                    <a:lnTo>
                      <a:pt x="3255" y="1987"/>
                    </a:lnTo>
                    <a:lnTo>
                      <a:pt x="3214" y="2020"/>
                    </a:lnTo>
                    <a:lnTo>
                      <a:pt x="3173" y="2055"/>
                    </a:lnTo>
                    <a:lnTo>
                      <a:pt x="3147" y="2077"/>
                    </a:lnTo>
                    <a:cubicBezTo>
                      <a:pt x="3088" y="2126"/>
                      <a:pt x="3118" y="2222"/>
                      <a:pt x="3194" y="2229"/>
                    </a:cubicBezTo>
                    <a:cubicBezTo>
                      <a:pt x="3217" y="2232"/>
                      <a:pt x="3241" y="2224"/>
                      <a:pt x="3258" y="2209"/>
                    </a:cubicBezTo>
                    <a:lnTo>
                      <a:pt x="3284" y="2188"/>
                    </a:lnTo>
                    <a:lnTo>
                      <a:pt x="3324" y="2155"/>
                    </a:lnTo>
                    <a:lnTo>
                      <a:pt x="3364" y="2122"/>
                    </a:lnTo>
                    <a:close/>
                    <a:moveTo>
                      <a:pt x="4228" y="1501"/>
                    </a:moveTo>
                    <a:cubicBezTo>
                      <a:pt x="4255" y="1484"/>
                      <a:pt x="4270" y="1454"/>
                      <a:pt x="4268" y="1422"/>
                    </a:cubicBezTo>
                    <a:cubicBezTo>
                      <a:pt x="4264" y="1356"/>
                      <a:pt x="4191" y="1319"/>
                      <a:pt x="4136" y="1354"/>
                    </a:cubicBezTo>
                    <a:lnTo>
                      <a:pt x="4072" y="1394"/>
                    </a:lnTo>
                    <a:lnTo>
                      <a:pt x="4028" y="1423"/>
                    </a:lnTo>
                    <a:lnTo>
                      <a:pt x="3988" y="1449"/>
                    </a:lnTo>
                    <a:cubicBezTo>
                      <a:pt x="3958" y="1470"/>
                      <a:pt x="3944" y="1505"/>
                      <a:pt x="3952" y="1542"/>
                    </a:cubicBezTo>
                    <a:cubicBezTo>
                      <a:pt x="3966" y="1601"/>
                      <a:pt x="4034" y="1627"/>
                      <a:pt x="4083" y="1594"/>
                    </a:cubicBezTo>
                    <a:lnTo>
                      <a:pt x="4122" y="1569"/>
                    </a:lnTo>
                    <a:lnTo>
                      <a:pt x="4166" y="1540"/>
                    </a:lnTo>
                    <a:close/>
                    <a:moveTo>
                      <a:pt x="5130" y="1005"/>
                    </a:moveTo>
                    <a:cubicBezTo>
                      <a:pt x="5161" y="991"/>
                      <a:pt x="5180" y="960"/>
                      <a:pt x="5180" y="927"/>
                    </a:cubicBezTo>
                    <a:cubicBezTo>
                      <a:pt x="5180" y="864"/>
                      <a:pt x="5114" y="822"/>
                      <a:pt x="5056" y="849"/>
                    </a:cubicBezTo>
                    <a:lnTo>
                      <a:pt x="5005" y="873"/>
                    </a:lnTo>
                    <a:lnTo>
                      <a:pt x="4957" y="897"/>
                    </a:lnTo>
                    <a:lnTo>
                      <a:pt x="4899" y="926"/>
                    </a:lnTo>
                    <a:cubicBezTo>
                      <a:pt x="4819" y="967"/>
                      <a:pt x="4846" y="1088"/>
                      <a:pt x="4936" y="1090"/>
                    </a:cubicBezTo>
                    <a:cubicBezTo>
                      <a:pt x="4950" y="1090"/>
                      <a:pt x="4964" y="1087"/>
                      <a:pt x="4977" y="1080"/>
                    </a:cubicBezTo>
                    <a:lnTo>
                      <a:pt x="5033" y="1052"/>
                    </a:lnTo>
                    <a:lnTo>
                      <a:pt x="5081" y="1029"/>
                    </a:lnTo>
                    <a:close/>
                    <a:moveTo>
                      <a:pt x="6086" y="621"/>
                    </a:moveTo>
                    <a:cubicBezTo>
                      <a:pt x="6172" y="591"/>
                      <a:pt x="6161" y="467"/>
                      <a:pt x="6070" y="452"/>
                    </a:cubicBezTo>
                    <a:cubicBezTo>
                      <a:pt x="6057" y="451"/>
                      <a:pt x="6044" y="452"/>
                      <a:pt x="6030" y="457"/>
                    </a:cubicBezTo>
                    <a:lnTo>
                      <a:pt x="6003" y="465"/>
                    </a:lnTo>
                    <a:lnTo>
                      <a:pt x="5952" y="483"/>
                    </a:lnTo>
                    <a:lnTo>
                      <a:pt x="5900" y="501"/>
                    </a:lnTo>
                    <a:lnTo>
                      <a:pt x="5865" y="513"/>
                    </a:lnTo>
                    <a:cubicBezTo>
                      <a:pt x="5787" y="542"/>
                      <a:pt x="5789" y="652"/>
                      <a:pt x="5869" y="678"/>
                    </a:cubicBezTo>
                    <a:cubicBezTo>
                      <a:pt x="5887" y="684"/>
                      <a:pt x="5906" y="683"/>
                      <a:pt x="5924" y="677"/>
                    </a:cubicBezTo>
                    <a:lnTo>
                      <a:pt x="5958" y="665"/>
                    </a:lnTo>
                    <a:lnTo>
                      <a:pt x="6008" y="647"/>
                    </a:lnTo>
                    <a:lnTo>
                      <a:pt x="6058" y="630"/>
                    </a:lnTo>
                    <a:close/>
                    <a:moveTo>
                      <a:pt x="7081" y="353"/>
                    </a:moveTo>
                    <a:cubicBezTo>
                      <a:pt x="7116" y="346"/>
                      <a:pt x="7143" y="317"/>
                      <a:pt x="7148" y="281"/>
                    </a:cubicBezTo>
                    <a:cubicBezTo>
                      <a:pt x="7158" y="222"/>
                      <a:pt x="7104" y="170"/>
                      <a:pt x="7045" y="183"/>
                    </a:cubicBezTo>
                    <a:lnTo>
                      <a:pt x="7003" y="192"/>
                    </a:lnTo>
                    <a:lnTo>
                      <a:pt x="6950" y="203"/>
                    </a:lnTo>
                    <a:lnTo>
                      <a:pt x="6874" y="220"/>
                    </a:lnTo>
                    <a:cubicBezTo>
                      <a:pt x="6787" y="240"/>
                      <a:pt x="6783" y="362"/>
                      <a:pt x="6870" y="389"/>
                    </a:cubicBezTo>
                    <a:cubicBezTo>
                      <a:pt x="6884" y="392"/>
                      <a:pt x="6898" y="393"/>
                      <a:pt x="6912" y="389"/>
                    </a:cubicBezTo>
                    <a:lnTo>
                      <a:pt x="6987" y="373"/>
                    </a:lnTo>
                    <a:lnTo>
                      <a:pt x="7039" y="362"/>
                    </a:lnTo>
                    <a:close/>
                    <a:moveTo>
                      <a:pt x="8100" y="205"/>
                    </a:moveTo>
                    <a:cubicBezTo>
                      <a:pt x="8135" y="203"/>
                      <a:pt x="8165" y="177"/>
                      <a:pt x="8175" y="144"/>
                    </a:cubicBezTo>
                    <a:cubicBezTo>
                      <a:pt x="8192" y="85"/>
                      <a:pt x="8145" y="28"/>
                      <a:pt x="8084" y="32"/>
                    </a:cubicBezTo>
                    <a:lnTo>
                      <a:pt x="8047" y="36"/>
                    </a:lnTo>
                    <a:lnTo>
                      <a:pt x="7992" y="41"/>
                    </a:lnTo>
                    <a:lnTo>
                      <a:pt x="7910" y="49"/>
                    </a:lnTo>
                    <a:cubicBezTo>
                      <a:pt x="7875" y="52"/>
                      <a:pt x="7847" y="77"/>
                      <a:pt x="7836" y="110"/>
                    </a:cubicBezTo>
                    <a:cubicBezTo>
                      <a:pt x="7819" y="170"/>
                      <a:pt x="7867" y="228"/>
                      <a:pt x="7929" y="222"/>
                    </a:cubicBezTo>
                    <a:lnTo>
                      <a:pt x="8008" y="214"/>
                    </a:lnTo>
                    <a:lnTo>
                      <a:pt x="8062" y="209"/>
                    </a:lnTo>
                    <a:close/>
                    <a:moveTo>
                      <a:pt x="8840" y="1"/>
                    </a:moveTo>
                    <a:cubicBezTo>
                      <a:pt x="8802" y="1"/>
                      <a:pt x="8769" y="25"/>
                      <a:pt x="8757" y="61"/>
                    </a:cubicBezTo>
                    <a:cubicBezTo>
                      <a:pt x="8740" y="117"/>
                      <a:pt x="8781" y="175"/>
                      <a:pt x="8840" y="175"/>
                    </a:cubicBezTo>
                    <a:lnTo>
                      <a:pt x="8896" y="175"/>
                    </a:lnTo>
                    <a:lnTo>
                      <a:pt x="8952" y="175"/>
                    </a:lnTo>
                    <a:lnTo>
                      <a:pt x="9011" y="176"/>
                    </a:lnTo>
                    <a:cubicBezTo>
                      <a:pt x="9097" y="178"/>
                      <a:pt x="9133" y="67"/>
                      <a:pt x="9063" y="18"/>
                    </a:cubicBezTo>
                    <a:cubicBezTo>
                      <a:pt x="9049" y="8"/>
                      <a:pt x="9032" y="3"/>
                      <a:pt x="9015" y="3"/>
                    </a:cubicBezTo>
                    <a:lnTo>
                      <a:pt x="8955" y="2"/>
                    </a:lnTo>
                    <a:lnTo>
                      <a:pt x="88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2191796" y="357346"/>
                <a:ext cx="4659214" cy="4659271"/>
              </a:xfrm>
              <a:custGeom>
                <a:avLst/>
                <a:gdLst/>
                <a:ahLst/>
                <a:cxnLst/>
                <a:rect l="l" t="t" r="r" b="b"/>
                <a:pathLst>
                  <a:path w="15817" h="15818" extrusionOk="0">
                    <a:moveTo>
                      <a:pt x="9104" y="266"/>
                    </a:moveTo>
                    <a:cubicBezTo>
                      <a:pt x="9179" y="278"/>
                      <a:pt x="9230" y="197"/>
                      <a:pt x="9190" y="134"/>
                    </a:cubicBezTo>
                    <a:cubicBezTo>
                      <a:pt x="9175" y="113"/>
                      <a:pt x="9156" y="99"/>
                      <a:pt x="9131" y="95"/>
                    </a:cubicBezTo>
                    <a:cubicBezTo>
                      <a:pt x="9015" y="77"/>
                      <a:pt x="8898" y="62"/>
                      <a:pt x="8782" y="49"/>
                    </a:cubicBezTo>
                    <a:cubicBezTo>
                      <a:pt x="8695" y="40"/>
                      <a:pt x="8651" y="152"/>
                      <a:pt x="8722" y="205"/>
                    </a:cubicBezTo>
                    <a:cubicBezTo>
                      <a:pt x="8734" y="214"/>
                      <a:pt x="8749" y="220"/>
                      <a:pt x="8764" y="222"/>
                    </a:cubicBezTo>
                    <a:cubicBezTo>
                      <a:pt x="8877" y="234"/>
                      <a:pt x="8992" y="249"/>
                      <a:pt x="9104" y="266"/>
                    </a:cubicBezTo>
                    <a:close/>
                    <a:moveTo>
                      <a:pt x="9943" y="445"/>
                    </a:moveTo>
                    <a:cubicBezTo>
                      <a:pt x="10016" y="464"/>
                      <a:pt x="10076" y="389"/>
                      <a:pt x="10042" y="322"/>
                    </a:cubicBezTo>
                    <a:cubicBezTo>
                      <a:pt x="10031" y="299"/>
                      <a:pt x="10012" y="285"/>
                      <a:pt x="9987" y="278"/>
                    </a:cubicBezTo>
                    <a:cubicBezTo>
                      <a:pt x="9875" y="247"/>
                      <a:pt x="9762" y="219"/>
                      <a:pt x="9647" y="193"/>
                    </a:cubicBezTo>
                    <a:cubicBezTo>
                      <a:pt x="9555" y="174"/>
                      <a:pt x="9502" y="292"/>
                      <a:pt x="9578" y="348"/>
                    </a:cubicBezTo>
                    <a:cubicBezTo>
                      <a:pt x="9588" y="355"/>
                      <a:pt x="9598" y="360"/>
                      <a:pt x="9609" y="362"/>
                    </a:cubicBezTo>
                    <a:cubicBezTo>
                      <a:pt x="9722" y="388"/>
                      <a:pt x="9832" y="415"/>
                      <a:pt x="9943" y="445"/>
                    </a:cubicBezTo>
                    <a:close/>
                    <a:moveTo>
                      <a:pt x="10755" y="716"/>
                    </a:moveTo>
                    <a:cubicBezTo>
                      <a:pt x="10831" y="746"/>
                      <a:pt x="10903" y="664"/>
                      <a:pt x="10863" y="593"/>
                    </a:cubicBezTo>
                    <a:cubicBezTo>
                      <a:pt x="10853" y="574"/>
                      <a:pt x="10838" y="562"/>
                      <a:pt x="10819" y="554"/>
                    </a:cubicBezTo>
                    <a:cubicBezTo>
                      <a:pt x="10711" y="512"/>
                      <a:pt x="10601" y="471"/>
                      <a:pt x="10490" y="432"/>
                    </a:cubicBezTo>
                    <a:cubicBezTo>
                      <a:pt x="10412" y="405"/>
                      <a:pt x="10344" y="494"/>
                      <a:pt x="10391" y="562"/>
                    </a:cubicBezTo>
                    <a:cubicBezTo>
                      <a:pt x="10401" y="579"/>
                      <a:pt x="10416" y="590"/>
                      <a:pt x="10434" y="596"/>
                    </a:cubicBezTo>
                    <a:cubicBezTo>
                      <a:pt x="10542" y="634"/>
                      <a:pt x="10650" y="674"/>
                      <a:pt x="10755" y="716"/>
                    </a:cubicBezTo>
                    <a:close/>
                    <a:moveTo>
                      <a:pt x="11533" y="1076"/>
                    </a:moveTo>
                    <a:cubicBezTo>
                      <a:pt x="11557" y="1088"/>
                      <a:pt x="11585" y="1089"/>
                      <a:pt x="11609" y="1078"/>
                    </a:cubicBezTo>
                    <a:cubicBezTo>
                      <a:pt x="11676" y="1049"/>
                      <a:pt x="11679" y="956"/>
                      <a:pt x="11615" y="922"/>
                    </a:cubicBezTo>
                    <a:cubicBezTo>
                      <a:pt x="11512" y="867"/>
                      <a:pt x="11407" y="815"/>
                      <a:pt x="11301" y="764"/>
                    </a:cubicBezTo>
                    <a:cubicBezTo>
                      <a:pt x="11227" y="729"/>
                      <a:pt x="11150" y="808"/>
                      <a:pt x="11187" y="882"/>
                    </a:cubicBezTo>
                    <a:cubicBezTo>
                      <a:pt x="11196" y="899"/>
                      <a:pt x="11210" y="913"/>
                      <a:pt x="11228" y="921"/>
                    </a:cubicBezTo>
                    <a:cubicBezTo>
                      <a:pt x="11331" y="970"/>
                      <a:pt x="11433" y="1021"/>
                      <a:pt x="11533" y="1076"/>
                    </a:cubicBezTo>
                    <a:close/>
                    <a:moveTo>
                      <a:pt x="12267" y="1519"/>
                    </a:moveTo>
                    <a:cubicBezTo>
                      <a:pt x="12299" y="1540"/>
                      <a:pt x="12340" y="1539"/>
                      <a:pt x="12370" y="1515"/>
                    </a:cubicBezTo>
                    <a:cubicBezTo>
                      <a:pt x="12415" y="1478"/>
                      <a:pt x="12413" y="1408"/>
                      <a:pt x="12365" y="1376"/>
                    </a:cubicBezTo>
                    <a:cubicBezTo>
                      <a:pt x="12268" y="1310"/>
                      <a:pt x="12170" y="1246"/>
                      <a:pt x="12070" y="1184"/>
                    </a:cubicBezTo>
                    <a:cubicBezTo>
                      <a:pt x="12050" y="1172"/>
                      <a:pt x="12027" y="1168"/>
                      <a:pt x="12003" y="1174"/>
                    </a:cubicBezTo>
                    <a:cubicBezTo>
                      <a:pt x="11929" y="1195"/>
                      <a:pt x="11915" y="1291"/>
                      <a:pt x="11980" y="1332"/>
                    </a:cubicBezTo>
                    <a:cubicBezTo>
                      <a:pt x="12077" y="1392"/>
                      <a:pt x="12173" y="1455"/>
                      <a:pt x="12267" y="1519"/>
                    </a:cubicBezTo>
                    <a:close/>
                    <a:moveTo>
                      <a:pt x="12947" y="2041"/>
                    </a:moveTo>
                    <a:cubicBezTo>
                      <a:pt x="13017" y="2100"/>
                      <a:pt x="13118" y="2026"/>
                      <a:pt x="13083" y="1942"/>
                    </a:cubicBezTo>
                    <a:cubicBezTo>
                      <a:pt x="13078" y="1929"/>
                      <a:pt x="13070" y="1918"/>
                      <a:pt x="13060" y="1909"/>
                    </a:cubicBezTo>
                    <a:cubicBezTo>
                      <a:pt x="12971" y="1834"/>
                      <a:pt x="12881" y="1758"/>
                      <a:pt x="12789" y="1687"/>
                    </a:cubicBezTo>
                    <a:cubicBezTo>
                      <a:pt x="12768" y="1670"/>
                      <a:pt x="12743" y="1665"/>
                      <a:pt x="12717" y="1670"/>
                    </a:cubicBezTo>
                    <a:cubicBezTo>
                      <a:pt x="12645" y="1687"/>
                      <a:pt x="12624" y="1778"/>
                      <a:pt x="12683" y="1824"/>
                    </a:cubicBezTo>
                    <a:cubicBezTo>
                      <a:pt x="12772" y="1894"/>
                      <a:pt x="12861" y="1967"/>
                      <a:pt x="12947" y="2041"/>
                    </a:cubicBezTo>
                    <a:close/>
                    <a:moveTo>
                      <a:pt x="13565" y="2635"/>
                    </a:moveTo>
                    <a:cubicBezTo>
                      <a:pt x="13591" y="2661"/>
                      <a:pt x="13628" y="2669"/>
                      <a:pt x="13661" y="2656"/>
                    </a:cubicBezTo>
                    <a:cubicBezTo>
                      <a:pt x="13717" y="2633"/>
                      <a:pt x="13734" y="2561"/>
                      <a:pt x="13692" y="2516"/>
                    </a:cubicBezTo>
                    <a:cubicBezTo>
                      <a:pt x="13612" y="2431"/>
                      <a:pt x="13530" y="2348"/>
                      <a:pt x="13447" y="2266"/>
                    </a:cubicBezTo>
                    <a:cubicBezTo>
                      <a:pt x="13383" y="2203"/>
                      <a:pt x="13277" y="2267"/>
                      <a:pt x="13304" y="2354"/>
                    </a:cubicBezTo>
                    <a:cubicBezTo>
                      <a:pt x="13309" y="2367"/>
                      <a:pt x="13316" y="2379"/>
                      <a:pt x="13326" y="2389"/>
                    </a:cubicBezTo>
                    <a:cubicBezTo>
                      <a:pt x="13407" y="2470"/>
                      <a:pt x="13488" y="2551"/>
                      <a:pt x="13565" y="2635"/>
                    </a:cubicBezTo>
                    <a:close/>
                    <a:moveTo>
                      <a:pt x="14114" y="3293"/>
                    </a:moveTo>
                    <a:cubicBezTo>
                      <a:pt x="14134" y="3318"/>
                      <a:pt x="14164" y="3331"/>
                      <a:pt x="14196" y="3327"/>
                    </a:cubicBezTo>
                    <a:cubicBezTo>
                      <a:pt x="14261" y="3319"/>
                      <a:pt x="14293" y="3242"/>
                      <a:pt x="14253" y="3189"/>
                    </a:cubicBezTo>
                    <a:cubicBezTo>
                      <a:pt x="14184" y="3095"/>
                      <a:pt x="14112" y="3004"/>
                      <a:pt x="14038" y="2913"/>
                    </a:cubicBezTo>
                    <a:cubicBezTo>
                      <a:pt x="13977" y="2841"/>
                      <a:pt x="13862" y="2900"/>
                      <a:pt x="13887" y="2992"/>
                    </a:cubicBezTo>
                    <a:cubicBezTo>
                      <a:pt x="13891" y="3004"/>
                      <a:pt x="13896" y="3013"/>
                      <a:pt x="13904" y="3023"/>
                    </a:cubicBezTo>
                    <a:cubicBezTo>
                      <a:pt x="13976" y="3111"/>
                      <a:pt x="14046" y="3202"/>
                      <a:pt x="14114" y="3293"/>
                    </a:cubicBezTo>
                    <a:close/>
                    <a:moveTo>
                      <a:pt x="14588" y="4008"/>
                    </a:moveTo>
                    <a:cubicBezTo>
                      <a:pt x="14634" y="4085"/>
                      <a:pt x="14754" y="4050"/>
                      <a:pt x="14749" y="3959"/>
                    </a:cubicBezTo>
                    <a:cubicBezTo>
                      <a:pt x="14748" y="3945"/>
                      <a:pt x="14745" y="3933"/>
                      <a:pt x="14738" y="3920"/>
                    </a:cubicBezTo>
                    <a:cubicBezTo>
                      <a:pt x="14678" y="3819"/>
                      <a:pt x="14617" y="3719"/>
                      <a:pt x="14554" y="3621"/>
                    </a:cubicBezTo>
                    <a:cubicBezTo>
                      <a:pt x="14504" y="3545"/>
                      <a:pt x="14385" y="3587"/>
                      <a:pt x="14395" y="3679"/>
                    </a:cubicBezTo>
                    <a:cubicBezTo>
                      <a:pt x="14396" y="3693"/>
                      <a:pt x="14401" y="3705"/>
                      <a:pt x="14408" y="3716"/>
                    </a:cubicBezTo>
                    <a:cubicBezTo>
                      <a:pt x="14470" y="3812"/>
                      <a:pt x="14530" y="3909"/>
                      <a:pt x="14588" y="4008"/>
                    </a:cubicBezTo>
                    <a:close/>
                    <a:moveTo>
                      <a:pt x="14979" y="4771"/>
                    </a:moveTo>
                    <a:cubicBezTo>
                      <a:pt x="14994" y="4802"/>
                      <a:pt x="15024" y="4822"/>
                      <a:pt x="15058" y="4822"/>
                    </a:cubicBezTo>
                    <a:cubicBezTo>
                      <a:pt x="15121" y="4822"/>
                      <a:pt x="15163" y="4757"/>
                      <a:pt x="15138" y="4700"/>
                    </a:cubicBezTo>
                    <a:cubicBezTo>
                      <a:pt x="15091" y="4593"/>
                      <a:pt x="15040" y="4487"/>
                      <a:pt x="14988" y="4382"/>
                    </a:cubicBezTo>
                    <a:cubicBezTo>
                      <a:pt x="14947" y="4301"/>
                      <a:pt x="14823" y="4330"/>
                      <a:pt x="14823" y="4423"/>
                    </a:cubicBezTo>
                    <a:cubicBezTo>
                      <a:pt x="14824" y="4435"/>
                      <a:pt x="14827" y="4449"/>
                      <a:pt x="14833" y="4461"/>
                    </a:cubicBezTo>
                    <a:cubicBezTo>
                      <a:pt x="14884" y="4563"/>
                      <a:pt x="14933" y="4666"/>
                      <a:pt x="14979" y="4771"/>
                    </a:cubicBezTo>
                    <a:close/>
                    <a:moveTo>
                      <a:pt x="15283" y="5572"/>
                    </a:moveTo>
                    <a:cubicBezTo>
                      <a:pt x="15312" y="5659"/>
                      <a:pt x="15437" y="5649"/>
                      <a:pt x="15451" y="5557"/>
                    </a:cubicBezTo>
                    <a:cubicBezTo>
                      <a:pt x="15453" y="5545"/>
                      <a:pt x="15452" y="5532"/>
                      <a:pt x="15449" y="5519"/>
                    </a:cubicBezTo>
                    <a:cubicBezTo>
                      <a:pt x="15414" y="5408"/>
                      <a:pt x="15375" y="5297"/>
                      <a:pt x="15335" y="5187"/>
                    </a:cubicBezTo>
                    <a:cubicBezTo>
                      <a:pt x="15303" y="5103"/>
                      <a:pt x="15180" y="5116"/>
                      <a:pt x="15167" y="5207"/>
                    </a:cubicBezTo>
                    <a:cubicBezTo>
                      <a:pt x="15166" y="5221"/>
                      <a:pt x="15167" y="5234"/>
                      <a:pt x="15173" y="5247"/>
                    </a:cubicBezTo>
                    <a:cubicBezTo>
                      <a:pt x="15211" y="5355"/>
                      <a:pt x="15249" y="5463"/>
                      <a:pt x="15283" y="5572"/>
                    </a:cubicBezTo>
                    <a:close/>
                    <a:moveTo>
                      <a:pt x="15496" y="6403"/>
                    </a:moveTo>
                    <a:cubicBezTo>
                      <a:pt x="15511" y="6478"/>
                      <a:pt x="15608" y="6498"/>
                      <a:pt x="15652" y="6434"/>
                    </a:cubicBezTo>
                    <a:cubicBezTo>
                      <a:pt x="15666" y="6415"/>
                      <a:pt x="15670" y="6392"/>
                      <a:pt x="15666" y="6369"/>
                    </a:cubicBezTo>
                    <a:cubicBezTo>
                      <a:pt x="15643" y="6253"/>
                      <a:pt x="15618" y="6140"/>
                      <a:pt x="15590" y="6026"/>
                    </a:cubicBezTo>
                    <a:cubicBezTo>
                      <a:pt x="15567" y="5935"/>
                      <a:pt x="15439" y="5939"/>
                      <a:pt x="15421" y="6031"/>
                    </a:cubicBezTo>
                    <a:cubicBezTo>
                      <a:pt x="15419" y="6044"/>
                      <a:pt x="15419" y="6055"/>
                      <a:pt x="15422" y="6067"/>
                    </a:cubicBezTo>
                    <a:cubicBezTo>
                      <a:pt x="15449" y="6178"/>
                      <a:pt x="15474" y="6290"/>
                      <a:pt x="15496" y="6403"/>
                    </a:cubicBezTo>
                    <a:close/>
                    <a:moveTo>
                      <a:pt x="15614" y="7251"/>
                    </a:moveTo>
                    <a:cubicBezTo>
                      <a:pt x="15618" y="7289"/>
                      <a:pt x="15645" y="7320"/>
                      <a:pt x="15682" y="7328"/>
                    </a:cubicBezTo>
                    <a:cubicBezTo>
                      <a:pt x="15739" y="7341"/>
                      <a:pt x="15793" y="7295"/>
                      <a:pt x="15787" y="7236"/>
                    </a:cubicBezTo>
                    <a:cubicBezTo>
                      <a:pt x="15779" y="7120"/>
                      <a:pt x="15766" y="7003"/>
                      <a:pt x="15751" y="6888"/>
                    </a:cubicBezTo>
                    <a:cubicBezTo>
                      <a:pt x="15748" y="6865"/>
                      <a:pt x="15736" y="6844"/>
                      <a:pt x="15718" y="6830"/>
                    </a:cubicBezTo>
                    <a:cubicBezTo>
                      <a:pt x="15656" y="6783"/>
                      <a:pt x="15569" y="6833"/>
                      <a:pt x="15579" y="6910"/>
                    </a:cubicBezTo>
                    <a:cubicBezTo>
                      <a:pt x="15594" y="7023"/>
                      <a:pt x="15606" y="7137"/>
                      <a:pt x="15614" y="7251"/>
                    </a:cubicBezTo>
                    <a:close/>
                    <a:moveTo>
                      <a:pt x="15640" y="8109"/>
                    </a:moveTo>
                    <a:cubicBezTo>
                      <a:pt x="15638" y="8193"/>
                      <a:pt x="15749" y="8230"/>
                      <a:pt x="15798" y="8160"/>
                    </a:cubicBezTo>
                    <a:cubicBezTo>
                      <a:pt x="15807" y="8145"/>
                      <a:pt x="15813" y="8130"/>
                      <a:pt x="15814" y="8112"/>
                    </a:cubicBezTo>
                    <a:lnTo>
                      <a:pt x="15814" y="8062"/>
                    </a:lnTo>
                    <a:lnTo>
                      <a:pt x="15815" y="8011"/>
                    </a:lnTo>
                    <a:lnTo>
                      <a:pt x="15816" y="7960"/>
                    </a:lnTo>
                    <a:cubicBezTo>
                      <a:pt x="15816" y="7894"/>
                      <a:pt x="15816" y="7828"/>
                      <a:pt x="15814" y="7761"/>
                    </a:cubicBezTo>
                    <a:cubicBezTo>
                      <a:pt x="15814" y="7726"/>
                      <a:pt x="15792" y="7695"/>
                      <a:pt x="15758" y="7682"/>
                    </a:cubicBezTo>
                    <a:cubicBezTo>
                      <a:pt x="15701" y="7661"/>
                      <a:pt x="15640" y="7704"/>
                      <a:pt x="15642" y="7765"/>
                    </a:cubicBezTo>
                    <a:cubicBezTo>
                      <a:pt x="15642" y="7829"/>
                      <a:pt x="15642" y="7895"/>
                      <a:pt x="15642" y="7959"/>
                    </a:cubicBezTo>
                    <a:lnTo>
                      <a:pt x="15642" y="8009"/>
                    </a:lnTo>
                    <a:lnTo>
                      <a:pt x="15641" y="8059"/>
                    </a:lnTo>
                    <a:close/>
                    <a:moveTo>
                      <a:pt x="15572" y="8963"/>
                    </a:moveTo>
                    <a:cubicBezTo>
                      <a:pt x="15562" y="9039"/>
                      <a:pt x="15648" y="9089"/>
                      <a:pt x="15710" y="9044"/>
                    </a:cubicBezTo>
                    <a:cubicBezTo>
                      <a:pt x="15729" y="9028"/>
                      <a:pt x="15739" y="9010"/>
                      <a:pt x="15744" y="8985"/>
                    </a:cubicBezTo>
                    <a:lnTo>
                      <a:pt x="15752" y="8916"/>
                    </a:lnTo>
                    <a:lnTo>
                      <a:pt x="15759" y="8867"/>
                    </a:lnTo>
                    <a:lnTo>
                      <a:pt x="15765" y="8817"/>
                    </a:lnTo>
                    <a:lnTo>
                      <a:pt x="15770" y="8767"/>
                    </a:lnTo>
                    <a:lnTo>
                      <a:pt x="15775" y="8717"/>
                    </a:lnTo>
                    <a:lnTo>
                      <a:pt x="15783" y="8637"/>
                    </a:lnTo>
                    <a:cubicBezTo>
                      <a:pt x="15790" y="8553"/>
                      <a:pt x="15685" y="8510"/>
                      <a:pt x="15630" y="8574"/>
                    </a:cubicBezTo>
                    <a:cubicBezTo>
                      <a:pt x="15619" y="8587"/>
                      <a:pt x="15612" y="8604"/>
                      <a:pt x="15610" y="8622"/>
                    </a:cubicBezTo>
                    <a:lnTo>
                      <a:pt x="15607" y="8651"/>
                    </a:lnTo>
                    <a:lnTo>
                      <a:pt x="15602" y="8700"/>
                    </a:lnTo>
                    <a:lnTo>
                      <a:pt x="15598" y="8749"/>
                    </a:lnTo>
                    <a:lnTo>
                      <a:pt x="15592" y="8798"/>
                    </a:lnTo>
                    <a:lnTo>
                      <a:pt x="15587" y="8846"/>
                    </a:lnTo>
                    <a:lnTo>
                      <a:pt x="15580" y="8895"/>
                    </a:lnTo>
                    <a:close/>
                    <a:moveTo>
                      <a:pt x="15408" y="9804"/>
                    </a:moveTo>
                    <a:cubicBezTo>
                      <a:pt x="15389" y="9881"/>
                      <a:pt x="15477" y="9942"/>
                      <a:pt x="15542" y="9897"/>
                    </a:cubicBezTo>
                    <a:cubicBezTo>
                      <a:pt x="15559" y="9885"/>
                      <a:pt x="15572" y="9866"/>
                      <a:pt x="15577" y="9846"/>
                    </a:cubicBezTo>
                    <a:lnTo>
                      <a:pt x="15591" y="9790"/>
                    </a:lnTo>
                    <a:lnTo>
                      <a:pt x="15602" y="9742"/>
                    </a:lnTo>
                    <a:lnTo>
                      <a:pt x="15614" y="9695"/>
                    </a:lnTo>
                    <a:lnTo>
                      <a:pt x="15624" y="9647"/>
                    </a:lnTo>
                    <a:lnTo>
                      <a:pt x="15635" y="9599"/>
                    </a:lnTo>
                    <a:lnTo>
                      <a:pt x="15645" y="9551"/>
                    </a:lnTo>
                    <a:lnTo>
                      <a:pt x="15655" y="9505"/>
                    </a:lnTo>
                    <a:cubicBezTo>
                      <a:pt x="15670" y="9432"/>
                      <a:pt x="15591" y="9375"/>
                      <a:pt x="15526" y="9412"/>
                    </a:cubicBezTo>
                    <a:cubicBezTo>
                      <a:pt x="15504" y="9425"/>
                      <a:pt x="15490" y="9446"/>
                      <a:pt x="15485" y="9470"/>
                    </a:cubicBezTo>
                    <a:lnTo>
                      <a:pt x="15476" y="9515"/>
                    </a:lnTo>
                    <a:lnTo>
                      <a:pt x="15465" y="9563"/>
                    </a:lnTo>
                    <a:lnTo>
                      <a:pt x="15455" y="9609"/>
                    </a:lnTo>
                    <a:lnTo>
                      <a:pt x="15444" y="9656"/>
                    </a:lnTo>
                    <a:lnTo>
                      <a:pt x="15434" y="9703"/>
                    </a:lnTo>
                    <a:lnTo>
                      <a:pt x="15422" y="9749"/>
                    </a:lnTo>
                    <a:close/>
                    <a:moveTo>
                      <a:pt x="15153" y="10622"/>
                    </a:moveTo>
                    <a:cubicBezTo>
                      <a:pt x="15141" y="10654"/>
                      <a:pt x="15149" y="10690"/>
                      <a:pt x="15173" y="10713"/>
                    </a:cubicBezTo>
                    <a:cubicBezTo>
                      <a:pt x="15218" y="10759"/>
                      <a:pt x="15293" y="10743"/>
                      <a:pt x="15316" y="10683"/>
                    </a:cubicBezTo>
                    <a:lnTo>
                      <a:pt x="15336" y="10629"/>
                    </a:lnTo>
                    <a:lnTo>
                      <a:pt x="15353" y="10583"/>
                    </a:lnTo>
                    <a:lnTo>
                      <a:pt x="15369" y="10537"/>
                    </a:lnTo>
                    <a:lnTo>
                      <a:pt x="15385" y="10492"/>
                    </a:lnTo>
                    <a:lnTo>
                      <a:pt x="15401" y="10445"/>
                    </a:lnTo>
                    <a:lnTo>
                      <a:pt x="15415" y="10400"/>
                    </a:lnTo>
                    <a:lnTo>
                      <a:pt x="15432" y="10352"/>
                    </a:lnTo>
                    <a:cubicBezTo>
                      <a:pt x="15456" y="10277"/>
                      <a:pt x="15373" y="10210"/>
                      <a:pt x="15305" y="10251"/>
                    </a:cubicBezTo>
                    <a:cubicBezTo>
                      <a:pt x="15287" y="10261"/>
                      <a:pt x="15273" y="10278"/>
                      <a:pt x="15266" y="10299"/>
                    </a:cubicBezTo>
                    <a:lnTo>
                      <a:pt x="15251" y="10345"/>
                    </a:lnTo>
                    <a:lnTo>
                      <a:pt x="15236" y="10390"/>
                    </a:lnTo>
                    <a:lnTo>
                      <a:pt x="15221" y="10435"/>
                    </a:lnTo>
                    <a:lnTo>
                      <a:pt x="15205" y="10479"/>
                    </a:lnTo>
                    <a:lnTo>
                      <a:pt x="15189" y="10524"/>
                    </a:lnTo>
                    <a:lnTo>
                      <a:pt x="15174" y="10568"/>
                    </a:lnTo>
                    <a:close/>
                    <a:moveTo>
                      <a:pt x="14809" y="11407"/>
                    </a:moveTo>
                    <a:cubicBezTo>
                      <a:pt x="14772" y="11478"/>
                      <a:pt x="14845" y="11558"/>
                      <a:pt x="14919" y="11526"/>
                    </a:cubicBezTo>
                    <a:cubicBezTo>
                      <a:pt x="14939" y="11518"/>
                      <a:pt x="14954" y="11503"/>
                      <a:pt x="14963" y="11485"/>
                    </a:cubicBezTo>
                    <a:lnTo>
                      <a:pt x="14994" y="11424"/>
                    </a:lnTo>
                    <a:lnTo>
                      <a:pt x="15015" y="11381"/>
                    </a:lnTo>
                    <a:lnTo>
                      <a:pt x="15036" y="11338"/>
                    </a:lnTo>
                    <a:lnTo>
                      <a:pt x="15057" y="11295"/>
                    </a:lnTo>
                    <a:lnTo>
                      <a:pt x="15078" y="11251"/>
                    </a:lnTo>
                    <a:lnTo>
                      <a:pt x="15098" y="11207"/>
                    </a:lnTo>
                    <a:lnTo>
                      <a:pt x="15115" y="11169"/>
                    </a:lnTo>
                    <a:cubicBezTo>
                      <a:pt x="15148" y="11097"/>
                      <a:pt x="15072" y="11022"/>
                      <a:pt x="14999" y="11055"/>
                    </a:cubicBezTo>
                    <a:cubicBezTo>
                      <a:pt x="14980" y="11064"/>
                      <a:pt x="14966" y="11078"/>
                      <a:pt x="14957" y="11097"/>
                    </a:cubicBezTo>
                    <a:lnTo>
                      <a:pt x="14940" y="11135"/>
                    </a:lnTo>
                    <a:lnTo>
                      <a:pt x="14920" y="11178"/>
                    </a:lnTo>
                    <a:lnTo>
                      <a:pt x="14900" y="11220"/>
                    </a:lnTo>
                    <a:lnTo>
                      <a:pt x="14880" y="11263"/>
                    </a:lnTo>
                    <a:lnTo>
                      <a:pt x="14859" y="11304"/>
                    </a:lnTo>
                    <a:lnTo>
                      <a:pt x="14838" y="11346"/>
                    </a:lnTo>
                    <a:close/>
                    <a:moveTo>
                      <a:pt x="14378" y="12149"/>
                    </a:moveTo>
                    <a:cubicBezTo>
                      <a:pt x="14327" y="12229"/>
                      <a:pt x="14422" y="12322"/>
                      <a:pt x="14501" y="12267"/>
                    </a:cubicBezTo>
                    <a:cubicBezTo>
                      <a:pt x="14510" y="12260"/>
                      <a:pt x="14517" y="12253"/>
                      <a:pt x="14524" y="12243"/>
                    </a:cubicBezTo>
                    <a:lnTo>
                      <a:pt x="14544" y="12212"/>
                    </a:lnTo>
                    <a:lnTo>
                      <a:pt x="14570" y="12171"/>
                    </a:lnTo>
                    <a:lnTo>
                      <a:pt x="14596" y="12131"/>
                    </a:lnTo>
                    <a:lnTo>
                      <a:pt x="14621" y="12091"/>
                    </a:lnTo>
                    <a:lnTo>
                      <a:pt x="14646" y="12051"/>
                    </a:lnTo>
                    <a:lnTo>
                      <a:pt x="14671" y="12010"/>
                    </a:lnTo>
                    <a:lnTo>
                      <a:pt x="14709" y="11946"/>
                    </a:lnTo>
                    <a:cubicBezTo>
                      <a:pt x="14727" y="11916"/>
                      <a:pt x="14725" y="11875"/>
                      <a:pt x="14703" y="11848"/>
                    </a:cubicBezTo>
                    <a:cubicBezTo>
                      <a:pt x="14665" y="11800"/>
                      <a:pt x="14591" y="11806"/>
                      <a:pt x="14560" y="11858"/>
                    </a:cubicBezTo>
                    <a:lnTo>
                      <a:pt x="14523" y="11920"/>
                    </a:lnTo>
                    <a:lnTo>
                      <a:pt x="14499" y="11959"/>
                    </a:lnTo>
                    <a:lnTo>
                      <a:pt x="14474" y="11999"/>
                    </a:lnTo>
                    <a:lnTo>
                      <a:pt x="14449" y="12039"/>
                    </a:lnTo>
                    <a:lnTo>
                      <a:pt x="14424" y="12078"/>
                    </a:lnTo>
                    <a:lnTo>
                      <a:pt x="14399" y="12117"/>
                    </a:lnTo>
                    <a:close/>
                    <a:moveTo>
                      <a:pt x="13869" y="12839"/>
                    </a:moveTo>
                    <a:cubicBezTo>
                      <a:pt x="13852" y="12859"/>
                      <a:pt x="13846" y="12884"/>
                      <a:pt x="13851" y="12910"/>
                    </a:cubicBezTo>
                    <a:cubicBezTo>
                      <a:pt x="13866" y="12982"/>
                      <a:pt x="13956" y="13005"/>
                      <a:pt x="14003" y="12949"/>
                    </a:cubicBezTo>
                    <a:lnTo>
                      <a:pt x="14040" y="12903"/>
                    </a:lnTo>
                    <a:lnTo>
                      <a:pt x="14070" y="12866"/>
                    </a:lnTo>
                    <a:lnTo>
                      <a:pt x="14100" y="12829"/>
                    </a:lnTo>
                    <a:lnTo>
                      <a:pt x="14129" y="12791"/>
                    </a:lnTo>
                    <a:lnTo>
                      <a:pt x="14158" y="12754"/>
                    </a:lnTo>
                    <a:lnTo>
                      <a:pt x="14188" y="12716"/>
                    </a:lnTo>
                    <a:lnTo>
                      <a:pt x="14220" y="12673"/>
                    </a:lnTo>
                    <a:cubicBezTo>
                      <a:pt x="14272" y="12605"/>
                      <a:pt x="14203" y="12511"/>
                      <a:pt x="14122" y="12540"/>
                    </a:cubicBezTo>
                    <a:cubicBezTo>
                      <a:pt x="14106" y="12546"/>
                      <a:pt x="14092" y="12555"/>
                      <a:pt x="14081" y="12570"/>
                    </a:cubicBezTo>
                    <a:lnTo>
                      <a:pt x="14050" y="12611"/>
                    </a:lnTo>
                    <a:lnTo>
                      <a:pt x="14021" y="12648"/>
                    </a:lnTo>
                    <a:lnTo>
                      <a:pt x="13993" y="12685"/>
                    </a:lnTo>
                    <a:lnTo>
                      <a:pt x="13964" y="12721"/>
                    </a:lnTo>
                    <a:lnTo>
                      <a:pt x="13935" y="12757"/>
                    </a:lnTo>
                    <a:lnTo>
                      <a:pt x="13906" y="12793"/>
                    </a:lnTo>
                    <a:close/>
                    <a:moveTo>
                      <a:pt x="13287" y="13467"/>
                    </a:moveTo>
                    <a:cubicBezTo>
                      <a:pt x="13260" y="13493"/>
                      <a:pt x="13253" y="13533"/>
                      <a:pt x="13268" y="13567"/>
                    </a:cubicBezTo>
                    <a:cubicBezTo>
                      <a:pt x="13295" y="13621"/>
                      <a:pt x="13365" y="13633"/>
                      <a:pt x="13407" y="13592"/>
                    </a:cubicBezTo>
                    <a:lnTo>
                      <a:pt x="13433" y="13568"/>
                    </a:lnTo>
                    <a:lnTo>
                      <a:pt x="13466" y="13534"/>
                    </a:lnTo>
                    <a:lnTo>
                      <a:pt x="13500" y="13501"/>
                    </a:lnTo>
                    <a:lnTo>
                      <a:pt x="13533" y="13467"/>
                    </a:lnTo>
                    <a:lnTo>
                      <a:pt x="13566" y="13433"/>
                    </a:lnTo>
                    <a:lnTo>
                      <a:pt x="13599" y="13400"/>
                    </a:lnTo>
                    <a:lnTo>
                      <a:pt x="13632" y="13365"/>
                    </a:lnTo>
                    <a:lnTo>
                      <a:pt x="13654" y="13342"/>
                    </a:lnTo>
                    <a:cubicBezTo>
                      <a:pt x="13680" y="13314"/>
                      <a:pt x="13685" y="13272"/>
                      <a:pt x="13667" y="13240"/>
                    </a:cubicBezTo>
                    <a:cubicBezTo>
                      <a:pt x="13637" y="13190"/>
                      <a:pt x="13568" y="13181"/>
                      <a:pt x="13528" y="13224"/>
                    </a:cubicBezTo>
                    <a:lnTo>
                      <a:pt x="13474" y="13279"/>
                    </a:lnTo>
                    <a:lnTo>
                      <a:pt x="13442" y="13313"/>
                    </a:lnTo>
                    <a:lnTo>
                      <a:pt x="13410" y="13346"/>
                    </a:lnTo>
                    <a:lnTo>
                      <a:pt x="13378" y="13378"/>
                    </a:lnTo>
                    <a:lnTo>
                      <a:pt x="13344" y="13411"/>
                    </a:lnTo>
                    <a:lnTo>
                      <a:pt x="13311" y="13444"/>
                    </a:lnTo>
                    <a:close/>
                    <a:moveTo>
                      <a:pt x="12639" y="14029"/>
                    </a:moveTo>
                    <a:cubicBezTo>
                      <a:pt x="12609" y="14052"/>
                      <a:pt x="12598" y="14091"/>
                      <a:pt x="12610" y="14126"/>
                    </a:cubicBezTo>
                    <a:cubicBezTo>
                      <a:pt x="12629" y="14181"/>
                      <a:pt x="12699" y="14202"/>
                      <a:pt x="12745" y="14166"/>
                    </a:cubicBezTo>
                    <a:lnTo>
                      <a:pt x="12790" y="14131"/>
                    </a:lnTo>
                    <a:lnTo>
                      <a:pt x="12827" y="14101"/>
                    </a:lnTo>
                    <a:lnTo>
                      <a:pt x="12864" y="14071"/>
                    </a:lnTo>
                    <a:lnTo>
                      <a:pt x="12902" y="14042"/>
                    </a:lnTo>
                    <a:lnTo>
                      <a:pt x="12938" y="14011"/>
                    </a:lnTo>
                    <a:lnTo>
                      <a:pt x="12975" y="13981"/>
                    </a:lnTo>
                    <a:lnTo>
                      <a:pt x="13018" y="13945"/>
                    </a:lnTo>
                    <a:cubicBezTo>
                      <a:pt x="13076" y="13894"/>
                      <a:pt x="13046" y="13799"/>
                      <a:pt x="12969" y="13793"/>
                    </a:cubicBezTo>
                    <a:cubicBezTo>
                      <a:pt x="12944" y="13791"/>
                      <a:pt x="12923" y="13797"/>
                      <a:pt x="12905" y="13813"/>
                    </a:cubicBezTo>
                    <a:lnTo>
                      <a:pt x="12863" y="13848"/>
                    </a:lnTo>
                    <a:lnTo>
                      <a:pt x="12827" y="13878"/>
                    </a:lnTo>
                    <a:lnTo>
                      <a:pt x="12792" y="13907"/>
                    </a:lnTo>
                    <a:lnTo>
                      <a:pt x="12756" y="13936"/>
                    </a:lnTo>
                    <a:lnTo>
                      <a:pt x="12719" y="13966"/>
                    </a:lnTo>
                    <a:lnTo>
                      <a:pt x="12683" y="13995"/>
                    </a:lnTo>
                    <a:close/>
                    <a:moveTo>
                      <a:pt x="11932" y="14516"/>
                    </a:moveTo>
                    <a:cubicBezTo>
                      <a:pt x="11883" y="14547"/>
                      <a:pt x="11877" y="14617"/>
                      <a:pt x="11923" y="14656"/>
                    </a:cubicBezTo>
                    <a:cubicBezTo>
                      <a:pt x="11952" y="14680"/>
                      <a:pt x="11992" y="14683"/>
                      <a:pt x="12024" y="14663"/>
                    </a:cubicBezTo>
                    <a:lnTo>
                      <a:pt x="12049" y="14648"/>
                    </a:lnTo>
                    <a:lnTo>
                      <a:pt x="12090" y="14622"/>
                    </a:lnTo>
                    <a:lnTo>
                      <a:pt x="12130" y="14597"/>
                    </a:lnTo>
                    <a:lnTo>
                      <a:pt x="12170" y="14572"/>
                    </a:lnTo>
                    <a:lnTo>
                      <a:pt x="12210" y="14545"/>
                    </a:lnTo>
                    <a:lnTo>
                      <a:pt x="12250" y="14519"/>
                    </a:lnTo>
                    <a:lnTo>
                      <a:pt x="12290" y="14493"/>
                    </a:lnTo>
                    <a:lnTo>
                      <a:pt x="12318" y="14474"/>
                    </a:lnTo>
                    <a:cubicBezTo>
                      <a:pt x="12390" y="14426"/>
                      <a:pt x="12354" y="14313"/>
                      <a:pt x="12268" y="14315"/>
                    </a:cubicBezTo>
                    <a:cubicBezTo>
                      <a:pt x="12251" y="14316"/>
                      <a:pt x="12235" y="14321"/>
                      <a:pt x="12221" y="14330"/>
                    </a:cubicBezTo>
                    <a:lnTo>
                      <a:pt x="12155" y="14374"/>
                    </a:lnTo>
                    <a:lnTo>
                      <a:pt x="12116" y="14401"/>
                    </a:lnTo>
                    <a:lnTo>
                      <a:pt x="12077" y="14425"/>
                    </a:lnTo>
                    <a:lnTo>
                      <a:pt x="12037" y="14450"/>
                    </a:lnTo>
                    <a:lnTo>
                      <a:pt x="11998" y="14475"/>
                    </a:lnTo>
                    <a:close/>
                    <a:moveTo>
                      <a:pt x="11177" y="14921"/>
                    </a:moveTo>
                    <a:cubicBezTo>
                      <a:pt x="11098" y="14958"/>
                      <a:pt x="11120" y="15078"/>
                      <a:pt x="11207" y="15086"/>
                    </a:cubicBezTo>
                    <a:cubicBezTo>
                      <a:pt x="11223" y="15087"/>
                      <a:pt x="11237" y="15084"/>
                      <a:pt x="11251" y="15077"/>
                    </a:cubicBezTo>
                    <a:lnTo>
                      <a:pt x="11293" y="15058"/>
                    </a:lnTo>
                    <a:lnTo>
                      <a:pt x="11336" y="15037"/>
                    </a:lnTo>
                    <a:lnTo>
                      <a:pt x="11380" y="15016"/>
                    </a:lnTo>
                    <a:lnTo>
                      <a:pt x="11423" y="14995"/>
                    </a:lnTo>
                    <a:lnTo>
                      <a:pt x="11465" y="14974"/>
                    </a:lnTo>
                    <a:lnTo>
                      <a:pt x="11508" y="14952"/>
                    </a:lnTo>
                    <a:lnTo>
                      <a:pt x="11566" y="14922"/>
                    </a:lnTo>
                    <a:cubicBezTo>
                      <a:pt x="11582" y="14913"/>
                      <a:pt x="11595" y="14901"/>
                      <a:pt x="11603" y="14883"/>
                    </a:cubicBezTo>
                    <a:cubicBezTo>
                      <a:pt x="11639" y="14807"/>
                      <a:pt x="11560" y="14731"/>
                      <a:pt x="11485" y="14769"/>
                    </a:cubicBezTo>
                    <a:lnTo>
                      <a:pt x="11429" y="14798"/>
                    </a:lnTo>
                    <a:lnTo>
                      <a:pt x="11388" y="14819"/>
                    </a:lnTo>
                    <a:lnTo>
                      <a:pt x="11346" y="14840"/>
                    </a:lnTo>
                    <a:lnTo>
                      <a:pt x="11303" y="14861"/>
                    </a:lnTo>
                    <a:lnTo>
                      <a:pt x="11261" y="14881"/>
                    </a:lnTo>
                    <a:lnTo>
                      <a:pt x="11219" y="14902"/>
                    </a:lnTo>
                    <a:close/>
                    <a:moveTo>
                      <a:pt x="10382" y="15240"/>
                    </a:moveTo>
                    <a:cubicBezTo>
                      <a:pt x="10296" y="15269"/>
                      <a:pt x="10307" y="15393"/>
                      <a:pt x="10398" y="15407"/>
                    </a:cubicBezTo>
                    <a:cubicBezTo>
                      <a:pt x="10412" y="15410"/>
                      <a:pt x="10425" y="15408"/>
                      <a:pt x="10438" y="15404"/>
                    </a:cubicBezTo>
                    <a:lnTo>
                      <a:pt x="10490" y="15386"/>
                    </a:lnTo>
                    <a:lnTo>
                      <a:pt x="10535" y="15370"/>
                    </a:lnTo>
                    <a:lnTo>
                      <a:pt x="10582" y="15354"/>
                    </a:lnTo>
                    <a:lnTo>
                      <a:pt x="10627" y="15337"/>
                    </a:lnTo>
                    <a:lnTo>
                      <a:pt x="10673" y="15321"/>
                    </a:lnTo>
                    <a:lnTo>
                      <a:pt x="10718" y="15303"/>
                    </a:lnTo>
                    <a:lnTo>
                      <a:pt x="10768" y="15284"/>
                    </a:lnTo>
                    <a:cubicBezTo>
                      <a:pt x="10798" y="15272"/>
                      <a:pt x="10819" y="15245"/>
                      <a:pt x="10823" y="15213"/>
                    </a:cubicBezTo>
                    <a:cubicBezTo>
                      <a:pt x="10830" y="15149"/>
                      <a:pt x="10764" y="15099"/>
                      <a:pt x="10704" y="15123"/>
                    </a:cubicBezTo>
                    <a:lnTo>
                      <a:pt x="10656" y="15142"/>
                    </a:lnTo>
                    <a:lnTo>
                      <a:pt x="10611" y="15158"/>
                    </a:lnTo>
                    <a:lnTo>
                      <a:pt x="10567" y="15174"/>
                    </a:lnTo>
                    <a:lnTo>
                      <a:pt x="10523" y="15191"/>
                    </a:lnTo>
                    <a:lnTo>
                      <a:pt x="10478" y="15206"/>
                    </a:lnTo>
                    <a:lnTo>
                      <a:pt x="10433" y="15222"/>
                    </a:lnTo>
                    <a:close/>
                    <a:moveTo>
                      <a:pt x="9556" y="15468"/>
                    </a:moveTo>
                    <a:cubicBezTo>
                      <a:pt x="9476" y="15485"/>
                      <a:pt x="9462" y="15593"/>
                      <a:pt x="9535" y="15630"/>
                    </a:cubicBezTo>
                    <a:cubicBezTo>
                      <a:pt x="9553" y="15639"/>
                      <a:pt x="9573" y="15641"/>
                      <a:pt x="9593" y="15637"/>
                    </a:cubicBezTo>
                    <a:lnTo>
                      <a:pt x="9646" y="15626"/>
                    </a:lnTo>
                    <a:lnTo>
                      <a:pt x="9694" y="15615"/>
                    </a:lnTo>
                    <a:lnTo>
                      <a:pt x="9742" y="15604"/>
                    </a:lnTo>
                    <a:lnTo>
                      <a:pt x="9789" y="15592"/>
                    </a:lnTo>
                    <a:lnTo>
                      <a:pt x="9837" y="15580"/>
                    </a:lnTo>
                    <a:lnTo>
                      <a:pt x="9884" y="15568"/>
                    </a:lnTo>
                    <a:lnTo>
                      <a:pt x="9935" y="15555"/>
                    </a:lnTo>
                    <a:cubicBezTo>
                      <a:pt x="9972" y="15544"/>
                      <a:pt x="9998" y="15510"/>
                      <a:pt x="9998" y="15471"/>
                    </a:cubicBezTo>
                    <a:cubicBezTo>
                      <a:pt x="9998" y="15414"/>
                      <a:pt x="9943" y="15372"/>
                      <a:pt x="9889" y="15388"/>
                    </a:cubicBezTo>
                    <a:lnTo>
                      <a:pt x="9841" y="15400"/>
                    </a:lnTo>
                    <a:lnTo>
                      <a:pt x="9794" y="15413"/>
                    </a:lnTo>
                    <a:lnTo>
                      <a:pt x="9748" y="15424"/>
                    </a:lnTo>
                    <a:lnTo>
                      <a:pt x="9702" y="15435"/>
                    </a:lnTo>
                    <a:lnTo>
                      <a:pt x="9654" y="15446"/>
                    </a:lnTo>
                    <a:lnTo>
                      <a:pt x="9608" y="15456"/>
                    </a:lnTo>
                    <a:close/>
                    <a:moveTo>
                      <a:pt x="8709" y="15603"/>
                    </a:moveTo>
                    <a:cubicBezTo>
                      <a:pt x="8672" y="15606"/>
                      <a:pt x="8643" y="15633"/>
                      <a:pt x="8634" y="15669"/>
                    </a:cubicBezTo>
                    <a:cubicBezTo>
                      <a:pt x="8621" y="15728"/>
                      <a:pt x="8669" y="15782"/>
                      <a:pt x="8728" y="15775"/>
                    </a:cubicBezTo>
                    <a:lnTo>
                      <a:pt x="8767" y="15771"/>
                    </a:lnTo>
                    <a:lnTo>
                      <a:pt x="8815" y="15766"/>
                    </a:lnTo>
                    <a:lnTo>
                      <a:pt x="8865" y="15760"/>
                    </a:lnTo>
                    <a:lnTo>
                      <a:pt x="8915" y="15754"/>
                    </a:lnTo>
                    <a:lnTo>
                      <a:pt x="8965" y="15747"/>
                    </a:lnTo>
                    <a:lnTo>
                      <a:pt x="9014" y="15741"/>
                    </a:lnTo>
                    <a:lnTo>
                      <a:pt x="9076" y="15731"/>
                    </a:lnTo>
                    <a:cubicBezTo>
                      <a:pt x="9103" y="15728"/>
                      <a:pt x="9125" y="15711"/>
                      <a:pt x="9138" y="15688"/>
                    </a:cubicBezTo>
                    <a:cubicBezTo>
                      <a:pt x="9173" y="15625"/>
                      <a:pt x="9121" y="15550"/>
                      <a:pt x="9049" y="15560"/>
                    </a:cubicBezTo>
                    <a:lnTo>
                      <a:pt x="8990" y="15569"/>
                    </a:lnTo>
                    <a:lnTo>
                      <a:pt x="8941" y="15576"/>
                    </a:lnTo>
                    <a:lnTo>
                      <a:pt x="8893" y="15582"/>
                    </a:lnTo>
                    <a:lnTo>
                      <a:pt x="8844" y="15588"/>
                    </a:lnTo>
                    <a:lnTo>
                      <a:pt x="8796" y="15593"/>
                    </a:lnTo>
                    <a:lnTo>
                      <a:pt x="8747" y="15598"/>
                    </a:lnTo>
                    <a:close/>
                    <a:moveTo>
                      <a:pt x="7853" y="15644"/>
                    </a:moveTo>
                    <a:cubicBezTo>
                      <a:pt x="7771" y="15644"/>
                      <a:pt x="7734" y="15747"/>
                      <a:pt x="7799" y="15798"/>
                    </a:cubicBezTo>
                    <a:cubicBezTo>
                      <a:pt x="7815" y="15811"/>
                      <a:pt x="7832" y="15817"/>
                      <a:pt x="7852" y="15817"/>
                    </a:cubicBezTo>
                    <a:lnTo>
                      <a:pt x="7908" y="15818"/>
                    </a:lnTo>
                    <a:lnTo>
                      <a:pt x="7959" y="15817"/>
                    </a:lnTo>
                    <a:lnTo>
                      <a:pt x="8010" y="15817"/>
                    </a:lnTo>
                    <a:lnTo>
                      <a:pt x="8061" y="15816"/>
                    </a:lnTo>
                    <a:lnTo>
                      <a:pt x="8112" y="15815"/>
                    </a:lnTo>
                    <a:lnTo>
                      <a:pt x="8162" y="15813"/>
                    </a:lnTo>
                    <a:lnTo>
                      <a:pt x="8202" y="15812"/>
                    </a:lnTo>
                    <a:cubicBezTo>
                      <a:pt x="8243" y="15810"/>
                      <a:pt x="8276" y="15783"/>
                      <a:pt x="8285" y="15743"/>
                    </a:cubicBezTo>
                    <a:cubicBezTo>
                      <a:pt x="8297" y="15688"/>
                      <a:pt x="8252" y="15636"/>
                      <a:pt x="8196" y="15639"/>
                    </a:cubicBezTo>
                    <a:lnTo>
                      <a:pt x="8157" y="15640"/>
                    </a:lnTo>
                    <a:lnTo>
                      <a:pt x="8107" y="15641"/>
                    </a:lnTo>
                    <a:lnTo>
                      <a:pt x="8058" y="15642"/>
                    </a:lnTo>
                    <a:lnTo>
                      <a:pt x="8008" y="15643"/>
                    </a:lnTo>
                    <a:lnTo>
                      <a:pt x="7958" y="15644"/>
                    </a:lnTo>
                    <a:lnTo>
                      <a:pt x="7908" y="15644"/>
                    </a:lnTo>
                    <a:close/>
                    <a:moveTo>
                      <a:pt x="6998" y="15591"/>
                    </a:moveTo>
                    <a:cubicBezTo>
                      <a:pt x="6913" y="15582"/>
                      <a:pt x="6867" y="15686"/>
                      <a:pt x="6930" y="15743"/>
                    </a:cubicBezTo>
                    <a:cubicBezTo>
                      <a:pt x="6944" y="15754"/>
                      <a:pt x="6960" y="15761"/>
                      <a:pt x="6977" y="15764"/>
                    </a:cubicBezTo>
                    <a:lnTo>
                      <a:pt x="7050" y="15771"/>
                    </a:lnTo>
                    <a:lnTo>
                      <a:pt x="7100" y="15777"/>
                    </a:lnTo>
                    <a:lnTo>
                      <a:pt x="7149" y="15781"/>
                    </a:lnTo>
                    <a:lnTo>
                      <a:pt x="7199" y="15786"/>
                    </a:lnTo>
                    <a:lnTo>
                      <a:pt x="7249" y="15791"/>
                    </a:lnTo>
                    <a:lnTo>
                      <a:pt x="7327" y="15797"/>
                    </a:lnTo>
                    <a:cubicBezTo>
                      <a:pt x="7414" y="15802"/>
                      <a:pt x="7454" y="15690"/>
                      <a:pt x="7383" y="15640"/>
                    </a:cubicBezTo>
                    <a:cubicBezTo>
                      <a:pt x="7369" y="15630"/>
                      <a:pt x="7356" y="15625"/>
                      <a:pt x="7339" y="15623"/>
                    </a:cubicBezTo>
                    <a:lnTo>
                      <a:pt x="7264" y="15618"/>
                    </a:lnTo>
                    <a:lnTo>
                      <a:pt x="7215" y="15613"/>
                    </a:lnTo>
                    <a:lnTo>
                      <a:pt x="7166" y="15609"/>
                    </a:lnTo>
                    <a:lnTo>
                      <a:pt x="7117" y="15604"/>
                    </a:lnTo>
                    <a:lnTo>
                      <a:pt x="7068" y="15598"/>
                    </a:lnTo>
                    <a:close/>
                    <a:moveTo>
                      <a:pt x="6153" y="15444"/>
                    </a:moveTo>
                    <a:cubicBezTo>
                      <a:pt x="6122" y="15437"/>
                      <a:pt x="6089" y="15447"/>
                      <a:pt x="6069" y="15471"/>
                    </a:cubicBezTo>
                    <a:cubicBezTo>
                      <a:pt x="6026" y="15521"/>
                      <a:pt x="6050" y="15598"/>
                      <a:pt x="6114" y="15612"/>
                    </a:cubicBezTo>
                    <a:lnTo>
                      <a:pt x="6170" y="15626"/>
                    </a:lnTo>
                    <a:lnTo>
                      <a:pt x="6218" y="15636"/>
                    </a:lnTo>
                    <a:lnTo>
                      <a:pt x="6266" y="15647"/>
                    </a:lnTo>
                    <a:lnTo>
                      <a:pt x="6314" y="15657"/>
                    </a:lnTo>
                    <a:lnTo>
                      <a:pt x="6363" y="15667"/>
                    </a:lnTo>
                    <a:lnTo>
                      <a:pt x="6411" y="15676"/>
                    </a:lnTo>
                    <a:lnTo>
                      <a:pt x="6457" y="15685"/>
                    </a:lnTo>
                    <a:cubicBezTo>
                      <a:pt x="6537" y="15700"/>
                      <a:pt x="6592" y="15606"/>
                      <a:pt x="6540" y="15543"/>
                    </a:cubicBezTo>
                    <a:cubicBezTo>
                      <a:pt x="6526" y="15528"/>
                      <a:pt x="6509" y="15518"/>
                      <a:pt x="6488" y="15514"/>
                    </a:cubicBezTo>
                    <a:lnTo>
                      <a:pt x="6444" y="15505"/>
                    </a:lnTo>
                    <a:lnTo>
                      <a:pt x="6396" y="15496"/>
                    </a:lnTo>
                    <a:lnTo>
                      <a:pt x="6349" y="15487"/>
                    </a:lnTo>
                    <a:lnTo>
                      <a:pt x="6302" y="15477"/>
                    </a:lnTo>
                    <a:lnTo>
                      <a:pt x="6255" y="15467"/>
                    </a:lnTo>
                    <a:lnTo>
                      <a:pt x="6208" y="15456"/>
                    </a:lnTo>
                    <a:close/>
                    <a:moveTo>
                      <a:pt x="5330" y="15204"/>
                    </a:moveTo>
                    <a:cubicBezTo>
                      <a:pt x="5294" y="15192"/>
                      <a:pt x="5256" y="15203"/>
                      <a:pt x="5232" y="15233"/>
                    </a:cubicBezTo>
                    <a:cubicBezTo>
                      <a:pt x="5197" y="15280"/>
                      <a:pt x="5217" y="15348"/>
                      <a:pt x="5272" y="15367"/>
                    </a:cubicBezTo>
                    <a:lnTo>
                      <a:pt x="5325" y="15386"/>
                    </a:lnTo>
                    <a:lnTo>
                      <a:pt x="5372" y="15402"/>
                    </a:lnTo>
                    <a:lnTo>
                      <a:pt x="5417" y="15417"/>
                    </a:lnTo>
                    <a:lnTo>
                      <a:pt x="5463" y="15433"/>
                    </a:lnTo>
                    <a:lnTo>
                      <a:pt x="5510" y="15447"/>
                    </a:lnTo>
                    <a:lnTo>
                      <a:pt x="5556" y="15461"/>
                    </a:lnTo>
                    <a:lnTo>
                      <a:pt x="5606" y="15477"/>
                    </a:lnTo>
                    <a:cubicBezTo>
                      <a:pt x="5689" y="15502"/>
                      <a:pt x="5752" y="15403"/>
                      <a:pt x="5697" y="15337"/>
                    </a:cubicBezTo>
                    <a:cubicBezTo>
                      <a:pt x="5686" y="15324"/>
                      <a:pt x="5672" y="15316"/>
                      <a:pt x="5656" y="15311"/>
                    </a:cubicBezTo>
                    <a:lnTo>
                      <a:pt x="5608" y="15296"/>
                    </a:lnTo>
                    <a:lnTo>
                      <a:pt x="5562" y="15282"/>
                    </a:lnTo>
                    <a:lnTo>
                      <a:pt x="5518" y="15268"/>
                    </a:lnTo>
                    <a:lnTo>
                      <a:pt x="5472" y="15253"/>
                    </a:lnTo>
                    <a:lnTo>
                      <a:pt x="5427" y="15237"/>
                    </a:lnTo>
                    <a:lnTo>
                      <a:pt x="5382" y="15222"/>
                    </a:lnTo>
                    <a:close/>
                    <a:moveTo>
                      <a:pt x="4539" y="14874"/>
                    </a:moveTo>
                    <a:cubicBezTo>
                      <a:pt x="4507" y="14858"/>
                      <a:pt x="4469" y="14863"/>
                      <a:pt x="4443" y="14888"/>
                    </a:cubicBezTo>
                    <a:cubicBezTo>
                      <a:pt x="4397" y="14929"/>
                      <a:pt x="4409" y="15004"/>
                      <a:pt x="4464" y="15030"/>
                    </a:cubicBezTo>
                    <a:lnTo>
                      <a:pt x="4522" y="15058"/>
                    </a:lnTo>
                    <a:lnTo>
                      <a:pt x="4566" y="15079"/>
                    </a:lnTo>
                    <a:lnTo>
                      <a:pt x="4610" y="15099"/>
                    </a:lnTo>
                    <a:lnTo>
                      <a:pt x="4653" y="15118"/>
                    </a:lnTo>
                    <a:lnTo>
                      <a:pt x="4697" y="15138"/>
                    </a:lnTo>
                    <a:lnTo>
                      <a:pt x="4741" y="15158"/>
                    </a:lnTo>
                    <a:lnTo>
                      <a:pt x="4782" y="15176"/>
                    </a:lnTo>
                    <a:cubicBezTo>
                      <a:pt x="4867" y="15212"/>
                      <a:pt x="4942" y="15110"/>
                      <a:pt x="4883" y="15039"/>
                    </a:cubicBezTo>
                    <a:cubicBezTo>
                      <a:pt x="4873" y="15029"/>
                      <a:pt x="4864" y="15021"/>
                      <a:pt x="4851" y="15016"/>
                    </a:cubicBezTo>
                    <a:lnTo>
                      <a:pt x="4810" y="14999"/>
                    </a:lnTo>
                    <a:lnTo>
                      <a:pt x="4768" y="14979"/>
                    </a:lnTo>
                    <a:lnTo>
                      <a:pt x="4725" y="14960"/>
                    </a:lnTo>
                    <a:lnTo>
                      <a:pt x="4682" y="14941"/>
                    </a:lnTo>
                    <a:lnTo>
                      <a:pt x="4639" y="14922"/>
                    </a:lnTo>
                    <a:lnTo>
                      <a:pt x="4597" y="14902"/>
                    </a:lnTo>
                    <a:close/>
                    <a:moveTo>
                      <a:pt x="3790" y="14457"/>
                    </a:moveTo>
                    <a:cubicBezTo>
                      <a:pt x="3759" y="14438"/>
                      <a:pt x="3721" y="14441"/>
                      <a:pt x="3692" y="14462"/>
                    </a:cubicBezTo>
                    <a:cubicBezTo>
                      <a:pt x="3643" y="14498"/>
                      <a:pt x="3646" y="14572"/>
                      <a:pt x="3698" y="14605"/>
                    </a:cubicBezTo>
                    <a:lnTo>
                      <a:pt x="3767" y="14648"/>
                    </a:lnTo>
                    <a:lnTo>
                      <a:pt x="3807" y="14672"/>
                    </a:lnTo>
                    <a:lnTo>
                      <a:pt x="3848" y="14697"/>
                    </a:lnTo>
                    <a:lnTo>
                      <a:pt x="3889" y="14721"/>
                    </a:lnTo>
                    <a:lnTo>
                      <a:pt x="3930" y="14745"/>
                    </a:lnTo>
                    <a:lnTo>
                      <a:pt x="3998" y="14785"/>
                    </a:lnTo>
                    <a:cubicBezTo>
                      <a:pt x="4070" y="14826"/>
                      <a:pt x="4154" y="14752"/>
                      <a:pt x="4121" y="14676"/>
                    </a:cubicBezTo>
                    <a:cubicBezTo>
                      <a:pt x="4114" y="14658"/>
                      <a:pt x="4100" y="14643"/>
                      <a:pt x="4084" y="14634"/>
                    </a:cubicBezTo>
                    <a:lnTo>
                      <a:pt x="4058" y="14619"/>
                    </a:lnTo>
                    <a:lnTo>
                      <a:pt x="4018" y="14595"/>
                    </a:lnTo>
                    <a:lnTo>
                      <a:pt x="3977" y="14572"/>
                    </a:lnTo>
                    <a:lnTo>
                      <a:pt x="3937" y="14548"/>
                    </a:lnTo>
                    <a:lnTo>
                      <a:pt x="3897" y="14525"/>
                    </a:lnTo>
                    <a:lnTo>
                      <a:pt x="3858" y="14500"/>
                    </a:lnTo>
                    <a:lnTo>
                      <a:pt x="3818" y="14475"/>
                    </a:lnTo>
                    <a:close/>
                    <a:moveTo>
                      <a:pt x="3091" y="13961"/>
                    </a:moveTo>
                    <a:cubicBezTo>
                      <a:pt x="3021" y="13905"/>
                      <a:pt x="2923" y="13980"/>
                      <a:pt x="2957" y="14063"/>
                    </a:cubicBezTo>
                    <a:cubicBezTo>
                      <a:pt x="2963" y="14077"/>
                      <a:pt x="2972" y="14088"/>
                      <a:pt x="2983" y="14097"/>
                    </a:cubicBezTo>
                    <a:lnTo>
                      <a:pt x="3026" y="14131"/>
                    </a:lnTo>
                    <a:lnTo>
                      <a:pt x="3063" y="14160"/>
                    </a:lnTo>
                    <a:lnTo>
                      <a:pt x="3101" y="14188"/>
                    </a:lnTo>
                    <a:lnTo>
                      <a:pt x="3138" y="14217"/>
                    </a:lnTo>
                    <a:lnTo>
                      <a:pt x="3177" y="14246"/>
                    </a:lnTo>
                    <a:lnTo>
                      <a:pt x="3214" y="14275"/>
                    </a:lnTo>
                    <a:lnTo>
                      <a:pt x="3262" y="14310"/>
                    </a:lnTo>
                    <a:cubicBezTo>
                      <a:pt x="3289" y="14329"/>
                      <a:pt x="3325" y="14332"/>
                      <a:pt x="3355" y="14315"/>
                    </a:cubicBezTo>
                    <a:cubicBezTo>
                      <a:pt x="3411" y="14284"/>
                      <a:pt x="3415" y="14206"/>
                      <a:pt x="3364" y="14169"/>
                    </a:cubicBezTo>
                    <a:lnTo>
                      <a:pt x="3317" y="14135"/>
                    </a:lnTo>
                    <a:lnTo>
                      <a:pt x="3281" y="14107"/>
                    </a:lnTo>
                    <a:lnTo>
                      <a:pt x="3243" y="14079"/>
                    </a:lnTo>
                    <a:lnTo>
                      <a:pt x="3206" y="14051"/>
                    </a:lnTo>
                    <a:lnTo>
                      <a:pt x="3169" y="14022"/>
                    </a:lnTo>
                    <a:lnTo>
                      <a:pt x="3133" y="13995"/>
                    </a:lnTo>
                    <a:close/>
                    <a:moveTo>
                      <a:pt x="2451" y="13390"/>
                    </a:moveTo>
                    <a:cubicBezTo>
                      <a:pt x="2422" y="13362"/>
                      <a:pt x="2378" y="13357"/>
                      <a:pt x="2344" y="13379"/>
                    </a:cubicBezTo>
                    <a:cubicBezTo>
                      <a:pt x="2297" y="13410"/>
                      <a:pt x="2290" y="13474"/>
                      <a:pt x="2329" y="13514"/>
                    </a:cubicBezTo>
                    <a:lnTo>
                      <a:pt x="2384" y="13568"/>
                    </a:lnTo>
                    <a:lnTo>
                      <a:pt x="2417" y="13601"/>
                    </a:lnTo>
                    <a:lnTo>
                      <a:pt x="2452" y="13634"/>
                    </a:lnTo>
                    <a:lnTo>
                      <a:pt x="2486" y="13666"/>
                    </a:lnTo>
                    <a:lnTo>
                      <a:pt x="2521" y="13699"/>
                    </a:lnTo>
                    <a:lnTo>
                      <a:pt x="2556" y="13731"/>
                    </a:lnTo>
                    <a:lnTo>
                      <a:pt x="2583" y="13755"/>
                    </a:lnTo>
                    <a:cubicBezTo>
                      <a:pt x="2610" y="13781"/>
                      <a:pt x="2649" y="13785"/>
                      <a:pt x="2682" y="13768"/>
                    </a:cubicBezTo>
                    <a:cubicBezTo>
                      <a:pt x="2735" y="13740"/>
                      <a:pt x="2744" y="13668"/>
                      <a:pt x="2699" y="13627"/>
                    </a:cubicBezTo>
                    <a:lnTo>
                      <a:pt x="2673" y="13603"/>
                    </a:lnTo>
                    <a:lnTo>
                      <a:pt x="2639" y="13572"/>
                    </a:lnTo>
                    <a:lnTo>
                      <a:pt x="2605" y="13540"/>
                    </a:lnTo>
                    <a:lnTo>
                      <a:pt x="2572" y="13508"/>
                    </a:lnTo>
                    <a:lnTo>
                      <a:pt x="2538" y="13476"/>
                    </a:lnTo>
                    <a:lnTo>
                      <a:pt x="2504" y="13444"/>
                    </a:lnTo>
                    <a:close/>
                    <a:moveTo>
                      <a:pt x="1877" y="12754"/>
                    </a:moveTo>
                    <a:cubicBezTo>
                      <a:pt x="1847" y="12715"/>
                      <a:pt x="1792" y="12710"/>
                      <a:pt x="1754" y="12742"/>
                    </a:cubicBezTo>
                    <a:cubicBezTo>
                      <a:pt x="1718" y="12773"/>
                      <a:pt x="1713" y="12825"/>
                      <a:pt x="1743" y="12862"/>
                    </a:cubicBezTo>
                    <a:lnTo>
                      <a:pt x="1775" y="12903"/>
                    </a:lnTo>
                    <a:lnTo>
                      <a:pt x="1806" y="12940"/>
                    </a:lnTo>
                    <a:lnTo>
                      <a:pt x="1836" y="12976"/>
                    </a:lnTo>
                    <a:lnTo>
                      <a:pt x="1866" y="13012"/>
                    </a:lnTo>
                    <a:lnTo>
                      <a:pt x="1898" y="13049"/>
                    </a:lnTo>
                    <a:lnTo>
                      <a:pt x="1928" y="13085"/>
                    </a:lnTo>
                    <a:lnTo>
                      <a:pt x="1968" y="13131"/>
                    </a:lnTo>
                    <a:cubicBezTo>
                      <a:pt x="2000" y="13165"/>
                      <a:pt x="2052" y="13169"/>
                      <a:pt x="2088" y="13141"/>
                    </a:cubicBezTo>
                    <a:cubicBezTo>
                      <a:pt x="2126" y="13109"/>
                      <a:pt x="2132" y="13052"/>
                      <a:pt x="2098" y="13016"/>
                    </a:cubicBezTo>
                    <a:lnTo>
                      <a:pt x="2059" y="12971"/>
                    </a:lnTo>
                    <a:lnTo>
                      <a:pt x="2029" y="12935"/>
                    </a:lnTo>
                    <a:lnTo>
                      <a:pt x="1999" y="12901"/>
                    </a:lnTo>
                    <a:lnTo>
                      <a:pt x="1969" y="12865"/>
                    </a:lnTo>
                    <a:lnTo>
                      <a:pt x="1939" y="12829"/>
                    </a:lnTo>
                    <a:lnTo>
                      <a:pt x="1910" y="12793"/>
                    </a:lnTo>
                    <a:close/>
                    <a:moveTo>
                      <a:pt x="1378" y="12056"/>
                    </a:moveTo>
                    <a:cubicBezTo>
                      <a:pt x="1360" y="12027"/>
                      <a:pt x="1326" y="12013"/>
                      <a:pt x="1292" y="12018"/>
                    </a:cubicBezTo>
                    <a:cubicBezTo>
                      <a:pt x="1230" y="12027"/>
                      <a:pt x="1198" y="12097"/>
                      <a:pt x="1232" y="12150"/>
                    </a:cubicBezTo>
                    <a:lnTo>
                      <a:pt x="1272" y="12212"/>
                    </a:lnTo>
                    <a:lnTo>
                      <a:pt x="1298" y="12252"/>
                    </a:lnTo>
                    <a:lnTo>
                      <a:pt x="1324" y="12291"/>
                    </a:lnTo>
                    <a:lnTo>
                      <a:pt x="1350" y="12330"/>
                    </a:lnTo>
                    <a:lnTo>
                      <a:pt x="1377" y="12370"/>
                    </a:lnTo>
                    <a:lnTo>
                      <a:pt x="1404" y="12409"/>
                    </a:lnTo>
                    <a:lnTo>
                      <a:pt x="1427" y="12441"/>
                    </a:lnTo>
                    <a:cubicBezTo>
                      <a:pt x="1472" y="12507"/>
                      <a:pt x="1575" y="12481"/>
                      <a:pt x="1584" y="12401"/>
                    </a:cubicBezTo>
                    <a:cubicBezTo>
                      <a:pt x="1586" y="12379"/>
                      <a:pt x="1581" y="12360"/>
                      <a:pt x="1568" y="12342"/>
                    </a:cubicBezTo>
                    <a:lnTo>
                      <a:pt x="1547" y="12310"/>
                    </a:lnTo>
                    <a:lnTo>
                      <a:pt x="1520" y="12272"/>
                    </a:lnTo>
                    <a:lnTo>
                      <a:pt x="1494" y="12233"/>
                    </a:lnTo>
                    <a:lnTo>
                      <a:pt x="1468" y="12195"/>
                    </a:lnTo>
                    <a:lnTo>
                      <a:pt x="1443" y="12156"/>
                    </a:lnTo>
                    <a:lnTo>
                      <a:pt x="1417" y="12117"/>
                    </a:lnTo>
                    <a:close/>
                    <a:moveTo>
                      <a:pt x="958" y="11309"/>
                    </a:moveTo>
                    <a:cubicBezTo>
                      <a:pt x="916" y="11227"/>
                      <a:pt x="794" y="11256"/>
                      <a:pt x="794" y="11349"/>
                    </a:cubicBezTo>
                    <a:cubicBezTo>
                      <a:pt x="795" y="11362"/>
                      <a:pt x="797" y="11373"/>
                      <a:pt x="804" y="11386"/>
                    </a:cubicBezTo>
                    <a:lnTo>
                      <a:pt x="822" y="11424"/>
                    </a:lnTo>
                    <a:lnTo>
                      <a:pt x="844" y="11467"/>
                    </a:lnTo>
                    <a:lnTo>
                      <a:pt x="865" y="11510"/>
                    </a:lnTo>
                    <a:lnTo>
                      <a:pt x="887" y="11552"/>
                    </a:lnTo>
                    <a:lnTo>
                      <a:pt x="909" y="11594"/>
                    </a:lnTo>
                    <a:lnTo>
                      <a:pt x="932" y="11636"/>
                    </a:lnTo>
                    <a:lnTo>
                      <a:pt x="964" y="11697"/>
                    </a:lnTo>
                    <a:cubicBezTo>
                      <a:pt x="1012" y="11780"/>
                      <a:pt x="1137" y="11740"/>
                      <a:pt x="1127" y="11644"/>
                    </a:cubicBezTo>
                    <a:cubicBezTo>
                      <a:pt x="1125" y="11633"/>
                      <a:pt x="1121" y="11624"/>
                      <a:pt x="1116" y="11614"/>
                    </a:cubicBezTo>
                    <a:lnTo>
                      <a:pt x="1085" y="11555"/>
                    </a:lnTo>
                    <a:lnTo>
                      <a:pt x="1063" y="11513"/>
                    </a:lnTo>
                    <a:lnTo>
                      <a:pt x="1041" y="11472"/>
                    </a:lnTo>
                    <a:lnTo>
                      <a:pt x="1019" y="11430"/>
                    </a:lnTo>
                    <a:lnTo>
                      <a:pt x="998" y="11388"/>
                    </a:lnTo>
                    <a:lnTo>
                      <a:pt x="977" y="11346"/>
                    </a:lnTo>
                    <a:close/>
                    <a:moveTo>
                      <a:pt x="625" y="10519"/>
                    </a:moveTo>
                    <a:cubicBezTo>
                      <a:pt x="596" y="10442"/>
                      <a:pt x="487" y="10443"/>
                      <a:pt x="460" y="10524"/>
                    </a:cubicBezTo>
                    <a:cubicBezTo>
                      <a:pt x="455" y="10542"/>
                      <a:pt x="455" y="10560"/>
                      <a:pt x="461" y="10579"/>
                    </a:cubicBezTo>
                    <a:lnTo>
                      <a:pt x="480" y="10629"/>
                    </a:lnTo>
                    <a:lnTo>
                      <a:pt x="496" y="10674"/>
                    </a:lnTo>
                    <a:lnTo>
                      <a:pt x="514" y="10719"/>
                    </a:lnTo>
                    <a:lnTo>
                      <a:pt x="531" y="10764"/>
                    </a:lnTo>
                    <a:lnTo>
                      <a:pt x="549" y="10808"/>
                    </a:lnTo>
                    <a:lnTo>
                      <a:pt x="566" y="10854"/>
                    </a:lnTo>
                    <a:lnTo>
                      <a:pt x="588" y="10906"/>
                    </a:lnTo>
                    <a:cubicBezTo>
                      <a:pt x="621" y="10987"/>
                      <a:pt x="740" y="10973"/>
                      <a:pt x="754" y="10885"/>
                    </a:cubicBezTo>
                    <a:cubicBezTo>
                      <a:pt x="756" y="10869"/>
                      <a:pt x="754" y="10855"/>
                      <a:pt x="748" y="10840"/>
                    </a:cubicBezTo>
                    <a:lnTo>
                      <a:pt x="727" y="10789"/>
                    </a:lnTo>
                    <a:lnTo>
                      <a:pt x="710" y="10746"/>
                    </a:lnTo>
                    <a:lnTo>
                      <a:pt x="693" y="10701"/>
                    </a:lnTo>
                    <a:lnTo>
                      <a:pt x="675" y="10657"/>
                    </a:lnTo>
                    <a:lnTo>
                      <a:pt x="659" y="10613"/>
                    </a:lnTo>
                    <a:lnTo>
                      <a:pt x="643" y="10568"/>
                    </a:lnTo>
                    <a:close/>
                    <a:moveTo>
                      <a:pt x="381" y="9698"/>
                    </a:moveTo>
                    <a:cubicBezTo>
                      <a:pt x="362" y="9617"/>
                      <a:pt x="248" y="9607"/>
                      <a:pt x="216" y="9686"/>
                    </a:cubicBezTo>
                    <a:cubicBezTo>
                      <a:pt x="210" y="9702"/>
                      <a:pt x="208" y="9721"/>
                      <a:pt x="212" y="9738"/>
                    </a:cubicBezTo>
                    <a:lnTo>
                      <a:pt x="225" y="9790"/>
                    </a:lnTo>
                    <a:lnTo>
                      <a:pt x="237" y="9838"/>
                    </a:lnTo>
                    <a:lnTo>
                      <a:pt x="249" y="9886"/>
                    </a:lnTo>
                    <a:lnTo>
                      <a:pt x="261" y="9933"/>
                    </a:lnTo>
                    <a:lnTo>
                      <a:pt x="274" y="9980"/>
                    </a:lnTo>
                    <a:lnTo>
                      <a:pt x="287" y="10027"/>
                    </a:lnTo>
                    <a:lnTo>
                      <a:pt x="301" y="10078"/>
                    </a:lnTo>
                    <a:cubicBezTo>
                      <a:pt x="307" y="10098"/>
                      <a:pt x="318" y="10113"/>
                      <a:pt x="334" y="10125"/>
                    </a:cubicBezTo>
                    <a:cubicBezTo>
                      <a:pt x="402" y="10171"/>
                      <a:pt x="489" y="10109"/>
                      <a:pt x="467" y="10030"/>
                    </a:cubicBezTo>
                    <a:lnTo>
                      <a:pt x="453" y="9981"/>
                    </a:lnTo>
                    <a:lnTo>
                      <a:pt x="441" y="9934"/>
                    </a:lnTo>
                    <a:lnTo>
                      <a:pt x="429" y="9888"/>
                    </a:lnTo>
                    <a:lnTo>
                      <a:pt x="417" y="9842"/>
                    </a:lnTo>
                    <a:lnTo>
                      <a:pt x="405" y="9796"/>
                    </a:lnTo>
                    <a:lnTo>
                      <a:pt x="393" y="9749"/>
                    </a:lnTo>
                    <a:close/>
                    <a:moveTo>
                      <a:pt x="231" y="8854"/>
                    </a:moveTo>
                    <a:cubicBezTo>
                      <a:pt x="220" y="8771"/>
                      <a:pt x="109" y="8750"/>
                      <a:pt x="69" y="8822"/>
                    </a:cubicBezTo>
                    <a:cubicBezTo>
                      <a:pt x="60" y="8838"/>
                      <a:pt x="56" y="8858"/>
                      <a:pt x="58" y="8875"/>
                    </a:cubicBezTo>
                    <a:lnTo>
                      <a:pt x="63" y="8916"/>
                    </a:lnTo>
                    <a:lnTo>
                      <a:pt x="70" y="8965"/>
                    </a:lnTo>
                    <a:lnTo>
                      <a:pt x="76" y="9015"/>
                    </a:lnTo>
                    <a:lnTo>
                      <a:pt x="83" y="9064"/>
                    </a:lnTo>
                    <a:lnTo>
                      <a:pt x="91" y="9114"/>
                    </a:lnTo>
                    <a:lnTo>
                      <a:pt x="99" y="9163"/>
                    </a:lnTo>
                    <a:lnTo>
                      <a:pt x="109" y="9223"/>
                    </a:lnTo>
                    <a:cubicBezTo>
                      <a:pt x="114" y="9256"/>
                      <a:pt x="139" y="9283"/>
                      <a:pt x="171" y="9292"/>
                    </a:cubicBezTo>
                    <a:cubicBezTo>
                      <a:pt x="233" y="9308"/>
                      <a:pt x="290" y="9256"/>
                      <a:pt x="280" y="9193"/>
                    </a:cubicBezTo>
                    <a:lnTo>
                      <a:pt x="270" y="9136"/>
                    </a:lnTo>
                    <a:lnTo>
                      <a:pt x="262" y="9088"/>
                    </a:lnTo>
                    <a:lnTo>
                      <a:pt x="255" y="9039"/>
                    </a:lnTo>
                    <a:lnTo>
                      <a:pt x="248" y="8991"/>
                    </a:lnTo>
                    <a:lnTo>
                      <a:pt x="241" y="8943"/>
                    </a:lnTo>
                    <a:lnTo>
                      <a:pt x="235" y="8895"/>
                    </a:lnTo>
                    <a:close/>
                    <a:moveTo>
                      <a:pt x="174" y="7999"/>
                    </a:moveTo>
                    <a:cubicBezTo>
                      <a:pt x="172" y="7912"/>
                      <a:pt x="60" y="7881"/>
                      <a:pt x="12" y="7955"/>
                    </a:cubicBezTo>
                    <a:cubicBezTo>
                      <a:pt x="5" y="7970"/>
                      <a:pt x="0" y="7984"/>
                      <a:pt x="0" y="8001"/>
                    </a:cubicBezTo>
                    <a:lnTo>
                      <a:pt x="1" y="8062"/>
                    </a:lnTo>
                    <a:lnTo>
                      <a:pt x="2" y="8113"/>
                    </a:lnTo>
                    <a:lnTo>
                      <a:pt x="4" y="8164"/>
                    </a:lnTo>
                    <a:lnTo>
                      <a:pt x="5" y="8215"/>
                    </a:lnTo>
                    <a:lnTo>
                      <a:pt x="7" y="8265"/>
                    </a:lnTo>
                    <a:lnTo>
                      <a:pt x="10" y="8316"/>
                    </a:lnTo>
                    <a:lnTo>
                      <a:pt x="12" y="8351"/>
                    </a:lnTo>
                    <a:cubicBezTo>
                      <a:pt x="15" y="8406"/>
                      <a:pt x="67" y="8445"/>
                      <a:pt x="122" y="8430"/>
                    </a:cubicBezTo>
                    <a:cubicBezTo>
                      <a:pt x="161" y="8420"/>
                      <a:pt x="188" y="8382"/>
                      <a:pt x="185" y="8342"/>
                    </a:cubicBezTo>
                    <a:lnTo>
                      <a:pt x="184" y="8307"/>
                    </a:lnTo>
                    <a:lnTo>
                      <a:pt x="181" y="8258"/>
                    </a:lnTo>
                    <a:lnTo>
                      <a:pt x="179" y="8208"/>
                    </a:lnTo>
                    <a:lnTo>
                      <a:pt x="177" y="8159"/>
                    </a:lnTo>
                    <a:lnTo>
                      <a:pt x="176" y="8109"/>
                    </a:lnTo>
                    <a:lnTo>
                      <a:pt x="175" y="8059"/>
                    </a:lnTo>
                    <a:close/>
                    <a:moveTo>
                      <a:pt x="211" y="7142"/>
                    </a:moveTo>
                    <a:cubicBezTo>
                      <a:pt x="219" y="7054"/>
                      <a:pt x="108" y="7012"/>
                      <a:pt x="54" y="7083"/>
                    </a:cubicBezTo>
                    <a:cubicBezTo>
                      <a:pt x="45" y="7096"/>
                      <a:pt x="40" y="7109"/>
                      <a:pt x="38" y="7126"/>
                    </a:cubicBezTo>
                    <a:lnTo>
                      <a:pt x="31" y="7201"/>
                    </a:lnTo>
                    <a:lnTo>
                      <a:pt x="26" y="7250"/>
                    </a:lnTo>
                    <a:lnTo>
                      <a:pt x="23" y="7301"/>
                    </a:lnTo>
                    <a:lnTo>
                      <a:pt x="19" y="7351"/>
                    </a:lnTo>
                    <a:lnTo>
                      <a:pt x="16" y="7401"/>
                    </a:lnTo>
                    <a:lnTo>
                      <a:pt x="12" y="7476"/>
                    </a:lnTo>
                    <a:cubicBezTo>
                      <a:pt x="8" y="7562"/>
                      <a:pt x="119" y="7601"/>
                      <a:pt x="170" y="7529"/>
                    </a:cubicBezTo>
                    <a:cubicBezTo>
                      <a:pt x="179" y="7515"/>
                      <a:pt x="184" y="7501"/>
                      <a:pt x="184" y="7484"/>
                    </a:cubicBezTo>
                    <a:lnTo>
                      <a:pt x="189" y="7412"/>
                    </a:lnTo>
                    <a:lnTo>
                      <a:pt x="192" y="7363"/>
                    </a:lnTo>
                    <a:lnTo>
                      <a:pt x="196" y="7314"/>
                    </a:lnTo>
                    <a:lnTo>
                      <a:pt x="199" y="7265"/>
                    </a:lnTo>
                    <a:lnTo>
                      <a:pt x="204" y="7216"/>
                    </a:lnTo>
                    <a:close/>
                    <a:moveTo>
                      <a:pt x="342" y="6295"/>
                    </a:moveTo>
                    <a:cubicBezTo>
                      <a:pt x="359" y="6213"/>
                      <a:pt x="260" y="6156"/>
                      <a:pt x="198" y="6213"/>
                    </a:cubicBezTo>
                    <a:cubicBezTo>
                      <a:pt x="185" y="6225"/>
                      <a:pt x="176" y="6242"/>
                      <a:pt x="172" y="6259"/>
                    </a:cubicBezTo>
                    <a:lnTo>
                      <a:pt x="160" y="6315"/>
                    </a:lnTo>
                    <a:lnTo>
                      <a:pt x="150" y="6364"/>
                    </a:lnTo>
                    <a:lnTo>
                      <a:pt x="142" y="6412"/>
                    </a:lnTo>
                    <a:lnTo>
                      <a:pt x="132" y="6461"/>
                    </a:lnTo>
                    <a:lnTo>
                      <a:pt x="123" y="6509"/>
                    </a:lnTo>
                    <a:lnTo>
                      <a:pt x="115" y="6558"/>
                    </a:lnTo>
                    <a:lnTo>
                      <a:pt x="107" y="6603"/>
                    </a:lnTo>
                    <a:cubicBezTo>
                      <a:pt x="101" y="6641"/>
                      <a:pt x="119" y="6678"/>
                      <a:pt x="153" y="6695"/>
                    </a:cubicBezTo>
                    <a:cubicBezTo>
                      <a:pt x="205" y="6722"/>
                      <a:pt x="268" y="6691"/>
                      <a:pt x="278" y="6632"/>
                    </a:cubicBezTo>
                    <a:lnTo>
                      <a:pt x="286" y="6588"/>
                    </a:lnTo>
                    <a:lnTo>
                      <a:pt x="294" y="6540"/>
                    </a:lnTo>
                    <a:lnTo>
                      <a:pt x="302" y="6493"/>
                    </a:lnTo>
                    <a:lnTo>
                      <a:pt x="312" y="6445"/>
                    </a:lnTo>
                    <a:lnTo>
                      <a:pt x="321" y="6397"/>
                    </a:lnTo>
                    <a:lnTo>
                      <a:pt x="330" y="6350"/>
                    </a:lnTo>
                    <a:close/>
                    <a:moveTo>
                      <a:pt x="566" y="5468"/>
                    </a:moveTo>
                    <a:cubicBezTo>
                      <a:pt x="593" y="5385"/>
                      <a:pt x="495" y="5318"/>
                      <a:pt x="428" y="5374"/>
                    </a:cubicBezTo>
                    <a:cubicBezTo>
                      <a:pt x="416" y="5385"/>
                      <a:pt x="407" y="5398"/>
                      <a:pt x="402" y="5413"/>
                    </a:cubicBezTo>
                    <a:lnTo>
                      <a:pt x="384" y="5465"/>
                    </a:lnTo>
                    <a:lnTo>
                      <a:pt x="370" y="5511"/>
                    </a:lnTo>
                    <a:lnTo>
                      <a:pt x="356" y="5557"/>
                    </a:lnTo>
                    <a:lnTo>
                      <a:pt x="341" y="5604"/>
                    </a:lnTo>
                    <a:lnTo>
                      <a:pt x="327" y="5651"/>
                    </a:lnTo>
                    <a:lnTo>
                      <a:pt x="314" y="5697"/>
                    </a:lnTo>
                    <a:lnTo>
                      <a:pt x="299" y="5749"/>
                    </a:lnTo>
                    <a:cubicBezTo>
                      <a:pt x="275" y="5833"/>
                      <a:pt x="377" y="5895"/>
                      <a:pt x="441" y="5835"/>
                    </a:cubicBezTo>
                    <a:cubicBezTo>
                      <a:pt x="453" y="5825"/>
                      <a:pt x="461" y="5811"/>
                      <a:pt x="466" y="5795"/>
                    </a:cubicBezTo>
                    <a:lnTo>
                      <a:pt x="480" y="5746"/>
                    </a:lnTo>
                    <a:lnTo>
                      <a:pt x="494" y="5700"/>
                    </a:lnTo>
                    <a:lnTo>
                      <a:pt x="507" y="5654"/>
                    </a:lnTo>
                    <a:lnTo>
                      <a:pt x="521" y="5609"/>
                    </a:lnTo>
                    <a:lnTo>
                      <a:pt x="535" y="5564"/>
                    </a:lnTo>
                    <a:lnTo>
                      <a:pt x="549" y="5518"/>
                    </a:lnTo>
                    <a:close/>
                    <a:moveTo>
                      <a:pt x="882" y="4671"/>
                    </a:moveTo>
                    <a:cubicBezTo>
                      <a:pt x="895" y="4642"/>
                      <a:pt x="892" y="4608"/>
                      <a:pt x="873" y="4583"/>
                    </a:cubicBezTo>
                    <a:cubicBezTo>
                      <a:pt x="833" y="4530"/>
                      <a:pt x="751" y="4538"/>
                      <a:pt x="724" y="4599"/>
                    </a:cubicBezTo>
                    <a:lnTo>
                      <a:pt x="699" y="4655"/>
                    </a:lnTo>
                    <a:lnTo>
                      <a:pt x="679" y="4698"/>
                    </a:lnTo>
                    <a:lnTo>
                      <a:pt x="659" y="4743"/>
                    </a:lnTo>
                    <a:lnTo>
                      <a:pt x="640" y="4786"/>
                    </a:lnTo>
                    <a:lnTo>
                      <a:pt x="621" y="4831"/>
                    </a:lnTo>
                    <a:lnTo>
                      <a:pt x="603" y="4876"/>
                    </a:lnTo>
                    <a:lnTo>
                      <a:pt x="584" y="4920"/>
                    </a:lnTo>
                    <a:cubicBezTo>
                      <a:pt x="570" y="4955"/>
                      <a:pt x="579" y="4993"/>
                      <a:pt x="608" y="5018"/>
                    </a:cubicBezTo>
                    <a:cubicBezTo>
                      <a:pt x="652" y="5057"/>
                      <a:pt x="723" y="5040"/>
                      <a:pt x="745" y="4986"/>
                    </a:cubicBezTo>
                    <a:lnTo>
                      <a:pt x="762" y="4942"/>
                    </a:lnTo>
                    <a:lnTo>
                      <a:pt x="781" y="4898"/>
                    </a:lnTo>
                    <a:lnTo>
                      <a:pt x="799" y="4855"/>
                    </a:lnTo>
                    <a:lnTo>
                      <a:pt x="818" y="4812"/>
                    </a:lnTo>
                    <a:lnTo>
                      <a:pt x="838" y="4769"/>
                    </a:lnTo>
                    <a:lnTo>
                      <a:pt x="857" y="4726"/>
                    </a:lnTo>
                    <a:close/>
                    <a:moveTo>
                      <a:pt x="1284" y="3913"/>
                    </a:moveTo>
                    <a:cubicBezTo>
                      <a:pt x="1328" y="3838"/>
                      <a:pt x="1247" y="3752"/>
                      <a:pt x="1169" y="3793"/>
                    </a:cubicBezTo>
                    <a:cubicBezTo>
                      <a:pt x="1155" y="3801"/>
                      <a:pt x="1143" y="3810"/>
                      <a:pt x="1135" y="3824"/>
                    </a:cubicBezTo>
                    <a:lnTo>
                      <a:pt x="1120" y="3850"/>
                    </a:lnTo>
                    <a:lnTo>
                      <a:pt x="1096" y="3891"/>
                    </a:lnTo>
                    <a:lnTo>
                      <a:pt x="1072" y="3932"/>
                    </a:lnTo>
                    <a:lnTo>
                      <a:pt x="1047" y="3973"/>
                    </a:lnTo>
                    <a:lnTo>
                      <a:pt x="1024" y="4015"/>
                    </a:lnTo>
                    <a:lnTo>
                      <a:pt x="1001" y="4056"/>
                    </a:lnTo>
                    <a:lnTo>
                      <a:pt x="977" y="4098"/>
                    </a:lnTo>
                    <a:lnTo>
                      <a:pt x="961" y="4128"/>
                    </a:lnTo>
                    <a:cubicBezTo>
                      <a:pt x="934" y="4179"/>
                      <a:pt x="961" y="4241"/>
                      <a:pt x="1017" y="4254"/>
                    </a:cubicBezTo>
                    <a:cubicBezTo>
                      <a:pt x="1054" y="4263"/>
                      <a:pt x="1094" y="4245"/>
                      <a:pt x="1113" y="4211"/>
                    </a:cubicBezTo>
                    <a:lnTo>
                      <a:pt x="1129" y="4181"/>
                    </a:lnTo>
                    <a:lnTo>
                      <a:pt x="1152" y="4140"/>
                    </a:lnTo>
                    <a:lnTo>
                      <a:pt x="1175" y="4100"/>
                    </a:lnTo>
                    <a:lnTo>
                      <a:pt x="1198" y="4059"/>
                    </a:lnTo>
                    <a:lnTo>
                      <a:pt x="1222" y="4019"/>
                    </a:lnTo>
                    <a:lnTo>
                      <a:pt x="1245" y="3979"/>
                    </a:lnTo>
                    <a:lnTo>
                      <a:pt x="1269" y="3939"/>
                    </a:lnTo>
                    <a:close/>
                    <a:moveTo>
                      <a:pt x="1767" y="3206"/>
                    </a:moveTo>
                    <a:cubicBezTo>
                      <a:pt x="1818" y="3138"/>
                      <a:pt x="1754" y="3045"/>
                      <a:pt x="1671" y="3071"/>
                    </a:cubicBezTo>
                    <a:cubicBezTo>
                      <a:pt x="1654" y="3076"/>
                      <a:pt x="1641" y="3086"/>
                      <a:pt x="1630" y="3100"/>
                    </a:cubicBezTo>
                    <a:lnTo>
                      <a:pt x="1600" y="3140"/>
                    </a:lnTo>
                    <a:lnTo>
                      <a:pt x="1571" y="3177"/>
                    </a:lnTo>
                    <a:lnTo>
                      <a:pt x="1542" y="3216"/>
                    </a:lnTo>
                    <a:lnTo>
                      <a:pt x="1514" y="3254"/>
                    </a:lnTo>
                    <a:lnTo>
                      <a:pt x="1486" y="3293"/>
                    </a:lnTo>
                    <a:lnTo>
                      <a:pt x="1459" y="3331"/>
                    </a:lnTo>
                    <a:lnTo>
                      <a:pt x="1422" y="3383"/>
                    </a:lnTo>
                    <a:cubicBezTo>
                      <a:pt x="1370" y="3460"/>
                      <a:pt x="1455" y="3553"/>
                      <a:pt x="1536" y="3508"/>
                    </a:cubicBezTo>
                    <a:cubicBezTo>
                      <a:pt x="1547" y="3502"/>
                      <a:pt x="1557" y="3493"/>
                      <a:pt x="1565" y="3482"/>
                    </a:cubicBezTo>
                    <a:lnTo>
                      <a:pt x="1600" y="3431"/>
                    </a:lnTo>
                    <a:lnTo>
                      <a:pt x="1627" y="3394"/>
                    </a:lnTo>
                    <a:lnTo>
                      <a:pt x="1655" y="3356"/>
                    </a:lnTo>
                    <a:lnTo>
                      <a:pt x="1682" y="3319"/>
                    </a:lnTo>
                    <a:lnTo>
                      <a:pt x="1710" y="3281"/>
                    </a:lnTo>
                    <a:lnTo>
                      <a:pt x="1738" y="3244"/>
                    </a:lnTo>
                    <a:close/>
                    <a:moveTo>
                      <a:pt x="2325" y="2556"/>
                    </a:moveTo>
                    <a:cubicBezTo>
                      <a:pt x="2384" y="2494"/>
                      <a:pt x="2329" y="2393"/>
                      <a:pt x="2245" y="2411"/>
                    </a:cubicBezTo>
                    <a:cubicBezTo>
                      <a:pt x="2227" y="2415"/>
                      <a:pt x="2213" y="2423"/>
                      <a:pt x="2201" y="2436"/>
                    </a:cubicBezTo>
                    <a:lnTo>
                      <a:pt x="2151" y="2487"/>
                    </a:lnTo>
                    <a:lnTo>
                      <a:pt x="2118" y="2522"/>
                    </a:lnTo>
                    <a:lnTo>
                      <a:pt x="2086" y="2556"/>
                    </a:lnTo>
                    <a:lnTo>
                      <a:pt x="2054" y="2592"/>
                    </a:lnTo>
                    <a:lnTo>
                      <a:pt x="2022" y="2627"/>
                    </a:lnTo>
                    <a:lnTo>
                      <a:pt x="1991" y="2662"/>
                    </a:lnTo>
                    <a:lnTo>
                      <a:pt x="1963" y="2694"/>
                    </a:lnTo>
                    <a:cubicBezTo>
                      <a:pt x="1905" y="2762"/>
                      <a:pt x="1974" y="2863"/>
                      <a:pt x="2058" y="2832"/>
                    </a:cubicBezTo>
                    <a:cubicBezTo>
                      <a:pt x="2072" y="2827"/>
                      <a:pt x="2084" y="2819"/>
                      <a:pt x="2093" y="2808"/>
                    </a:cubicBezTo>
                    <a:lnTo>
                      <a:pt x="2120" y="2777"/>
                    </a:lnTo>
                    <a:lnTo>
                      <a:pt x="2152" y="2743"/>
                    </a:lnTo>
                    <a:lnTo>
                      <a:pt x="2182" y="2708"/>
                    </a:lnTo>
                    <a:lnTo>
                      <a:pt x="2214" y="2674"/>
                    </a:lnTo>
                    <a:lnTo>
                      <a:pt x="2245" y="2640"/>
                    </a:lnTo>
                    <a:lnTo>
                      <a:pt x="2277" y="2606"/>
                    </a:lnTo>
                    <a:close/>
                    <a:moveTo>
                      <a:pt x="2952" y="1970"/>
                    </a:moveTo>
                    <a:cubicBezTo>
                      <a:pt x="3013" y="1919"/>
                      <a:pt x="2978" y="1819"/>
                      <a:pt x="2899" y="1817"/>
                    </a:cubicBezTo>
                    <a:cubicBezTo>
                      <a:pt x="2878" y="1816"/>
                      <a:pt x="2856" y="1824"/>
                      <a:pt x="2841" y="1838"/>
                    </a:cubicBezTo>
                    <a:lnTo>
                      <a:pt x="2805" y="1868"/>
                    </a:lnTo>
                    <a:lnTo>
                      <a:pt x="2769" y="1898"/>
                    </a:lnTo>
                    <a:lnTo>
                      <a:pt x="2732" y="1930"/>
                    </a:lnTo>
                    <a:lnTo>
                      <a:pt x="2696" y="1961"/>
                    </a:lnTo>
                    <a:lnTo>
                      <a:pt x="2662" y="1992"/>
                    </a:lnTo>
                    <a:lnTo>
                      <a:pt x="2626" y="2024"/>
                    </a:lnTo>
                    <a:lnTo>
                      <a:pt x="2577" y="2068"/>
                    </a:lnTo>
                    <a:cubicBezTo>
                      <a:pt x="2517" y="2123"/>
                      <a:pt x="2559" y="2222"/>
                      <a:pt x="2640" y="2219"/>
                    </a:cubicBezTo>
                    <a:cubicBezTo>
                      <a:pt x="2661" y="2218"/>
                      <a:pt x="2678" y="2210"/>
                      <a:pt x="2694" y="2196"/>
                    </a:cubicBezTo>
                    <a:lnTo>
                      <a:pt x="2742" y="2153"/>
                    </a:lnTo>
                    <a:lnTo>
                      <a:pt x="2776" y="2122"/>
                    </a:lnTo>
                    <a:lnTo>
                      <a:pt x="2811" y="2091"/>
                    </a:lnTo>
                    <a:lnTo>
                      <a:pt x="2846" y="2061"/>
                    </a:lnTo>
                    <a:lnTo>
                      <a:pt x="2882" y="2030"/>
                    </a:lnTo>
                    <a:lnTo>
                      <a:pt x="2917" y="2000"/>
                    </a:lnTo>
                    <a:close/>
                    <a:moveTo>
                      <a:pt x="3639" y="1458"/>
                    </a:moveTo>
                    <a:cubicBezTo>
                      <a:pt x="3714" y="1407"/>
                      <a:pt x="3673" y="1291"/>
                      <a:pt x="3583" y="1299"/>
                    </a:cubicBezTo>
                    <a:cubicBezTo>
                      <a:pt x="3569" y="1301"/>
                      <a:pt x="3556" y="1305"/>
                      <a:pt x="3543" y="1314"/>
                    </a:cubicBezTo>
                    <a:lnTo>
                      <a:pt x="3487" y="1352"/>
                    </a:lnTo>
                    <a:lnTo>
                      <a:pt x="3447" y="1379"/>
                    </a:lnTo>
                    <a:lnTo>
                      <a:pt x="3408" y="1406"/>
                    </a:lnTo>
                    <a:lnTo>
                      <a:pt x="3369" y="1433"/>
                    </a:lnTo>
                    <a:lnTo>
                      <a:pt x="3330" y="1460"/>
                    </a:lnTo>
                    <a:lnTo>
                      <a:pt x="3291" y="1488"/>
                    </a:lnTo>
                    <a:lnTo>
                      <a:pt x="3255" y="1514"/>
                    </a:lnTo>
                    <a:cubicBezTo>
                      <a:pt x="3187" y="1565"/>
                      <a:pt x="3224" y="1672"/>
                      <a:pt x="3309" y="1670"/>
                    </a:cubicBezTo>
                    <a:cubicBezTo>
                      <a:pt x="3328" y="1669"/>
                      <a:pt x="3343" y="1664"/>
                      <a:pt x="3357" y="1654"/>
                    </a:cubicBezTo>
                    <a:lnTo>
                      <a:pt x="3392" y="1628"/>
                    </a:lnTo>
                    <a:lnTo>
                      <a:pt x="3431" y="1601"/>
                    </a:lnTo>
                    <a:lnTo>
                      <a:pt x="3468" y="1575"/>
                    </a:lnTo>
                    <a:lnTo>
                      <a:pt x="3507" y="1548"/>
                    </a:lnTo>
                    <a:lnTo>
                      <a:pt x="3545" y="1522"/>
                    </a:lnTo>
                    <a:lnTo>
                      <a:pt x="3584" y="1496"/>
                    </a:lnTo>
                    <a:close/>
                    <a:moveTo>
                      <a:pt x="4379" y="1024"/>
                    </a:moveTo>
                    <a:cubicBezTo>
                      <a:pt x="4454" y="984"/>
                      <a:pt x="4434" y="873"/>
                      <a:pt x="4350" y="862"/>
                    </a:cubicBezTo>
                    <a:cubicBezTo>
                      <a:pt x="4332" y="859"/>
                      <a:pt x="4315" y="863"/>
                      <a:pt x="4300" y="870"/>
                    </a:cubicBezTo>
                    <a:lnTo>
                      <a:pt x="4265" y="888"/>
                    </a:lnTo>
                    <a:lnTo>
                      <a:pt x="4223" y="911"/>
                    </a:lnTo>
                    <a:lnTo>
                      <a:pt x="4181" y="933"/>
                    </a:lnTo>
                    <a:lnTo>
                      <a:pt x="4138" y="956"/>
                    </a:lnTo>
                    <a:lnTo>
                      <a:pt x="4096" y="979"/>
                    </a:lnTo>
                    <a:lnTo>
                      <a:pt x="4054" y="1001"/>
                    </a:lnTo>
                    <a:lnTo>
                      <a:pt x="3991" y="1037"/>
                    </a:lnTo>
                    <a:cubicBezTo>
                      <a:pt x="3961" y="1055"/>
                      <a:pt x="3943" y="1090"/>
                      <a:pt x="3949" y="1124"/>
                    </a:cubicBezTo>
                    <a:cubicBezTo>
                      <a:pt x="3956" y="1186"/>
                      <a:pt x="4024" y="1219"/>
                      <a:pt x="4078" y="1188"/>
                    </a:cubicBezTo>
                    <a:lnTo>
                      <a:pt x="4139" y="1153"/>
                    </a:lnTo>
                    <a:lnTo>
                      <a:pt x="4180" y="1131"/>
                    </a:lnTo>
                    <a:lnTo>
                      <a:pt x="4221" y="1108"/>
                    </a:lnTo>
                    <a:lnTo>
                      <a:pt x="4262" y="1086"/>
                    </a:lnTo>
                    <a:lnTo>
                      <a:pt x="4304" y="1063"/>
                    </a:lnTo>
                    <a:lnTo>
                      <a:pt x="4345" y="1042"/>
                    </a:lnTo>
                    <a:close/>
                    <a:moveTo>
                      <a:pt x="5162" y="676"/>
                    </a:moveTo>
                    <a:cubicBezTo>
                      <a:pt x="5242" y="646"/>
                      <a:pt x="5234" y="530"/>
                      <a:pt x="5151" y="511"/>
                    </a:cubicBezTo>
                    <a:cubicBezTo>
                      <a:pt x="5133" y="506"/>
                      <a:pt x="5117" y="508"/>
                      <a:pt x="5100" y="514"/>
                    </a:cubicBezTo>
                    <a:lnTo>
                      <a:pt x="5053" y="532"/>
                    </a:lnTo>
                    <a:lnTo>
                      <a:pt x="5009" y="550"/>
                    </a:lnTo>
                    <a:lnTo>
                      <a:pt x="4963" y="567"/>
                    </a:lnTo>
                    <a:lnTo>
                      <a:pt x="4919" y="586"/>
                    </a:lnTo>
                    <a:lnTo>
                      <a:pt x="4874" y="604"/>
                    </a:lnTo>
                    <a:lnTo>
                      <a:pt x="4830" y="622"/>
                    </a:lnTo>
                    <a:lnTo>
                      <a:pt x="4775" y="646"/>
                    </a:lnTo>
                    <a:cubicBezTo>
                      <a:pt x="4689" y="685"/>
                      <a:pt x="4717" y="812"/>
                      <a:pt x="4811" y="812"/>
                    </a:cubicBezTo>
                    <a:cubicBezTo>
                      <a:pt x="4823" y="812"/>
                      <a:pt x="4833" y="809"/>
                      <a:pt x="4844" y="805"/>
                    </a:cubicBezTo>
                    <a:lnTo>
                      <a:pt x="4897" y="782"/>
                    </a:lnTo>
                    <a:lnTo>
                      <a:pt x="4940" y="764"/>
                    </a:lnTo>
                    <a:lnTo>
                      <a:pt x="4984" y="746"/>
                    </a:lnTo>
                    <a:lnTo>
                      <a:pt x="5028" y="728"/>
                    </a:lnTo>
                    <a:lnTo>
                      <a:pt x="5071" y="711"/>
                    </a:lnTo>
                    <a:lnTo>
                      <a:pt x="5116" y="694"/>
                    </a:lnTo>
                    <a:close/>
                    <a:moveTo>
                      <a:pt x="5979" y="417"/>
                    </a:moveTo>
                    <a:cubicBezTo>
                      <a:pt x="6013" y="409"/>
                      <a:pt x="6039" y="380"/>
                      <a:pt x="6043" y="345"/>
                    </a:cubicBezTo>
                    <a:cubicBezTo>
                      <a:pt x="6051" y="284"/>
                      <a:pt x="5996" y="234"/>
                      <a:pt x="5936" y="249"/>
                    </a:cubicBezTo>
                    <a:lnTo>
                      <a:pt x="5884" y="263"/>
                    </a:lnTo>
                    <a:lnTo>
                      <a:pt x="5837" y="275"/>
                    </a:lnTo>
                    <a:lnTo>
                      <a:pt x="5790" y="288"/>
                    </a:lnTo>
                    <a:lnTo>
                      <a:pt x="5743" y="301"/>
                    </a:lnTo>
                    <a:lnTo>
                      <a:pt x="5697" y="314"/>
                    </a:lnTo>
                    <a:lnTo>
                      <a:pt x="5649" y="328"/>
                    </a:lnTo>
                    <a:lnTo>
                      <a:pt x="5598" y="344"/>
                    </a:lnTo>
                    <a:cubicBezTo>
                      <a:pt x="5506" y="374"/>
                      <a:pt x="5522" y="507"/>
                      <a:pt x="5619" y="513"/>
                    </a:cubicBezTo>
                    <a:cubicBezTo>
                      <a:pt x="5629" y="514"/>
                      <a:pt x="5639" y="512"/>
                      <a:pt x="5649" y="510"/>
                    </a:cubicBezTo>
                    <a:lnTo>
                      <a:pt x="5699" y="494"/>
                    </a:lnTo>
                    <a:lnTo>
                      <a:pt x="5745" y="481"/>
                    </a:lnTo>
                    <a:lnTo>
                      <a:pt x="5790" y="468"/>
                    </a:lnTo>
                    <a:lnTo>
                      <a:pt x="5836" y="455"/>
                    </a:lnTo>
                    <a:lnTo>
                      <a:pt x="5883" y="443"/>
                    </a:lnTo>
                    <a:lnTo>
                      <a:pt x="5929" y="430"/>
                    </a:lnTo>
                    <a:close/>
                    <a:moveTo>
                      <a:pt x="6820" y="251"/>
                    </a:moveTo>
                    <a:cubicBezTo>
                      <a:pt x="6852" y="246"/>
                      <a:pt x="6878" y="224"/>
                      <a:pt x="6889" y="195"/>
                    </a:cubicBezTo>
                    <a:cubicBezTo>
                      <a:pt x="6912" y="134"/>
                      <a:pt x="6860" y="69"/>
                      <a:pt x="6795" y="79"/>
                    </a:cubicBezTo>
                    <a:lnTo>
                      <a:pt x="6753" y="85"/>
                    </a:lnTo>
                    <a:lnTo>
                      <a:pt x="6703" y="92"/>
                    </a:lnTo>
                    <a:lnTo>
                      <a:pt x="6654" y="99"/>
                    </a:lnTo>
                    <a:lnTo>
                      <a:pt x="6605" y="108"/>
                    </a:lnTo>
                    <a:lnTo>
                      <a:pt x="6557" y="116"/>
                    </a:lnTo>
                    <a:lnTo>
                      <a:pt x="6508" y="125"/>
                    </a:lnTo>
                    <a:lnTo>
                      <a:pt x="6449" y="135"/>
                    </a:lnTo>
                    <a:cubicBezTo>
                      <a:pt x="6413" y="142"/>
                      <a:pt x="6385" y="171"/>
                      <a:pt x="6379" y="207"/>
                    </a:cubicBezTo>
                    <a:cubicBezTo>
                      <a:pt x="6371" y="266"/>
                      <a:pt x="6423" y="317"/>
                      <a:pt x="6482" y="306"/>
                    </a:cubicBezTo>
                    <a:lnTo>
                      <a:pt x="6538" y="295"/>
                    </a:lnTo>
                    <a:lnTo>
                      <a:pt x="6586" y="287"/>
                    </a:lnTo>
                    <a:lnTo>
                      <a:pt x="6634" y="279"/>
                    </a:lnTo>
                    <a:lnTo>
                      <a:pt x="6682" y="271"/>
                    </a:lnTo>
                    <a:lnTo>
                      <a:pt x="6729" y="264"/>
                    </a:lnTo>
                    <a:lnTo>
                      <a:pt x="6778" y="257"/>
                    </a:lnTo>
                    <a:close/>
                    <a:moveTo>
                      <a:pt x="7674" y="178"/>
                    </a:moveTo>
                    <a:cubicBezTo>
                      <a:pt x="7767" y="175"/>
                      <a:pt x="7790" y="48"/>
                      <a:pt x="7705" y="11"/>
                    </a:cubicBezTo>
                    <a:cubicBezTo>
                      <a:pt x="7693" y="6"/>
                      <a:pt x="7682" y="4"/>
                      <a:pt x="7669" y="4"/>
                    </a:cubicBezTo>
                    <a:lnTo>
                      <a:pt x="7603" y="7"/>
                    </a:lnTo>
                    <a:lnTo>
                      <a:pt x="7551" y="9"/>
                    </a:lnTo>
                    <a:lnTo>
                      <a:pt x="7501" y="11"/>
                    </a:lnTo>
                    <a:lnTo>
                      <a:pt x="7451" y="14"/>
                    </a:lnTo>
                    <a:lnTo>
                      <a:pt x="7400" y="17"/>
                    </a:lnTo>
                    <a:lnTo>
                      <a:pt x="7349" y="21"/>
                    </a:lnTo>
                    <a:lnTo>
                      <a:pt x="7318" y="23"/>
                    </a:lnTo>
                    <a:cubicBezTo>
                      <a:pt x="7286" y="25"/>
                      <a:pt x="7258" y="45"/>
                      <a:pt x="7246" y="75"/>
                    </a:cubicBezTo>
                    <a:cubicBezTo>
                      <a:pt x="7220" y="134"/>
                      <a:pt x="7267" y="201"/>
                      <a:pt x="7332" y="196"/>
                    </a:cubicBezTo>
                    <a:lnTo>
                      <a:pt x="7411" y="190"/>
                    </a:lnTo>
                    <a:lnTo>
                      <a:pt x="7460" y="188"/>
                    </a:lnTo>
                    <a:lnTo>
                      <a:pt x="7510" y="184"/>
                    </a:lnTo>
                    <a:lnTo>
                      <a:pt x="7559" y="182"/>
                    </a:lnTo>
                    <a:lnTo>
                      <a:pt x="7609" y="181"/>
                    </a:lnTo>
                    <a:close/>
                    <a:moveTo>
                      <a:pt x="7908" y="1"/>
                    </a:moveTo>
                    <a:cubicBezTo>
                      <a:pt x="7870" y="1"/>
                      <a:pt x="7837" y="25"/>
                      <a:pt x="7825" y="62"/>
                    </a:cubicBezTo>
                    <a:cubicBezTo>
                      <a:pt x="7808" y="118"/>
                      <a:pt x="7849" y="175"/>
                      <a:pt x="7908" y="175"/>
                    </a:cubicBezTo>
                    <a:cubicBezTo>
                      <a:pt x="7991" y="175"/>
                      <a:pt x="8073" y="176"/>
                      <a:pt x="8157" y="179"/>
                    </a:cubicBezTo>
                    <a:cubicBezTo>
                      <a:pt x="8188" y="180"/>
                      <a:pt x="8220" y="181"/>
                      <a:pt x="8251" y="182"/>
                    </a:cubicBezTo>
                    <a:cubicBezTo>
                      <a:pt x="8327" y="185"/>
                      <a:pt x="8370" y="95"/>
                      <a:pt x="8319" y="37"/>
                    </a:cubicBezTo>
                    <a:cubicBezTo>
                      <a:pt x="8303" y="20"/>
                      <a:pt x="8282" y="10"/>
                      <a:pt x="8258" y="9"/>
                    </a:cubicBezTo>
                    <a:cubicBezTo>
                      <a:pt x="8226" y="7"/>
                      <a:pt x="8195" y="6"/>
                      <a:pt x="8162" y="5"/>
                    </a:cubicBezTo>
                    <a:cubicBezTo>
                      <a:pt x="8106" y="3"/>
                      <a:pt x="8050" y="3"/>
                      <a:pt x="7993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197;p11"/>
            <p:cNvSpPr/>
            <p:nvPr/>
          </p:nvSpPr>
          <p:spPr>
            <a:xfrm>
              <a:off x="2131413" y="180975"/>
              <a:ext cx="4781700" cy="478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11"/>
          <p:cNvGrpSpPr/>
          <p:nvPr/>
        </p:nvGrpSpPr>
        <p:grpSpPr>
          <a:xfrm>
            <a:off x="583985" y="371667"/>
            <a:ext cx="194923" cy="194923"/>
            <a:chOff x="3414512" y="2592150"/>
            <a:chExt cx="58460" cy="58460"/>
          </a:xfrm>
        </p:grpSpPr>
        <p:sp>
          <p:nvSpPr>
            <p:cNvPr id="199" name="Google Shape;19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11"/>
          <p:cNvGrpSpPr/>
          <p:nvPr/>
        </p:nvGrpSpPr>
        <p:grpSpPr>
          <a:xfrm>
            <a:off x="374312" y="791991"/>
            <a:ext cx="194923" cy="194923"/>
            <a:chOff x="3414512" y="2592150"/>
            <a:chExt cx="58460" cy="58460"/>
          </a:xfrm>
        </p:grpSpPr>
        <p:sp>
          <p:nvSpPr>
            <p:cNvPr id="204" name="Google Shape;204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11"/>
          <p:cNvGrpSpPr/>
          <p:nvPr/>
        </p:nvGrpSpPr>
        <p:grpSpPr>
          <a:xfrm>
            <a:off x="8854614" y="1640016"/>
            <a:ext cx="194923" cy="194923"/>
            <a:chOff x="3414512" y="2592150"/>
            <a:chExt cx="58460" cy="58460"/>
          </a:xfrm>
        </p:grpSpPr>
        <p:sp>
          <p:nvSpPr>
            <p:cNvPr id="209" name="Google Shape;20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1"/>
          <p:cNvSpPr txBox="1">
            <a:spLocks noGrp="1"/>
          </p:cNvSpPr>
          <p:nvPr>
            <p:ph type="title" hasCustomPrompt="1"/>
          </p:nvPr>
        </p:nvSpPr>
        <p:spPr>
          <a:xfrm>
            <a:off x="1886025" y="1694420"/>
            <a:ext cx="5372100" cy="14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4" name="Google Shape;214;p11"/>
          <p:cNvSpPr txBox="1">
            <a:spLocks noGrp="1"/>
          </p:cNvSpPr>
          <p:nvPr>
            <p:ph type="subTitle" idx="1"/>
          </p:nvPr>
        </p:nvSpPr>
        <p:spPr>
          <a:xfrm>
            <a:off x="1885950" y="3015880"/>
            <a:ext cx="53721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15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305" name="Google Shape;305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5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312" name="Google Shape;312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5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319" name="Google Shape;31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5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324" name="Google Shape;324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329" name="Google Shape;32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_1_1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24"/>
          <p:cNvGrpSpPr/>
          <p:nvPr/>
        </p:nvGrpSpPr>
        <p:grpSpPr>
          <a:xfrm>
            <a:off x="438340" y="4295551"/>
            <a:ext cx="1276232" cy="479747"/>
            <a:chOff x="2881584" y="2807119"/>
            <a:chExt cx="317534" cy="119361"/>
          </a:xfrm>
        </p:grpSpPr>
        <p:sp>
          <p:nvSpPr>
            <p:cNvPr id="586" name="Google Shape;586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24"/>
          <p:cNvGrpSpPr/>
          <p:nvPr/>
        </p:nvGrpSpPr>
        <p:grpSpPr>
          <a:xfrm>
            <a:off x="7044215" y="295126"/>
            <a:ext cx="1276232" cy="479747"/>
            <a:chOff x="2881584" y="2807119"/>
            <a:chExt cx="317534" cy="119361"/>
          </a:xfrm>
        </p:grpSpPr>
        <p:sp>
          <p:nvSpPr>
            <p:cNvPr id="593" name="Google Shape;593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24"/>
          <p:cNvGrpSpPr/>
          <p:nvPr/>
        </p:nvGrpSpPr>
        <p:grpSpPr>
          <a:xfrm>
            <a:off x="587515" y="3331038"/>
            <a:ext cx="194923" cy="194923"/>
            <a:chOff x="3414512" y="2592150"/>
            <a:chExt cx="58460" cy="58460"/>
          </a:xfrm>
        </p:grpSpPr>
        <p:sp>
          <p:nvSpPr>
            <p:cNvPr id="600" name="Google Shape;600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167290" y="1431279"/>
            <a:ext cx="194923" cy="194923"/>
            <a:chOff x="3414512" y="2592150"/>
            <a:chExt cx="58460" cy="58460"/>
          </a:xfrm>
        </p:grpSpPr>
        <p:sp>
          <p:nvSpPr>
            <p:cNvPr id="605" name="Google Shape;605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4"/>
          <p:cNvGrpSpPr/>
          <p:nvPr/>
        </p:nvGrpSpPr>
        <p:grpSpPr>
          <a:xfrm rot="-2339301">
            <a:off x="8321755" y="2629476"/>
            <a:ext cx="458541" cy="373494"/>
            <a:chOff x="1172345" y="3856132"/>
            <a:chExt cx="228133" cy="185791"/>
          </a:xfrm>
        </p:grpSpPr>
        <p:sp>
          <p:nvSpPr>
            <p:cNvPr id="610" name="Google Shape;610;p2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2" name="Google Shape;1132;p43"/>
          <p:cNvGrpSpPr/>
          <p:nvPr/>
        </p:nvGrpSpPr>
        <p:grpSpPr>
          <a:xfrm>
            <a:off x="7470258" y="290808"/>
            <a:ext cx="1368797" cy="488384"/>
            <a:chOff x="2892547" y="2631926"/>
            <a:chExt cx="334612" cy="119392"/>
          </a:xfrm>
        </p:grpSpPr>
        <p:sp>
          <p:nvSpPr>
            <p:cNvPr id="1133" name="Google Shape;1133;p43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43"/>
          <p:cNvGrpSpPr/>
          <p:nvPr/>
        </p:nvGrpSpPr>
        <p:grpSpPr>
          <a:xfrm>
            <a:off x="8644130" y="2065592"/>
            <a:ext cx="194923" cy="194923"/>
            <a:chOff x="3414512" y="2592150"/>
            <a:chExt cx="58460" cy="58460"/>
          </a:xfrm>
        </p:grpSpPr>
        <p:sp>
          <p:nvSpPr>
            <p:cNvPr id="1140" name="Google Shape;1140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3"/>
          <p:cNvGrpSpPr/>
          <p:nvPr/>
        </p:nvGrpSpPr>
        <p:grpSpPr>
          <a:xfrm rot="8702290">
            <a:off x="6039977" y="4509603"/>
            <a:ext cx="393697" cy="320642"/>
            <a:chOff x="1172345" y="3856132"/>
            <a:chExt cx="228133" cy="185791"/>
          </a:xfrm>
        </p:grpSpPr>
        <p:sp>
          <p:nvSpPr>
            <p:cNvPr id="1145" name="Google Shape;1145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43"/>
          <p:cNvGrpSpPr/>
          <p:nvPr/>
        </p:nvGrpSpPr>
        <p:grpSpPr>
          <a:xfrm rot="-1003184">
            <a:off x="100265" y="1330459"/>
            <a:ext cx="495058" cy="403205"/>
            <a:chOff x="1172345" y="3856132"/>
            <a:chExt cx="228133" cy="185791"/>
          </a:xfrm>
        </p:grpSpPr>
        <p:sp>
          <p:nvSpPr>
            <p:cNvPr id="1154" name="Google Shape;1154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162;p43"/>
          <p:cNvGrpSpPr/>
          <p:nvPr/>
        </p:nvGrpSpPr>
        <p:grpSpPr>
          <a:xfrm>
            <a:off x="364955" y="3985092"/>
            <a:ext cx="194923" cy="194923"/>
            <a:chOff x="3414512" y="2592150"/>
            <a:chExt cx="58460" cy="58460"/>
          </a:xfrm>
        </p:grpSpPr>
        <p:sp>
          <p:nvSpPr>
            <p:cNvPr id="1163" name="Google Shape;116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43"/>
          <p:cNvGrpSpPr/>
          <p:nvPr/>
        </p:nvGrpSpPr>
        <p:grpSpPr>
          <a:xfrm>
            <a:off x="1852055" y="156642"/>
            <a:ext cx="194923" cy="194923"/>
            <a:chOff x="3414512" y="2592150"/>
            <a:chExt cx="58460" cy="58460"/>
          </a:xfrm>
        </p:grpSpPr>
        <p:sp>
          <p:nvSpPr>
            <p:cNvPr id="1168" name="Google Shape;1168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2" name="Google Shape;1172;p43"/>
          <p:cNvGrpSpPr/>
          <p:nvPr/>
        </p:nvGrpSpPr>
        <p:grpSpPr>
          <a:xfrm>
            <a:off x="3117680" y="4818299"/>
            <a:ext cx="194923" cy="194923"/>
            <a:chOff x="3414512" y="2592150"/>
            <a:chExt cx="58460" cy="58460"/>
          </a:xfrm>
        </p:grpSpPr>
        <p:sp>
          <p:nvSpPr>
            <p:cNvPr id="1173" name="Google Shape;117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9" name="Google Shape;1179;p44"/>
          <p:cNvGrpSpPr/>
          <p:nvPr/>
        </p:nvGrpSpPr>
        <p:grpSpPr>
          <a:xfrm flipH="1">
            <a:off x="7593662" y="4276170"/>
            <a:ext cx="1670483" cy="596003"/>
            <a:chOff x="2892547" y="2631926"/>
            <a:chExt cx="334612" cy="119392"/>
          </a:xfrm>
        </p:grpSpPr>
        <p:sp>
          <p:nvSpPr>
            <p:cNvPr id="1180" name="Google Shape;1180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44"/>
          <p:cNvGrpSpPr/>
          <p:nvPr/>
        </p:nvGrpSpPr>
        <p:grpSpPr>
          <a:xfrm>
            <a:off x="8428905" y="3130817"/>
            <a:ext cx="194923" cy="194923"/>
            <a:chOff x="3414512" y="2592150"/>
            <a:chExt cx="58460" cy="58460"/>
          </a:xfrm>
        </p:grpSpPr>
        <p:sp>
          <p:nvSpPr>
            <p:cNvPr id="1187" name="Google Shape;1187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1" name="Google Shape;1191;p44"/>
          <p:cNvGrpSpPr/>
          <p:nvPr/>
        </p:nvGrpSpPr>
        <p:grpSpPr>
          <a:xfrm rot="-1698774">
            <a:off x="8644998" y="1060997"/>
            <a:ext cx="393700" cy="320646"/>
            <a:chOff x="1172345" y="3856132"/>
            <a:chExt cx="228133" cy="185791"/>
          </a:xfrm>
        </p:grpSpPr>
        <p:sp>
          <p:nvSpPr>
            <p:cNvPr id="1192" name="Google Shape;1192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44"/>
          <p:cNvGrpSpPr/>
          <p:nvPr/>
        </p:nvGrpSpPr>
        <p:grpSpPr>
          <a:xfrm rot="-8397326">
            <a:off x="2431029" y="4466405"/>
            <a:ext cx="495069" cy="403208"/>
            <a:chOff x="1172345" y="3856132"/>
            <a:chExt cx="228133" cy="185791"/>
          </a:xfrm>
        </p:grpSpPr>
        <p:sp>
          <p:nvSpPr>
            <p:cNvPr id="1201" name="Google Shape;1201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44"/>
          <p:cNvGrpSpPr/>
          <p:nvPr/>
        </p:nvGrpSpPr>
        <p:grpSpPr>
          <a:xfrm>
            <a:off x="386049" y="2276524"/>
            <a:ext cx="194923" cy="194923"/>
            <a:chOff x="3414512" y="2592150"/>
            <a:chExt cx="58460" cy="58460"/>
          </a:xfrm>
        </p:grpSpPr>
        <p:sp>
          <p:nvSpPr>
            <p:cNvPr id="1210" name="Google Shape;121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>
            <a:off x="6534805" y="156642"/>
            <a:ext cx="194923" cy="194923"/>
            <a:chOff x="3414512" y="2592150"/>
            <a:chExt cx="58460" cy="58460"/>
          </a:xfrm>
        </p:grpSpPr>
        <p:sp>
          <p:nvSpPr>
            <p:cNvPr id="1215" name="Google Shape;1215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44"/>
          <p:cNvGrpSpPr/>
          <p:nvPr/>
        </p:nvGrpSpPr>
        <p:grpSpPr>
          <a:xfrm>
            <a:off x="5427405" y="4786674"/>
            <a:ext cx="194923" cy="194923"/>
            <a:chOff x="3414512" y="2592150"/>
            <a:chExt cx="58460" cy="58460"/>
          </a:xfrm>
        </p:grpSpPr>
        <p:sp>
          <p:nvSpPr>
            <p:cNvPr id="1220" name="Google Shape;122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44"/>
          <p:cNvGrpSpPr/>
          <p:nvPr/>
        </p:nvGrpSpPr>
        <p:grpSpPr>
          <a:xfrm flipH="1">
            <a:off x="364947" y="290800"/>
            <a:ext cx="1368897" cy="488395"/>
            <a:chOff x="2892547" y="2631926"/>
            <a:chExt cx="334612" cy="119392"/>
          </a:xfrm>
        </p:grpSpPr>
        <p:sp>
          <p:nvSpPr>
            <p:cNvPr id="1225" name="Google Shape;1225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7" r:id="rId4"/>
    <p:sldLayoutId id="2147483658" r:id="rId5"/>
    <p:sldLayoutId id="2147483661" r:id="rId6"/>
    <p:sldLayoutId id="2147483670" r:id="rId7"/>
    <p:sldLayoutId id="2147483689" r:id="rId8"/>
    <p:sldLayoutId id="2147483690" r:id="rId9"/>
    <p:sldLayoutId id="2147483713" r:id="rId10"/>
    <p:sldLayoutId id="214748371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customXml" Target="../ink/ink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15" Type="http://schemas.openxmlformats.org/officeDocument/2006/relationships/image" Target="../media/image25.png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90549"/>
            <a:ext cx="8829600" cy="11158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6. Which greenhouse gas is the main driver of Earth’s current warming?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785313" y="2690868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2290624" y="2586832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Carbon dioxide</a:t>
            </a:r>
            <a:endParaRPr sz="24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2329071" y="312965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Nitrous oxide</a:t>
            </a:r>
            <a:endParaRPr sz="2400" b="1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2329071" y="3678924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/>
              <a:t>Water vapour</a:t>
            </a:r>
            <a:endParaRPr sz="2400" b="1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2329071" y="420221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Methane</a:t>
            </a:r>
            <a:endParaRPr sz="24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813937" y="3222364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817325" y="3764376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813937" y="4276549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025513" y="249233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id="{AF431F72-AD80-E343-30B1-87DFF25BD192}"/>
              </a:ext>
            </a:extLst>
          </p:cNvPr>
          <p:cNvGrpSpPr/>
          <p:nvPr/>
        </p:nvGrpSpPr>
        <p:grpSpPr>
          <a:xfrm>
            <a:off x="1876795" y="2691488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8EFC2E1-9AAA-D223-29A8-DF0D2D9F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68" y="2508558"/>
            <a:ext cx="3183690" cy="2216953"/>
          </a:xfrm>
          <a:prstGeom prst="rect">
            <a:avLst/>
          </a:prstGeom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28988" y="1022057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/>
              <a:t>Tick the correct 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79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8714" y="1161011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global warming (n)</a:t>
            </a:r>
            <a:endParaRPr lang="en-US" sz="40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261" y="3568578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gradual increase in </a:t>
            </a:r>
            <a:r>
              <a:rPr lang="en-US" sz="24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world temperatures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8049" y="2599993"/>
            <a:ext cx="23246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ɡləʊbəl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ˈ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wɔːmɪŋ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global warming">
            <a:hlinkClick r:id="" action="ppaction://media"/>
            <a:extLst>
              <a:ext uri="{FF2B5EF4-FFF2-40B4-BE49-F238E27FC236}">
                <a16:creationId xmlns:a16="http://schemas.microsoft.com/office/drawing/2014/main" id="{08EC7A22-E2AE-4D17-B873-B6DCD6E9B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626" y="3133938"/>
            <a:ext cx="365522" cy="365522"/>
          </a:xfrm>
          <a:prstGeom prst="rect">
            <a:avLst/>
          </a:prstGeom>
        </p:spPr>
      </p:pic>
      <p:pic>
        <p:nvPicPr>
          <p:cNvPr id="1026" name="Picture 2" descr="Global warming Vectors &amp; Illustrations for Free Download | Freepik">
            <a:extLst>
              <a:ext uri="{FF2B5EF4-FFF2-40B4-BE49-F238E27FC236}">
                <a16:creationId xmlns:a16="http://schemas.microsoft.com/office/drawing/2014/main" id="{7CE12314-EF51-49BB-8A94-6F442DDB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41" y="903259"/>
            <a:ext cx="3929275" cy="36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0770" y="124168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consequence 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312296"/>
            <a:ext cx="4168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result of a particular action or situation, often one that is bad or not convenient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2128" y="2069242"/>
            <a:ext cx="18261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kɒnsɪkwəns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onsequence">
            <a:hlinkClick r:id="" action="ppaction://media"/>
            <a:extLst>
              <a:ext uri="{FF2B5EF4-FFF2-40B4-BE49-F238E27FC236}">
                <a16:creationId xmlns:a16="http://schemas.microsoft.com/office/drawing/2014/main" id="{3D648209-D194-45DD-B480-74D8BDE6F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682" y="2715757"/>
            <a:ext cx="365522" cy="365522"/>
          </a:xfrm>
          <a:prstGeom prst="rect">
            <a:avLst/>
          </a:prstGeom>
        </p:spPr>
      </p:pic>
      <p:pic>
        <p:nvPicPr>
          <p:cNvPr id="6146" name="Picture 2" descr="750 Consequences Illustrations &amp; Clip Art - iStock">
            <a:extLst>
              <a:ext uri="{FF2B5EF4-FFF2-40B4-BE49-F238E27FC236}">
                <a16:creationId xmlns:a16="http://schemas.microsoft.com/office/drawing/2014/main" id="{DA98BF34-34FC-49DB-9C52-F3D9EDCF3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4649"/>
          <a:stretch/>
        </p:blipFill>
        <p:spPr bwMode="auto">
          <a:xfrm>
            <a:off x="4993241" y="1442066"/>
            <a:ext cx="4021210" cy="2932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3526" y="1489538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temperature 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536853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measured amount of heat in a place or in the 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1462" y="2275937"/>
            <a:ext cx="17729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temprətʃər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temperature">
            <a:hlinkClick r:id="" action="ppaction://media"/>
            <a:extLst>
              <a:ext uri="{FF2B5EF4-FFF2-40B4-BE49-F238E27FC236}">
                <a16:creationId xmlns:a16="http://schemas.microsoft.com/office/drawing/2014/main" id="{A0C32050-586C-484D-A204-B4EAC7579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2438" y="2931383"/>
            <a:ext cx="365522" cy="365522"/>
          </a:xfrm>
          <a:prstGeom prst="rect">
            <a:avLst/>
          </a:prstGeom>
        </p:spPr>
      </p:pic>
      <p:pic>
        <p:nvPicPr>
          <p:cNvPr id="5122" name="Picture 2" descr="Temperature Images | Free Vectors, Stock Photos &amp; PSD">
            <a:extLst>
              <a:ext uri="{FF2B5EF4-FFF2-40B4-BE49-F238E27FC236}">
                <a16:creationId xmlns:a16="http://schemas.microsoft.com/office/drawing/2014/main" id="{FCFDDA0A-B496-40FF-B0CA-482B5AD6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41" y="899146"/>
            <a:ext cx="4027859" cy="40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0028" y="14491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atmosphere 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331" y="3496430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mixture of gases around the earth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4389" y="2235514"/>
            <a:ext cx="16601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ætməsfɪər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atmosphere">
            <a:hlinkClick r:id="" action="ppaction://media"/>
            <a:extLst>
              <a:ext uri="{FF2B5EF4-FFF2-40B4-BE49-F238E27FC236}">
                <a16:creationId xmlns:a16="http://schemas.microsoft.com/office/drawing/2014/main" id="{42D783BD-4504-4948-8167-703DFBA71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1696" y="2890960"/>
            <a:ext cx="365522" cy="365522"/>
          </a:xfrm>
          <a:prstGeom prst="rect">
            <a:avLst/>
          </a:prstGeom>
        </p:spPr>
      </p:pic>
      <p:pic>
        <p:nvPicPr>
          <p:cNvPr id="4098" name="Picture 2" descr="Free Vector | Science earth atmosphere illustration">
            <a:extLst>
              <a:ext uri="{FF2B5EF4-FFF2-40B4-BE49-F238E27FC236}">
                <a16:creationId xmlns:a16="http://schemas.microsoft.com/office/drawing/2014/main" id="{8DDDA16A-3A4F-44B2-B0C8-7F2E3C729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r="6442"/>
          <a:stretch/>
        </p:blipFill>
        <p:spPr bwMode="auto">
          <a:xfrm>
            <a:off x="4875118" y="1506627"/>
            <a:ext cx="4168739" cy="282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09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5502" y="1250511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fossil fuel (n) 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806" y="3154782"/>
            <a:ext cx="4168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fuel, 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such as gas, coal, and oil, that were formed underground from plant and animal remains millions of years ago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3805" y="1952885"/>
            <a:ext cx="16722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fɒsəl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ˌfjuəl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074" name="Picture 2" descr="Fossil Fuel Process - Icon Vector Illustration Stock Photo, Picture And  Royalty Free Image. Image 43089177.">
            <a:extLst>
              <a:ext uri="{FF2B5EF4-FFF2-40B4-BE49-F238E27FC236}">
                <a16:creationId xmlns:a16="http://schemas.microsoft.com/office/drawing/2014/main" id="{31AF8650-54BB-43B2-BE2A-9D4AB41DD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23972" r="6600" b="33617"/>
          <a:stretch/>
        </p:blipFill>
        <p:spPr bwMode="auto">
          <a:xfrm>
            <a:off x="4850340" y="2017799"/>
            <a:ext cx="4161739" cy="14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6" end="674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2375" y="2600202"/>
            <a:ext cx="485461" cy="4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70829" y="1252685"/>
            <a:ext cx="3923346" cy="73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carbon dioxide 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185" y="3366884"/>
            <a:ext cx="41687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gas formed when carbon is burned, or when people or animals breathe out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6260" y="2039083"/>
            <a:ext cx="25179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kɑːbən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daɪˈɒksaɪd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arbon dioxide">
            <a:hlinkClick r:id="" action="ppaction://media"/>
            <a:extLst>
              <a:ext uri="{FF2B5EF4-FFF2-40B4-BE49-F238E27FC236}">
                <a16:creationId xmlns:a16="http://schemas.microsoft.com/office/drawing/2014/main" id="{44EB0B71-F0DF-42F4-B284-EDC048ADE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741" y="2694529"/>
            <a:ext cx="365522" cy="365522"/>
          </a:xfrm>
          <a:prstGeom prst="rect">
            <a:avLst/>
          </a:prstGeom>
        </p:spPr>
      </p:pic>
      <p:pic>
        <p:nvPicPr>
          <p:cNvPr id="2050" name="Picture 2" descr="1,875 Carbon Dioxide Drawing Images, Stock Photos &amp; Vectors | Shutterstock">
            <a:extLst>
              <a:ext uri="{FF2B5EF4-FFF2-40B4-BE49-F238E27FC236}">
                <a16:creationId xmlns:a16="http://schemas.microsoft.com/office/drawing/2014/main" id="{9920A823-459F-414F-AF4A-C0E921FD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8041" r="1287" b="11486"/>
          <a:stretch/>
        </p:blipFill>
        <p:spPr bwMode="auto">
          <a:xfrm>
            <a:off x="5589499" y="1570733"/>
            <a:ext cx="3450887" cy="232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4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89471"/>
              </p:ext>
            </p:extLst>
          </p:nvPr>
        </p:nvGraphicFramePr>
        <p:xfrm>
          <a:off x="100208" y="98472"/>
          <a:ext cx="8915731" cy="481837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17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15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b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global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warming (n)</a:t>
                      </a:r>
                      <a:endParaRPr lang="en-US" sz="18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ɡləʊbəl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ˈ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wɔːmɪŋ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gradual increase in world temperatures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44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consequence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kɒnsɪkwəns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result of a particular action or situation, often one that is bad or not convenient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8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temperature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temprətʃər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measured amount of heat in a place or in the body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atmosphere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ætməsfɪər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mixture of gases around the earth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8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fossil fuel 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fɒsəl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ˌfjuəl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fuel, </a:t>
                      </a:r>
                      <a:r>
                        <a:rPr lang="en-US" sz="1800" b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such as gas, coal, and oil, that were formed underground from plant and animal remains millions of years ago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60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carbon dioxide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kɑːbən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daɪˈɒksaɪd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gas formed when carbon is burned, or when people or animals breathe out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3895936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3EA2EB-A5C1-EA80-AF9C-65C6CB7B0DAB}"/>
              </a:ext>
            </a:extLst>
          </p:cNvPr>
          <p:cNvGrpSpPr/>
          <p:nvPr/>
        </p:nvGrpSpPr>
        <p:grpSpPr>
          <a:xfrm>
            <a:off x="57072" y="1540324"/>
            <a:ext cx="9029856" cy="2784956"/>
            <a:chOff x="152193" y="2436513"/>
            <a:chExt cx="12039808" cy="3713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5B7E57-5E63-9A94-6381-B44B42590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193" y="2436513"/>
              <a:ext cx="6051384" cy="33099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609661-4C5B-D506-D1A0-EF7ACA52F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311"/>
            <a:stretch/>
          </p:blipFill>
          <p:spPr>
            <a:xfrm>
              <a:off x="6464663" y="2436513"/>
              <a:ext cx="5727338" cy="3713275"/>
            </a:xfrm>
            <a:prstGeom prst="rect">
              <a:avLst/>
            </a:prstGeom>
          </p:spPr>
        </p:pic>
      </p:grpSp>
      <p:grpSp>
        <p:nvGrpSpPr>
          <p:cNvPr id="5" name="Google Shape;4287;p87">
            <a:extLst>
              <a:ext uri="{FF2B5EF4-FFF2-40B4-BE49-F238E27FC236}">
                <a16:creationId xmlns:a16="http://schemas.microsoft.com/office/drawing/2014/main" id="{14D3391A-BDD7-F332-EA7C-34E408EACE66}"/>
              </a:ext>
            </a:extLst>
          </p:cNvPr>
          <p:cNvGrpSpPr/>
          <p:nvPr/>
        </p:nvGrpSpPr>
        <p:grpSpPr>
          <a:xfrm>
            <a:off x="464015" y="4518597"/>
            <a:ext cx="729634" cy="605581"/>
            <a:chOff x="7703448" y="2356859"/>
            <a:chExt cx="508284" cy="456736"/>
          </a:xfrm>
        </p:grpSpPr>
        <p:sp>
          <p:nvSpPr>
            <p:cNvPr id="7" name="Google Shape;4288;p87">
              <a:extLst>
                <a:ext uri="{FF2B5EF4-FFF2-40B4-BE49-F238E27FC236}">
                  <a16:creationId xmlns:a16="http://schemas.microsoft.com/office/drawing/2014/main" id="{23F8C17C-A49D-539C-0ED9-1B13B1290E93}"/>
                </a:ext>
              </a:extLst>
            </p:cNvPr>
            <p:cNvSpPr/>
            <p:nvPr/>
          </p:nvSpPr>
          <p:spPr>
            <a:xfrm>
              <a:off x="7834206" y="2364468"/>
              <a:ext cx="236757" cy="236413"/>
            </a:xfrm>
            <a:custGeom>
              <a:avLst/>
              <a:gdLst/>
              <a:ahLst/>
              <a:cxnLst/>
              <a:rect l="l" t="t" r="r" b="b"/>
              <a:pathLst>
                <a:path w="7592" h="7581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28"/>
                    <a:pt x="1829" y="860"/>
                  </a:cubicBezTo>
                  <a:cubicBezTo>
                    <a:pt x="1508" y="1092"/>
                    <a:pt x="990" y="1145"/>
                    <a:pt x="758" y="1466"/>
                  </a:cubicBezTo>
                  <a:cubicBezTo>
                    <a:pt x="526" y="1788"/>
                    <a:pt x="633" y="2287"/>
                    <a:pt x="517" y="2671"/>
                  </a:cubicBezTo>
                  <a:cubicBezTo>
                    <a:pt x="393" y="3037"/>
                    <a:pt x="0" y="3385"/>
                    <a:pt x="0" y="3786"/>
                  </a:cubicBezTo>
                  <a:cubicBezTo>
                    <a:pt x="0" y="4196"/>
                    <a:pt x="393" y="4535"/>
                    <a:pt x="517" y="4910"/>
                  </a:cubicBezTo>
                  <a:cubicBezTo>
                    <a:pt x="633" y="5294"/>
                    <a:pt x="526" y="5793"/>
                    <a:pt x="758" y="6114"/>
                  </a:cubicBezTo>
                  <a:cubicBezTo>
                    <a:pt x="990" y="6435"/>
                    <a:pt x="1508" y="6480"/>
                    <a:pt x="1829" y="6721"/>
                  </a:cubicBezTo>
                  <a:cubicBezTo>
                    <a:pt x="2150" y="6944"/>
                    <a:pt x="2355" y="7426"/>
                    <a:pt x="2730" y="7551"/>
                  </a:cubicBezTo>
                  <a:cubicBezTo>
                    <a:pt x="2798" y="7572"/>
                    <a:pt x="2869" y="7581"/>
                    <a:pt x="2942" y="7581"/>
                  </a:cubicBezTo>
                  <a:cubicBezTo>
                    <a:pt x="3266" y="7581"/>
                    <a:pt x="3624" y="7408"/>
                    <a:pt x="3952" y="7408"/>
                  </a:cubicBezTo>
                  <a:cubicBezTo>
                    <a:pt x="4095" y="7408"/>
                    <a:pt x="4238" y="7435"/>
                    <a:pt x="4380" y="7470"/>
                  </a:cubicBezTo>
                  <a:cubicBezTo>
                    <a:pt x="4538" y="7511"/>
                    <a:pt x="4696" y="7537"/>
                    <a:pt x="4848" y="7537"/>
                  </a:cubicBezTo>
                  <a:cubicBezTo>
                    <a:pt x="4961" y="7537"/>
                    <a:pt x="5071" y="7523"/>
                    <a:pt x="5174" y="7488"/>
                  </a:cubicBezTo>
                  <a:cubicBezTo>
                    <a:pt x="5558" y="7363"/>
                    <a:pt x="5763" y="6882"/>
                    <a:pt x="6084" y="6650"/>
                  </a:cubicBezTo>
                  <a:cubicBezTo>
                    <a:pt x="6405" y="6418"/>
                    <a:pt x="6602" y="6435"/>
                    <a:pt x="6834" y="6114"/>
                  </a:cubicBezTo>
                  <a:cubicBezTo>
                    <a:pt x="7065" y="5793"/>
                    <a:pt x="6958" y="5294"/>
                    <a:pt x="7074" y="4910"/>
                  </a:cubicBezTo>
                  <a:cubicBezTo>
                    <a:pt x="7199" y="4535"/>
                    <a:pt x="7592" y="4196"/>
                    <a:pt x="7592" y="3786"/>
                  </a:cubicBezTo>
                  <a:cubicBezTo>
                    <a:pt x="7592" y="3385"/>
                    <a:pt x="7199" y="3037"/>
                    <a:pt x="7074" y="2671"/>
                  </a:cubicBezTo>
                  <a:cubicBezTo>
                    <a:pt x="6958" y="2287"/>
                    <a:pt x="7065" y="1788"/>
                    <a:pt x="6834" y="1466"/>
                  </a:cubicBezTo>
                  <a:cubicBezTo>
                    <a:pt x="6602" y="1145"/>
                    <a:pt x="6405" y="1413"/>
                    <a:pt x="6084" y="1181"/>
                  </a:cubicBezTo>
                  <a:cubicBezTo>
                    <a:pt x="5763" y="949"/>
                    <a:pt x="5558" y="476"/>
                    <a:pt x="5174" y="351"/>
                  </a:cubicBezTo>
                  <a:cubicBezTo>
                    <a:pt x="4961" y="280"/>
                    <a:pt x="4721" y="91"/>
                    <a:pt x="4477" y="91"/>
                  </a:cubicBezTo>
                  <a:cubicBezTo>
                    <a:pt x="4445" y="91"/>
                    <a:pt x="4412" y="94"/>
                    <a:pt x="4380" y="102"/>
                  </a:cubicBezTo>
                  <a:cubicBezTo>
                    <a:pt x="4238" y="137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89;p87">
              <a:extLst>
                <a:ext uri="{FF2B5EF4-FFF2-40B4-BE49-F238E27FC236}">
                  <a16:creationId xmlns:a16="http://schemas.microsoft.com/office/drawing/2014/main" id="{AD838E6A-8C99-56A6-B6B3-5D38384573DD}"/>
                </a:ext>
              </a:extLst>
            </p:cNvPr>
            <p:cNvSpPr/>
            <p:nvPr/>
          </p:nvSpPr>
          <p:spPr>
            <a:xfrm>
              <a:off x="7970797" y="2364406"/>
              <a:ext cx="109927" cy="236538"/>
            </a:xfrm>
            <a:custGeom>
              <a:avLst/>
              <a:gdLst/>
              <a:ahLst/>
              <a:cxnLst/>
              <a:rect l="l" t="t" r="r" b="b"/>
              <a:pathLst>
                <a:path w="3525" h="7585" extrusionOk="0">
                  <a:moveTo>
                    <a:pt x="582" y="0"/>
                  </a:moveTo>
                  <a:cubicBezTo>
                    <a:pt x="397" y="0"/>
                    <a:pt x="198" y="59"/>
                    <a:pt x="0" y="104"/>
                  </a:cubicBezTo>
                  <a:cubicBezTo>
                    <a:pt x="286" y="291"/>
                    <a:pt x="473" y="666"/>
                    <a:pt x="750" y="862"/>
                  </a:cubicBezTo>
                  <a:cubicBezTo>
                    <a:pt x="1071" y="1094"/>
                    <a:pt x="1588" y="1147"/>
                    <a:pt x="1820" y="1468"/>
                  </a:cubicBezTo>
                  <a:cubicBezTo>
                    <a:pt x="2052" y="1790"/>
                    <a:pt x="1936" y="2289"/>
                    <a:pt x="2061" y="2673"/>
                  </a:cubicBezTo>
                  <a:cubicBezTo>
                    <a:pt x="2177" y="3039"/>
                    <a:pt x="2570" y="3387"/>
                    <a:pt x="2570" y="3788"/>
                  </a:cubicBezTo>
                  <a:cubicBezTo>
                    <a:pt x="2570" y="4198"/>
                    <a:pt x="2177" y="4537"/>
                    <a:pt x="2061" y="4912"/>
                  </a:cubicBezTo>
                  <a:cubicBezTo>
                    <a:pt x="1936" y="5296"/>
                    <a:pt x="2052" y="5795"/>
                    <a:pt x="1820" y="6116"/>
                  </a:cubicBezTo>
                  <a:cubicBezTo>
                    <a:pt x="1588" y="6437"/>
                    <a:pt x="1071" y="6482"/>
                    <a:pt x="750" y="6723"/>
                  </a:cubicBezTo>
                  <a:cubicBezTo>
                    <a:pt x="473" y="6919"/>
                    <a:pt x="286" y="7294"/>
                    <a:pt x="0" y="7472"/>
                  </a:cubicBezTo>
                  <a:cubicBezTo>
                    <a:pt x="199" y="7524"/>
                    <a:pt x="398" y="7584"/>
                    <a:pt x="584" y="7584"/>
                  </a:cubicBezTo>
                  <a:cubicBezTo>
                    <a:pt x="656" y="7584"/>
                    <a:pt x="727" y="7575"/>
                    <a:pt x="794" y="7553"/>
                  </a:cubicBezTo>
                  <a:cubicBezTo>
                    <a:pt x="1178" y="7428"/>
                    <a:pt x="1383" y="6946"/>
                    <a:pt x="1704" y="6723"/>
                  </a:cubicBezTo>
                  <a:cubicBezTo>
                    <a:pt x="2025" y="6482"/>
                    <a:pt x="2543" y="6437"/>
                    <a:pt x="2775" y="6116"/>
                  </a:cubicBezTo>
                  <a:cubicBezTo>
                    <a:pt x="3007" y="5795"/>
                    <a:pt x="2891" y="5296"/>
                    <a:pt x="3016" y="4912"/>
                  </a:cubicBezTo>
                  <a:cubicBezTo>
                    <a:pt x="3140" y="4537"/>
                    <a:pt x="3524" y="4198"/>
                    <a:pt x="3524" y="3788"/>
                  </a:cubicBezTo>
                  <a:cubicBezTo>
                    <a:pt x="3524" y="3387"/>
                    <a:pt x="3140" y="3039"/>
                    <a:pt x="3016" y="2673"/>
                  </a:cubicBezTo>
                  <a:cubicBezTo>
                    <a:pt x="2891" y="2289"/>
                    <a:pt x="3007" y="1790"/>
                    <a:pt x="2775" y="1468"/>
                  </a:cubicBezTo>
                  <a:cubicBezTo>
                    <a:pt x="2543" y="1147"/>
                    <a:pt x="2025" y="1094"/>
                    <a:pt x="1704" y="862"/>
                  </a:cubicBezTo>
                  <a:cubicBezTo>
                    <a:pt x="1383" y="630"/>
                    <a:pt x="1178" y="157"/>
                    <a:pt x="794" y="32"/>
                  </a:cubicBezTo>
                  <a:cubicBezTo>
                    <a:pt x="726" y="9"/>
                    <a:pt x="655" y="0"/>
                    <a:pt x="58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90;p87">
              <a:extLst>
                <a:ext uri="{FF2B5EF4-FFF2-40B4-BE49-F238E27FC236}">
                  <a16:creationId xmlns:a16="http://schemas.microsoft.com/office/drawing/2014/main" id="{3A7521FF-1B30-9C42-9BBF-2C1521077BC7}"/>
                </a:ext>
              </a:extLst>
            </p:cNvPr>
            <p:cNvSpPr/>
            <p:nvPr/>
          </p:nvSpPr>
          <p:spPr>
            <a:xfrm>
              <a:off x="7930163" y="2552638"/>
              <a:ext cx="54574" cy="210343"/>
            </a:xfrm>
            <a:custGeom>
              <a:avLst/>
              <a:gdLst/>
              <a:ahLst/>
              <a:cxnLst/>
              <a:rect l="l" t="t" r="r" b="b"/>
              <a:pathLst>
                <a:path w="1750" h="6745" extrusionOk="0">
                  <a:moveTo>
                    <a:pt x="875" y="0"/>
                  </a:moveTo>
                  <a:cubicBezTo>
                    <a:pt x="759" y="0"/>
                    <a:pt x="652" y="9"/>
                    <a:pt x="554" y="62"/>
                  </a:cubicBezTo>
                  <a:cubicBezTo>
                    <a:pt x="402" y="170"/>
                    <a:pt x="295" y="339"/>
                    <a:pt x="286" y="535"/>
                  </a:cubicBezTo>
                  <a:lnTo>
                    <a:pt x="1" y="6423"/>
                  </a:lnTo>
                  <a:lnTo>
                    <a:pt x="875" y="6744"/>
                  </a:lnTo>
                  <a:lnTo>
                    <a:pt x="1749" y="6423"/>
                  </a:lnTo>
                  <a:lnTo>
                    <a:pt x="1723" y="6423"/>
                  </a:lnTo>
                  <a:lnTo>
                    <a:pt x="1437" y="535"/>
                  </a:lnTo>
                  <a:cubicBezTo>
                    <a:pt x="1419" y="223"/>
                    <a:pt x="1196" y="0"/>
                    <a:pt x="875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91;p87">
              <a:extLst>
                <a:ext uri="{FF2B5EF4-FFF2-40B4-BE49-F238E27FC236}">
                  <a16:creationId xmlns:a16="http://schemas.microsoft.com/office/drawing/2014/main" id="{E06F815B-05CD-68C9-12BF-0424C469A2F1}"/>
                </a:ext>
              </a:extLst>
            </p:cNvPr>
            <p:cNvSpPr/>
            <p:nvPr/>
          </p:nvSpPr>
          <p:spPr>
            <a:xfrm>
              <a:off x="7947689" y="2551796"/>
              <a:ext cx="37048" cy="211185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8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92;p87">
              <a:extLst>
                <a:ext uri="{FF2B5EF4-FFF2-40B4-BE49-F238E27FC236}">
                  <a16:creationId xmlns:a16="http://schemas.microsoft.com/office/drawing/2014/main" id="{54D36379-1AC1-62E0-2ABD-D2D333041DEA}"/>
                </a:ext>
              </a:extLst>
            </p:cNvPr>
            <p:cNvSpPr/>
            <p:nvPr/>
          </p:nvSpPr>
          <p:spPr>
            <a:xfrm>
              <a:off x="7786057" y="2662784"/>
              <a:ext cx="44813" cy="100197"/>
            </a:xfrm>
            <a:custGeom>
              <a:avLst/>
              <a:gdLst/>
              <a:ahLst/>
              <a:cxnLst/>
              <a:rect l="l" t="t" r="r" b="b"/>
              <a:pathLst>
                <a:path w="1437" h="3213" extrusionOk="0">
                  <a:moveTo>
                    <a:pt x="313" y="1"/>
                  </a:moveTo>
                  <a:cubicBezTo>
                    <a:pt x="224" y="1"/>
                    <a:pt x="161" y="72"/>
                    <a:pt x="152" y="152"/>
                  </a:cubicBezTo>
                  <a:lnTo>
                    <a:pt x="1" y="2891"/>
                  </a:lnTo>
                  <a:lnTo>
                    <a:pt x="670" y="3212"/>
                  </a:lnTo>
                  <a:lnTo>
                    <a:pt x="1437" y="2891"/>
                  </a:lnTo>
                  <a:lnTo>
                    <a:pt x="1285" y="152"/>
                  </a:lnTo>
                  <a:cubicBezTo>
                    <a:pt x="1276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93;p87">
              <a:extLst>
                <a:ext uri="{FF2B5EF4-FFF2-40B4-BE49-F238E27FC236}">
                  <a16:creationId xmlns:a16="http://schemas.microsoft.com/office/drawing/2014/main" id="{A399CD34-BCD1-98BE-68ED-D41A9B7A3992}"/>
                </a:ext>
              </a:extLst>
            </p:cNvPr>
            <p:cNvSpPr/>
            <p:nvPr/>
          </p:nvSpPr>
          <p:spPr>
            <a:xfrm>
              <a:off x="7811098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34" y="3212"/>
                  </a:lnTo>
                  <a:lnTo>
                    <a:pt x="946" y="2891"/>
                  </a:lnTo>
                  <a:lnTo>
                    <a:pt x="803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94;p87">
              <a:extLst>
                <a:ext uri="{FF2B5EF4-FFF2-40B4-BE49-F238E27FC236}">
                  <a16:creationId xmlns:a16="http://schemas.microsoft.com/office/drawing/2014/main" id="{6381BD34-9293-F86C-0621-9C8BC3435E42}"/>
                </a:ext>
              </a:extLst>
            </p:cNvPr>
            <p:cNvSpPr/>
            <p:nvPr/>
          </p:nvSpPr>
          <p:spPr>
            <a:xfrm>
              <a:off x="8074269" y="2662784"/>
              <a:ext cx="44844" cy="100197"/>
            </a:xfrm>
            <a:custGeom>
              <a:avLst/>
              <a:gdLst/>
              <a:ahLst/>
              <a:cxnLst/>
              <a:rect l="l" t="t" r="r" b="b"/>
              <a:pathLst>
                <a:path w="1438" h="3213" extrusionOk="0">
                  <a:moveTo>
                    <a:pt x="313" y="1"/>
                  </a:moveTo>
                  <a:cubicBezTo>
                    <a:pt x="224" y="1"/>
                    <a:pt x="161" y="72"/>
                    <a:pt x="153" y="152"/>
                  </a:cubicBezTo>
                  <a:lnTo>
                    <a:pt x="1" y="2891"/>
                  </a:lnTo>
                  <a:lnTo>
                    <a:pt x="875" y="3212"/>
                  </a:lnTo>
                  <a:lnTo>
                    <a:pt x="1437" y="2891"/>
                  </a:lnTo>
                  <a:lnTo>
                    <a:pt x="1286" y="152"/>
                  </a:lnTo>
                  <a:cubicBezTo>
                    <a:pt x="1277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95;p87">
              <a:extLst>
                <a:ext uri="{FF2B5EF4-FFF2-40B4-BE49-F238E27FC236}">
                  <a16:creationId xmlns:a16="http://schemas.microsoft.com/office/drawing/2014/main" id="{E4B02F66-CD6B-0F6F-DA35-9F2E35C34B9E}"/>
                </a:ext>
              </a:extLst>
            </p:cNvPr>
            <p:cNvSpPr/>
            <p:nvPr/>
          </p:nvSpPr>
          <p:spPr>
            <a:xfrm>
              <a:off x="8099310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16" y="3212"/>
                  </a:lnTo>
                  <a:lnTo>
                    <a:pt x="946" y="2891"/>
                  </a:lnTo>
                  <a:lnTo>
                    <a:pt x="804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96;p87">
              <a:extLst>
                <a:ext uri="{FF2B5EF4-FFF2-40B4-BE49-F238E27FC236}">
                  <a16:creationId xmlns:a16="http://schemas.microsoft.com/office/drawing/2014/main" id="{6AA6059F-B8E9-4F37-3BCE-84F0DF580EC3}"/>
                </a:ext>
              </a:extLst>
            </p:cNvPr>
            <p:cNvSpPr/>
            <p:nvPr/>
          </p:nvSpPr>
          <p:spPr>
            <a:xfrm>
              <a:off x="7710683" y="2752939"/>
              <a:ext cx="483804" cy="53170"/>
            </a:xfrm>
            <a:custGeom>
              <a:avLst/>
              <a:gdLst/>
              <a:ahLst/>
              <a:cxnLst/>
              <a:rect l="l" t="t" r="r" b="b"/>
              <a:pathLst>
                <a:path w="15514" h="1705" extrusionOk="0">
                  <a:moveTo>
                    <a:pt x="803" y="0"/>
                  </a:moveTo>
                  <a:cubicBezTo>
                    <a:pt x="357" y="0"/>
                    <a:pt x="0" y="357"/>
                    <a:pt x="0" y="794"/>
                  </a:cubicBezTo>
                  <a:lnTo>
                    <a:pt x="0" y="1543"/>
                  </a:lnTo>
                  <a:cubicBezTo>
                    <a:pt x="0" y="1633"/>
                    <a:pt x="71" y="1704"/>
                    <a:pt x="161" y="1704"/>
                  </a:cubicBezTo>
                  <a:lnTo>
                    <a:pt x="15353" y="1704"/>
                  </a:lnTo>
                  <a:cubicBezTo>
                    <a:pt x="15442" y="1704"/>
                    <a:pt x="15514" y="1633"/>
                    <a:pt x="15514" y="1543"/>
                  </a:cubicBezTo>
                  <a:lnTo>
                    <a:pt x="15514" y="794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97;p87">
              <a:extLst>
                <a:ext uri="{FF2B5EF4-FFF2-40B4-BE49-F238E27FC236}">
                  <a16:creationId xmlns:a16="http://schemas.microsoft.com/office/drawing/2014/main" id="{02591465-2067-37C2-8FBE-AEA7ED8BFF64}"/>
                </a:ext>
              </a:extLst>
            </p:cNvPr>
            <p:cNvSpPr/>
            <p:nvPr/>
          </p:nvSpPr>
          <p:spPr>
            <a:xfrm>
              <a:off x="8149674" y="2752939"/>
              <a:ext cx="54543" cy="53170"/>
            </a:xfrm>
            <a:custGeom>
              <a:avLst/>
              <a:gdLst/>
              <a:ahLst/>
              <a:cxnLst/>
              <a:rect l="l" t="t" r="r" b="b"/>
              <a:pathLst>
                <a:path w="1749" h="1705" extrusionOk="0">
                  <a:moveTo>
                    <a:pt x="0" y="0"/>
                  </a:moveTo>
                  <a:cubicBezTo>
                    <a:pt x="438" y="0"/>
                    <a:pt x="794" y="357"/>
                    <a:pt x="794" y="794"/>
                  </a:cubicBezTo>
                  <a:lnTo>
                    <a:pt x="794" y="1543"/>
                  </a:lnTo>
                  <a:cubicBezTo>
                    <a:pt x="794" y="1633"/>
                    <a:pt x="723" y="1704"/>
                    <a:pt x="634" y="1704"/>
                  </a:cubicBezTo>
                  <a:lnTo>
                    <a:pt x="1597" y="1704"/>
                  </a:lnTo>
                  <a:cubicBezTo>
                    <a:pt x="1678" y="1704"/>
                    <a:pt x="1749" y="1633"/>
                    <a:pt x="1749" y="1543"/>
                  </a:cubicBezTo>
                  <a:lnTo>
                    <a:pt x="1749" y="794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98;p87">
              <a:extLst>
                <a:ext uri="{FF2B5EF4-FFF2-40B4-BE49-F238E27FC236}">
                  <a16:creationId xmlns:a16="http://schemas.microsoft.com/office/drawing/2014/main" id="{823B6A4C-F023-8470-BD74-A80DDB3EE3FC}"/>
                </a:ext>
              </a:extLst>
            </p:cNvPr>
            <p:cNvSpPr/>
            <p:nvPr/>
          </p:nvSpPr>
          <p:spPr>
            <a:xfrm>
              <a:off x="7703448" y="2356859"/>
              <a:ext cx="508284" cy="456736"/>
            </a:xfrm>
            <a:custGeom>
              <a:avLst/>
              <a:gdLst/>
              <a:ahLst/>
              <a:cxnLst/>
              <a:rect l="l" t="t" r="r" b="b"/>
              <a:pathLst>
                <a:path w="16299" h="14646" extrusionOk="0">
                  <a:moveTo>
                    <a:pt x="13257" y="10052"/>
                  </a:moveTo>
                  <a:lnTo>
                    <a:pt x="13391" y="12460"/>
                  </a:lnTo>
                  <a:lnTo>
                    <a:pt x="12151" y="12460"/>
                  </a:lnTo>
                  <a:lnTo>
                    <a:pt x="12275" y="10052"/>
                  </a:lnTo>
                  <a:close/>
                  <a:moveTo>
                    <a:pt x="15264" y="12942"/>
                  </a:moveTo>
                  <a:cubicBezTo>
                    <a:pt x="15576" y="12942"/>
                    <a:pt x="15826" y="13192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92"/>
                    <a:pt x="723" y="12942"/>
                    <a:pt x="1035" y="12942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95"/>
                  </a:cubicBezTo>
                  <a:cubicBezTo>
                    <a:pt x="6084" y="720"/>
                    <a:pt x="5986" y="836"/>
                    <a:pt x="5879" y="917"/>
                  </a:cubicBezTo>
                  <a:cubicBezTo>
                    <a:pt x="5772" y="988"/>
                    <a:pt x="5629" y="1050"/>
                    <a:pt x="5478" y="1104"/>
                  </a:cubicBezTo>
                  <a:cubicBezTo>
                    <a:pt x="5228" y="1211"/>
                    <a:pt x="4933" y="1327"/>
                    <a:pt x="4755" y="1568"/>
                  </a:cubicBezTo>
                  <a:cubicBezTo>
                    <a:pt x="4577" y="1818"/>
                    <a:pt x="4559" y="2121"/>
                    <a:pt x="4541" y="2397"/>
                  </a:cubicBezTo>
                  <a:cubicBezTo>
                    <a:pt x="4532" y="2558"/>
                    <a:pt x="4523" y="2719"/>
                    <a:pt x="4478" y="2843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9"/>
                    <a:pt x="3961" y="3718"/>
                    <a:pt x="3961" y="4030"/>
                  </a:cubicBezTo>
                  <a:cubicBezTo>
                    <a:pt x="3961" y="4351"/>
                    <a:pt x="4122" y="4610"/>
                    <a:pt x="4273" y="4842"/>
                  </a:cubicBezTo>
                  <a:cubicBezTo>
                    <a:pt x="4363" y="4985"/>
                    <a:pt x="4443" y="5109"/>
                    <a:pt x="4478" y="5225"/>
                  </a:cubicBezTo>
                  <a:cubicBezTo>
                    <a:pt x="4523" y="5350"/>
                    <a:pt x="4532" y="5511"/>
                    <a:pt x="4541" y="5671"/>
                  </a:cubicBezTo>
                  <a:cubicBezTo>
                    <a:pt x="4559" y="5948"/>
                    <a:pt x="4577" y="6251"/>
                    <a:pt x="4755" y="6501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8"/>
                    <a:pt x="5772" y="7081"/>
                    <a:pt x="5879" y="7152"/>
                  </a:cubicBezTo>
                  <a:cubicBezTo>
                    <a:pt x="5986" y="7233"/>
                    <a:pt x="6084" y="7349"/>
                    <a:pt x="6182" y="7473"/>
                  </a:cubicBezTo>
                  <a:cubicBezTo>
                    <a:pt x="6361" y="7688"/>
                    <a:pt x="6557" y="7928"/>
                    <a:pt x="6851" y="8018"/>
                  </a:cubicBezTo>
                  <a:cubicBezTo>
                    <a:pt x="6950" y="8053"/>
                    <a:pt x="7048" y="8062"/>
                    <a:pt x="7137" y="8062"/>
                  </a:cubicBezTo>
                  <a:cubicBezTo>
                    <a:pt x="7182" y="8062"/>
                    <a:pt x="7217" y="8062"/>
                    <a:pt x="7262" y="8053"/>
                  </a:cubicBezTo>
                  <a:lnTo>
                    <a:pt x="7262" y="8053"/>
                  </a:lnTo>
                  <a:lnTo>
                    <a:pt x="7048" y="12460"/>
                  </a:lnTo>
                  <a:lnTo>
                    <a:pt x="6593" y="12460"/>
                  </a:lnTo>
                  <a:lnTo>
                    <a:pt x="6593" y="11497"/>
                  </a:lnTo>
                  <a:cubicBezTo>
                    <a:pt x="6593" y="11363"/>
                    <a:pt x="6486" y="11256"/>
                    <a:pt x="6352" y="11256"/>
                  </a:cubicBezTo>
                  <a:cubicBezTo>
                    <a:pt x="6227" y="11256"/>
                    <a:pt x="6120" y="11363"/>
                    <a:pt x="6120" y="11497"/>
                  </a:cubicBezTo>
                  <a:lnTo>
                    <a:pt x="6120" y="12460"/>
                  </a:lnTo>
                  <a:lnTo>
                    <a:pt x="5603" y="12460"/>
                  </a:lnTo>
                  <a:lnTo>
                    <a:pt x="5603" y="11809"/>
                  </a:lnTo>
                  <a:cubicBezTo>
                    <a:pt x="5603" y="11684"/>
                    <a:pt x="5495" y="11577"/>
                    <a:pt x="5362" y="11577"/>
                  </a:cubicBezTo>
                  <a:cubicBezTo>
                    <a:pt x="5237" y="11577"/>
                    <a:pt x="5130" y="11684"/>
                    <a:pt x="5130" y="11809"/>
                  </a:cubicBezTo>
                  <a:lnTo>
                    <a:pt x="5130" y="12460"/>
                  </a:lnTo>
                  <a:lnTo>
                    <a:pt x="4630" y="12460"/>
                  </a:lnTo>
                  <a:lnTo>
                    <a:pt x="4487" y="9953"/>
                  </a:lnTo>
                  <a:cubicBezTo>
                    <a:pt x="4478" y="9739"/>
                    <a:pt x="4300" y="9570"/>
                    <a:pt x="4095" y="9570"/>
                  </a:cubicBezTo>
                  <a:lnTo>
                    <a:pt x="2962" y="9570"/>
                  </a:lnTo>
                  <a:cubicBezTo>
                    <a:pt x="2748" y="9570"/>
                    <a:pt x="2578" y="9739"/>
                    <a:pt x="2560" y="9953"/>
                  </a:cubicBezTo>
                  <a:lnTo>
                    <a:pt x="2525" y="10685"/>
                  </a:lnTo>
                  <a:cubicBezTo>
                    <a:pt x="2516" y="10810"/>
                    <a:pt x="2614" y="10926"/>
                    <a:pt x="2748" y="10935"/>
                  </a:cubicBezTo>
                  <a:cubicBezTo>
                    <a:pt x="2753" y="10935"/>
                    <a:pt x="2758" y="10935"/>
                    <a:pt x="2763" y="10935"/>
                  </a:cubicBezTo>
                  <a:cubicBezTo>
                    <a:pt x="2890" y="10935"/>
                    <a:pt x="2998" y="10831"/>
                    <a:pt x="2998" y="10703"/>
                  </a:cubicBezTo>
                  <a:lnTo>
                    <a:pt x="3033" y="10052"/>
                  </a:lnTo>
                  <a:lnTo>
                    <a:pt x="4015" y="10052"/>
                  </a:lnTo>
                  <a:lnTo>
                    <a:pt x="4148" y="12460"/>
                  </a:lnTo>
                  <a:lnTo>
                    <a:pt x="2908" y="12460"/>
                  </a:lnTo>
                  <a:lnTo>
                    <a:pt x="2944" y="11764"/>
                  </a:lnTo>
                  <a:cubicBezTo>
                    <a:pt x="2953" y="11631"/>
                    <a:pt x="2846" y="11515"/>
                    <a:pt x="2721" y="11515"/>
                  </a:cubicBezTo>
                  <a:cubicBezTo>
                    <a:pt x="2715" y="11514"/>
                    <a:pt x="2710" y="11514"/>
                    <a:pt x="2704" y="11514"/>
                  </a:cubicBezTo>
                  <a:cubicBezTo>
                    <a:pt x="2578" y="11514"/>
                    <a:pt x="2471" y="11610"/>
                    <a:pt x="2462" y="11738"/>
                  </a:cubicBezTo>
                  <a:lnTo>
                    <a:pt x="2427" y="12460"/>
                  </a:ln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4"/>
                  </a:lnTo>
                  <a:cubicBezTo>
                    <a:pt x="0" y="14468"/>
                    <a:pt x="179" y="14646"/>
                    <a:pt x="393" y="14646"/>
                  </a:cubicBezTo>
                  <a:lnTo>
                    <a:pt x="15906" y="14646"/>
                  </a:lnTo>
                  <a:cubicBezTo>
                    <a:pt x="16120" y="14646"/>
                    <a:pt x="16299" y="14468"/>
                    <a:pt x="16299" y="14244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3872" y="12460"/>
                  </a:lnTo>
                  <a:lnTo>
                    <a:pt x="13730" y="9953"/>
                  </a:lnTo>
                  <a:cubicBezTo>
                    <a:pt x="13721" y="9739"/>
                    <a:pt x="13551" y="9570"/>
                    <a:pt x="13337" y="9570"/>
                  </a:cubicBezTo>
                  <a:lnTo>
                    <a:pt x="12204" y="9570"/>
                  </a:lnTo>
                  <a:cubicBezTo>
                    <a:pt x="11990" y="9570"/>
                    <a:pt x="11821" y="9739"/>
                    <a:pt x="11803" y="9953"/>
                  </a:cubicBezTo>
                  <a:lnTo>
                    <a:pt x="11669" y="12460"/>
                  </a:lnTo>
                  <a:lnTo>
                    <a:pt x="11169" y="12460"/>
                  </a:lnTo>
                  <a:lnTo>
                    <a:pt x="11169" y="11809"/>
                  </a:lnTo>
                  <a:cubicBezTo>
                    <a:pt x="11169" y="11684"/>
                    <a:pt x="11062" y="11577"/>
                    <a:pt x="10928" y="11577"/>
                  </a:cubicBezTo>
                  <a:cubicBezTo>
                    <a:pt x="10795" y="11577"/>
                    <a:pt x="10688" y="11684"/>
                    <a:pt x="10688" y="11809"/>
                  </a:cubicBezTo>
                  <a:lnTo>
                    <a:pt x="10688" y="12460"/>
                  </a:lnTo>
                  <a:lnTo>
                    <a:pt x="10179" y="12460"/>
                  </a:lnTo>
                  <a:lnTo>
                    <a:pt x="10179" y="11497"/>
                  </a:lnTo>
                  <a:cubicBezTo>
                    <a:pt x="10179" y="11363"/>
                    <a:pt x="10072" y="11256"/>
                    <a:pt x="9938" y="11256"/>
                  </a:cubicBezTo>
                  <a:cubicBezTo>
                    <a:pt x="9813" y="11256"/>
                    <a:pt x="9706" y="11363"/>
                    <a:pt x="9706" y="11497"/>
                  </a:cubicBezTo>
                  <a:lnTo>
                    <a:pt x="9706" y="12460"/>
                  </a:lnTo>
                  <a:lnTo>
                    <a:pt x="9251" y="12460"/>
                  </a:lnTo>
                  <a:lnTo>
                    <a:pt x="9135" y="10150"/>
                  </a:lnTo>
                  <a:cubicBezTo>
                    <a:pt x="9135" y="10016"/>
                    <a:pt x="9019" y="9918"/>
                    <a:pt x="8885" y="9918"/>
                  </a:cubicBezTo>
                  <a:cubicBezTo>
                    <a:pt x="8752" y="9927"/>
                    <a:pt x="8654" y="10043"/>
                    <a:pt x="8662" y="10168"/>
                  </a:cubicBezTo>
                  <a:lnTo>
                    <a:pt x="8770" y="12460"/>
                  </a:lnTo>
                  <a:lnTo>
                    <a:pt x="7529" y="12460"/>
                  </a:lnTo>
                  <a:lnTo>
                    <a:pt x="7797" y="6822"/>
                  </a:lnTo>
                  <a:cubicBezTo>
                    <a:pt x="7806" y="6635"/>
                    <a:pt x="7958" y="6492"/>
                    <a:pt x="8145" y="6492"/>
                  </a:cubicBezTo>
                  <a:cubicBezTo>
                    <a:pt x="8332" y="6492"/>
                    <a:pt x="8493" y="6635"/>
                    <a:pt x="8502" y="6822"/>
                  </a:cubicBezTo>
                  <a:lnTo>
                    <a:pt x="8609" y="9115"/>
                  </a:lnTo>
                  <a:cubicBezTo>
                    <a:pt x="8618" y="9249"/>
                    <a:pt x="8725" y="9347"/>
                    <a:pt x="8859" y="9347"/>
                  </a:cubicBezTo>
                  <a:cubicBezTo>
                    <a:pt x="8993" y="9338"/>
                    <a:pt x="9091" y="9222"/>
                    <a:pt x="9091" y="9097"/>
                  </a:cubicBezTo>
                  <a:lnTo>
                    <a:pt x="9037" y="8053"/>
                  </a:lnTo>
                  <a:lnTo>
                    <a:pt x="9037" y="8053"/>
                  </a:lnTo>
                  <a:cubicBezTo>
                    <a:pt x="9073" y="8062"/>
                    <a:pt x="9117" y="8062"/>
                    <a:pt x="9153" y="8062"/>
                  </a:cubicBezTo>
                  <a:cubicBezTo>
                    <a:pt x="9251" y="8062"/>
                    <a:pt x="9349" y="8053"/>
                    <a:pt x="9448" y="8018"/>
                  </a:cubicBezTo>
                  <a:cubicBezTo>
                    <a:pt x="9742" y="7928"/>
                    <a:pt x="9938" y="7688"/>
                    <a:pt x="10108" y="7473"/>
                  </a:cubicBezTo>
                  <a:cubicBezTo>
                    <a:pt x="10215" y="7349"/>
                    <a:pt x="10313" y="7233"/>
                    <a:pt x="10411" y="7152"/>
                  </a:cubicBezTo>
                  <a:cubicBezTo>
                    <a:pt x="10518" y="7081"/>
                    <a:pt x="10670" y="7018"/>
                    <a:pt x="10821" y="6956"/>
                  </a:cubicBezTo>
                  <a:cubicBezTo>
                    <a:pt x="11071" y="6858"/>
                    <a:pt x="11357" y="6742"/>
                    <a:pt x="11535" y="6501"/>
                  </a:cubicBezTo>
                  <a:cubicBezTo>
                    <a:pt x="11713" y="6251"/>
                    <a:pt x="11740" y="5948"/>
                    <a:pt x="11758" y="5671"/>
                  </a:cubicBezTo>
                  <a:cubicBezTo>
                    <a:pt x="11767" y="5511"/>
                    <a:pt x="11776" y="5350"/>
                    <a:pt x="11821" y="5225"/>
                  </a:cubicBezTo>
                  <a:cubicBezTo>
                    <a:pt x="11856" y="5109"/>
                    <a:pt x="11936" y="4985"/>
                    <a:pt x="12026" y="4842"/>
                  </a:cubicBezTo>
                  <a:cubicBezTo>
                    <a:pt x="12168" y="4610"/>
                    <a:pt x="12338" y="4351"/>
                    <a:pt x="12338" y="4030"/>
                  </a:cubicBezTo>
                  <a:cubicBezTo>
                    <a:pt x="12338" y="3744"/>
                    <a:pt x="12204" y="3504"/>
                    <a:pt x="12061" y="3281"/>
                  </a:cubicBezTo>
                  <a:cubicBezTo>
                    <a:pt x="12016" y="3208"/>
                    <a:pt x="11940" y="3170"/>
                    <a:pt x="11862" y="3170"/>
                  </a:cubicBezTo>
                  <a:cubicBezTo>
                    <a:pt x="11817" y="3170"/>
                    <a:pt x="11771" y="3183"/>
                    <a:pt x="11731" y="3209"/>
                  </a:cubicBezTo>
                  <a:cubicBezTo>
                    <a:pt x="11615" y="3272"/>
                    <a:pt x="11589" y="3423"/>
                    <a:pt x="11660" y="3539"/>
                  </a:cubicBezTo>
                  <a:cubicBezTo>
                    <a:pt x="11767" y="3709"/>
                    <a:pt x="11865" y="3878"/>
                    <a:pt x="11865" y="4030"/>
                  </a:cubicBezTo>
                  <a:cubicBezTo>
                    <a:pt x="11865" y="4208"/>
                    <a:pt x="11740" y="4396"/>
                    <a:pt x="11615" y="4592"/>
                  </a:cubicBezTo>
                  <a:cubicBezTo>
                    <a:pt x="11517" y="4744"/>
                    <a:pt x="11419" y="4904"/>
                    <a:pt x="11366" y="5083"/>
                  </a:cubicBezTo>
                  <a:cubicBezTo>
                    <a:pt x="11303" y="5261"/>
                    <a:pt x="11294" y="5457"/>
                    <a:pt x="11276" y="5645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9"/>
                  </a:cubicBezTo>
                  <a:cubicBezTo>
                    <a:pt x="10465" y="6581"/>
                    <a:pt x="10286" y="6653"/>
                    <a:pt x="10134" y="6769"/>
                  </a:cubicBezTo>
                  <a:cubicBezTo>
                    <a:pt x="9983" y="6876"/>
                    <a:pt x="9858" y="7027"/>
                    <a:pt x="9742" y="7170"/>
                  </a:cubicBezTo>
                  <a:cubicBezTo>
                    <a:pt x="9599" y="7349"/>
                    <a:pt x="9456" y="7518"/>
                    <a:pt x="9296" y="7563"/>
                  </a:cubicBezTo>
                  <a:cubicBezTo>
                    <a:pt x="9252" y="7577"/>
                    <a:pt x="9199" y="7584"/>
                    <a:pt x="9145" y="7584"/>
                  </a:cubicBezTo>
                  <a:cubicBezTo>
                    <a:pt x="9100" y="7584"/>
                    <a:pt x="9054" y="7580"/>
                    <a:pt x="9010" y="7572"/>
                  </a:cubicBezTo>
                  <a:lnTo>
                    <a:pt x="8975" y="6795"/>
                  </a:lnTo>
                  <a:cubicBezTo>
                    <a:pt x="8957" y="6358"/>
                    <a:pt x="8591" y="6010"/>
                    <a:pt x="8145" y="6010"/>
                  </a:cubicBezTo>
                  <a:cubicBezTo>
                    <a:pt x="7708" y="6010"/>
                    <a:pt x="7342" y="6358"/>
                    <a:pt x="7324" y="6795"/>
                  </a:cubicBezTo>
                  <a:lnTo>
                    <a:pt x="7280" y="7572"/>
                  </a:lnTo>
                  <a:cubicBezTo>
                    <a:pt x="7236" y="7580"/>
                    <a:pt x="7191" y="7584"/>
                    <a:pt x="7149" y="7584"/>
                  </a:cubicBezTo>
                  <a:cubicBezTo>
                    <a:pt x="7097" y="7584"/>
                    <a:pt x="7047" y="7577"/>
                    <a:pt x="7003" y="7563"/>
                  </a:cubicBezTo>
                  <a:cubicBezTo>
                    <a:pt x="6843" y="7518"/>
                    <a:pt x="6700" y="7349"/>
                    <a:pt x="6557" y="7170"/>
                  </a:cubicBezTo>
                  <a:cubicBezTo>
                    <a:pt x="6432" y="7027"/>
                    <a:pt x="6316" y="6876"/>
                    <a:pt x="6165" y="6769"/>
                  </a:cubicBezTo>
                  <a:cubicBezTo>
                    <a:pt x="6004" y="6653"/>
                    <a:pt x="5826" y="6581"/>
                    <a:pt x="5656" y="6519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45"/>
                  </a:cubicBezTo>
                  <a:cubicBezTo>
                    <a:pt x="5005" y="5457"/>
                    <a:pt x="4996" y="5261"/>
                    <a:pt x="4933" y="5083"/>
                  </a:cubicBezTo>
                  <a:cubicBezTo>
                    <a:pt x="4880" y="4904"/>
                    <a:pt x="4773" y="4744"/>
                    <a:pt x="4675" y="4592"/>
                  </a:cubicBezTo>
                  <a:cubicBezTo>
                    <a:pt x="4550" y="4396"/>
                    <a:pt x="4434" y="4208"/>
                    <a:pt x="4434" y="4030"/>
                  </a:cubicBezTo>
                  <a:cubicBezTo>
                    <a:pt x="4434" y="3860"/>
                    <a:pt x="4550" y="3673"/>
                    <a:pt x="4675" y="3477"/>
                  </a:cubicBezTo>
                  <a:cubicBezTo>
                    <a:pt x="4773" y="3325"/>
                    <a:pt x="4880" y="3165"/>
                    <a:pt x="4933" y="2986"/>
                  </a:cubicBezTo>
                  <a:cubicBezTo>
                    <a:pt x="4996" y="2808"/>
                    <a:pt x="5005" y="2612"/>
                    <a:pt x="5014" y="2424"/>
                  </a:cubicBezTo>
                  <a:cubicBezTo>
                    <a:pt x="5032" y="2201"/>
                    <a:pt x="5049" y="1987"/>
                    <a:pt x="5148" y="1853"/>
                  </a:cubicBezTo>
                  <a:cubicBezTo>
                    <a:pt x="5246" y="1719"/>
                    <a:pt x="5442" y="1639"/>
                    <a:pt x="5656" y="1550"/>
                  </a:cubicBezTo>
                  <a:cubicBezTo>
                    <a:pt x="5826" y="1487"/>
                    <a:pt x="6004" y="1416"/>
                    <a:pt x="6165" y="1300"/>
                  </a:cubicBezTo>
                  <a:cubicBezTo>
                    <a:pt x="6316" y="1184"/>
                    <a:pt x="6432" y="1041"/>
                    <a:pt x="6557" y="899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3" y="486"/>
                    <a:pt x="7086" y="481"/>
                    <a:pt x="7132" y="481"/>
                  </a:cubicBezTo>
                  <a:cubicBezTo>
                    <a:pt x="7263" y="481"/>
                    <a:pt x="7416" y="520"/>
                    <a:pt x="7574" y="560"/>
                  </a:cubicBezTo>
                  <a:cubicBezTo>
                    <a:pt x="7761" y="604"/>
                    <a:pt x="7949" y="658"/>
                    <a:pt x="8145" y="658"/>
                  </a:cubicBezTo>
                  <a:cubicBezTo>
                    <a:pt x="8350" y="658"/>
                    <a:pt x="8538" y="604"/>
                    <a:pt x="8725" y="560"/>
                  </a:cubicBezTo>
                  <a:cubicBezTo>
                    <a:pt x="8883" y="520"/>
                    <a:pt x="9036" y="481"/>
                    <a:pt x="9167" y="481"/>
                  </a:cubicBezTo>
                  <a:cubicBezTo>
                    <a:pt x="9213" y="481"/>
                    <a:pt x="9256" y="486"/>
                    <a:pt x="9296" y="497"/>
                  </a:cubicBezTo>
                  <a:cubicBezTo>
                    <a:pt x="9456" y="551"/>
                    <a:pt x="9599" y="720"/>
                    <a:pt x="9742" y="899"/>
                  </a:cubicBezTo>
                  <a:cubicBezTo>
                    <a:pt x="9858" y="1041"/>
                    <a:pt x="9983" y="1184"/>
                    <a:pt x="10134" y="1300"/>
                  </a:cubicBezTo>
                  <a:cubicBezTo>
                    <a:pt x="10286" y="1416"/>
                    <a:pt x="10465" y="1487"/>
                    <a:pt x="10643" y="1550"/>
                  </a:cubicBezTo>
                  <a:cubicBezTo>
                    <a:pt x="10857" y="1639"/>
                    <a:pt x="11053" y="1719"/>
                    <a:pt x="11151" y="1853"/>
                  </a:cubicBezTo>
                  <a:cubicBezTo>
                    <a:pt x="11250" y="1987"/>
                    <a:pt x="11267" y="2201"/>
                    <a:pt x="11276" y="2424"/>
                  </a:cubicBezTo>
                  <a:lnTo>
                    <a:pt x="11276" y="2433"/>
                  </a:lnTo>
                  <a:cubicBezTo>
                    <a:pt x="11285" y="2553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31"/>
                    <a:pt x="11758" y="2397"/>
                  </a:cubicBezTo>
                  <a:cubicBezTo>
                    <a:pt x="11740" y="2121"/>
                    <a:pt x="11713" y="1818"/>
                    <a:pt x="11535" y="1568"/>
                  </a:cubicBezTo>
                  <a:cubicBezTo>
                    <a:pt x="11357" y="1327"/>
                    <a:pt x="11071" y="1211"/>
                    <a:pt x="10821" y="1104"/>
                  </a:cubicBezTo>
                  <a:cubicBezTo>
                    <a:pt x="10670" y="1050"/>
                    <a:pt x="10518" y="988"/>
                    <a:pt x="10411" y="917"/>
                  </a:cubicBezTo>
                  <a:cubicBezTo>
                    <a:pt x="10313" y="836"/>
                    <a:pt x="10215" y="720"/>
                    <a:pt x="10108" y="595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40"/>
                    <a:pt x="8288" y="176"/>
                    <a:pt x="8145" y="176"/>
                  </a:cubicBezTo>
                  <a:cubicBezTo>
                    <a:pt x="8011" y="176"/>
                    <a:pt x="7860" y="140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99;p87">
              <a:extLst>
                <a:ext uri="{FF2B5EF4-FFF2-40B4-BE49-F238E27FC236}">
                  <a16:creationId xmlns:a16="http://schemas.microsoft.com/office/drawing/2014/main" id="{A825DE53-2B55-7B2F-0FB1-37F89E397E99}"/>
                </a:ext>
              </a:extLst>
            </p:cNvPr>
            <p:cNvSpPr/>
            <p:nvPr/>
          </p:nvSpPr>
          <p:spPr>
            <a:xfrm>
              <a:off x="7909019" y="2435507"/>
              <a:ext cx="15062" cy="15062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242" y="0"/>
                  </a:moveTo>
                  <a:cubicBezTo>
                    <a:pt x="108" y="0"/>
                    <a:pt x="1" y="107"/>
                    <a:pt x="1" y="241"/>
                  </a:cubicBezTo>
                  <a:cubicBezTo>
                    <a:pt x="1" y="375"/>
                    <a:pt x="108" y="482"/>
                    <a:pt x="242" y="482"/>
                  </a:cubicBezTo>
                  <a:cubicBezTo>
                    <a:pt x="375" y="482"/>
                    <a:pt x="483" y="375"/>
                    <a:pt x="483" y="241"/>
                  </a:cubicBezTo>
                  <a:cubicBezTo>
                    <a:pt x="483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00;p87">
              <a:extLst>
                <a:ext uri="{FF2B5EF4-FFF2-40B4-BE49-F238E27FC236}">
                  <a16:creationId xmlns:a16="http://schemas.microsoft.com/office/drawing/2014/main" id="{95C2C92F-61A4-CDE8-E980-0BC742600E99}"/>
                </a:ext>
              </a:extLst>
            </p:cNvPr>
            <p:cNvSpPr/>
            <p:nvPr/>
          </p:nvSpPr>
          <p:spPr>
            <a:xfrm>
              <a:off x="7998614" y="2450539"/>
              <a:ext cx="14782" cy="14751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241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66"/>
                    <a:pt x="107" y="473"/>
                    <a:pt x="241" y="473"/>
                  </a:cubicBezTo>
                  <a:cubicBezTo>
                    <a:pt x="366" y="473"/>
                    <a:pt x="473" y="366"/>
                    <a:pt x="473" y="241"/>
                  </a:cubicBezTo>
                  <a:cubicBezTo>
                    <a:pt x="473" y="107"/>
                    <a:pt x="366" y="0"/>
                    <a:pt x="241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01;p87">
              <a:extLst>
                <a:ext uri="{FF2B5EF4-FFF2-40B4-BE49-F238E27FC236}">
                  <a16:creationId xmlns:a16="http://schemas.microsoft.com/office/drawing/2014/main" id="{01889DD8-05C8-6833-2055-1EC868757D15}"/>
                </a:ext>
              </a:extLst>
            </p:cNvPr>
            <p:cNvSpPr/>
            <p:nvPr/>
          </p:nvSpPr>
          <p:spPr>
            <a:xfrm>
              <a:off x="7940173" y="2493075"/>
              <a:ext cx="14782" cy="15062"/>
            </a:xfrm>
            <a:custGeom>
              <a:avLst/>
              <a:gdLst/>
              <a:ahLst/>
              <a:cxnLst/>
              <a:rect l="l" t="t" r="r" b="b"/>
              <a:pathLst>
                <a:path w="474" h="483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cubicBezTo>
                    <a:pt x="1" y="376"/>
                    <a:pt x="108" y="483"/>
                    <a:pt x="242" y="483"/>
                  </a:cubicBezTo>
                  <a:cubicBezTo>
                    <a:pt x="367" y="483"/>
                    <a:pt x="474" y="376"/>
                    <a:pt x="474" y="242"/>
                  </a:cubicBezTo>
                  <a:cubicBezTo>
                    <a:pt x="474" y="108"/>
                    <a:pt x="367" y="1"/>
                    <a:pt x="242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3828;p87">
            <a:extLst>
              <a:ext uri="{FF2B5EF4-FFF2-40B4-BE49-F238E27FC236}">
                <a16:creationId xmlns:a16="http://schemas.microsoft.com/office/drawing/2014/main" id="{8C54EE36-68D4-79AC-2C16-DD8A7ED17020}"/>
              </a:ext>
            </a:extLst>
          </p:cNvPr>
          <p:cNvGrpSpPr/>
          <p:nvPr/>
        </p:nvGrpSpPr>
        <p:grpSpPr>
          <a:xfrm>
            <a:off x="6859625" y="4304150"/>
            <a:ext cx="934653" cy="820029"/>
            <a:chOff x="7042895" y="4140645"/>
            <a:chExt cx="404256" cy="363059"/>
          </a:xfrm>
        </p:grpSpPr>
        <p:sp>
          <p:nvSpPr>
            <p:cNvPr id="30" name="Google Shape;3829;p87">
              <a:extLst>
                <a:ext uri="{FF2B5EF4-FFF2-40B4-BE49-F238E27FC236}">
                  <a16:creationId xmlns:a16="http://schemas.microsoft.com/office/drawing/2014/main" id="{B5F11480-04E4-8387-81D2-5265903296EC}"/>
                </a:ext>
              </a:extLst>
            </p:cNvPr>
            <p:cNvSpPr/>
            <p:nvPr/>
          </p:nvSpPr>
          <p:spPr>
            <a:xfrm>
              <a:off x="7048649" y="4187892"/>
              <a:ext cx="163523" cy="163572"/>
            </a:xfrm>
            <a:custGeom>
              <a:avLst/>
              <a:gdLst/>
              <a:ahLst/>
              <a:cxnLst/>
              <a:rect l="l" t="t" r="r" b="b"/>
              <a:pathLst>
                <a:path w="6593" h="6595" extrusionOk="0">
                  <a:moveTo>
                    <a:pt x="2560" y="0"/>
                  </a:moveTo>
                  <a:cubicBezTo>
                    <a:pt x="2496" y="0"/>
                    <a:pt x="2433" y="8"/>
                    <a:pt x="2373" y="29"/>
                  </a:cubicBezTo>
                  <a:cubicBezTo>
                    <a:pt x="2043" y="136"/>
                    <a:pt x="1865" y="555"/>
                    <a:pt x="1588" y="751"/>
                  </a:cubicBezTo>
                  <a:cubicBezTo>
                    <a:pt x="1311" y="956"/>
                    <a:pt x="865" y="1001"/>
                    <a:pt x="660" y="1277"/>
                  </a:cubicBezTo>
                  <a:cubicBezTo>
                    <a:pt x="455" y="1554"/>
                    <a:pt x="553" y="1991"/>
                    <a:pt x="446" y="2321"/>
                  </a:cubicBezTo>
                  <a:cubicBezTo>
                    <a:pt x="339" y="2642"/>
                    <a:pt x="0" y="2946"/>
                    <a:pt x="0" y="3294"/>
                  </a:cubicBezTo>
                  <a:cubicBezTo>
                    <a:pt x="0" y="3650"/>
                    <a:pt x="339" y="3954"/>
                    <a:pt x="446" y="4266"/>
                  </a:cubicBezTo>
                  <a:cubicBezTo>
                    <a:pt x="553" y="4605"/>
                    <a:pt x="455" y="5042"/>
                    <a:pt x="660" y="5319"/>
                  </a:cubicBezTo>
                  <a:cubicBezTo>
                    <a:pt x="865" y="5595"/>
                    <a:pt x="1311" y="5640"/>
                    <a:pt x="1588" y="5845"/>
                  </a:cubicBezTo>
                  <a:cubicBezTo>
                    <a:pt x="1865" y="6041"/>
                    <a:pt x="2043" y="6461"/>
                    <a:pt x="2373" y="6568"/>
                  </a:cubicBezTo>
                  <a:cubicBezTo>
                    <a:pt x="2437" y="6586"/>
                    <a:pt x="2502" y="6594"/>
                    <a:pt x="2568" y="6594"/>
                  </a:cubicBezTo>
                  <a:cubicBezTo>
                    <a:pt x="2660" y="6594"/>
                    <a:pt x="2753" y="6579"/>
                    <a:pt x="2846" y="6559"/>
                  </a:cubicBezTo>
                  <a:lnTo>
                    <a:pt x="4041" y="6559"/>
                  </a:lnTo>
                  <a:cubicBezTo>
                    <a:pt x="4134" y="6579"/>
                    <a:pt x="4228" y="6594"/>
                    <a:pt x="4317" y="6594"/>
                  </a:cubicBezTo>
                  <a:cubicBezTo>
                    <a:pt x="4382" y="6594"/>
                    <a:pt x="4445" y="6586"/>
                    <a:pt x="4505" y="6568"/>
                  </a:cubicBezTo>
                  <a:cubicBezTo>
                    <a:pt x="4835" y="6461"/>
                    <a:pt x="5014" y="6041"/>
                    <a:pt x="5290" y="5845"/>
                  </a:cubicBezTo>
                  <a:cubicBezTo>
                    <a:pt x="5344" y="5800"/>
                    <a:pt x="5415" y="5765"/>
                    <a:pt x="5478" y="5729"/>
                  </a:cubicBezTo>
                  <a:cubicBezTo>
                    <a:pt x="5745" y="5613"/>
                    <a:pt x="5772" y="5542"/>
                    <a:pt x="5933" y="5319"/>
                  </a:cubicBezTo>
                  <a:cubicBezTo>
                    <a:pt x="6138" y="5042"/>
                    <a:pt x="6040" y="4605"/>
                    <a:pt x="6147" y="4266"/>
                  </a:cubicBezTo>
                  <a:cubicBezTo>
                    <a:pt x="6245" y="3954"/>
                    <a:pt x="6593" y="3650"/>
                    <a:pt x="6593" y="3294"/>
                  </a:cubicBezTo>
                  <a:cubicBezTo>
                    <a:pt x="6593" y="3106"/>
                    <a:pt x="6486" y="2928"/>
                    <a:pt x="6379" y="2749"/>
                  </a:cubicBezTo>
                  <a:lnTo>
                    <a:pt x="6370" y="1884"/>
                  </a:lnTo>
                  <a:cubicBezTo>
                    <a:pt x="6352" y="1661"/>
                    <a:pt x="6343" y="1438"/>
                    <a:pt x="6218" y="1277"/>
                  </a:cubicBezTo>
                  <a:cubicBezTo>
                    <a:pt x="6013" y="1001"/>
                    <a:pt x="5567" y="956"/>
                    <a:pt x="5290" y="751"/>
                  </a:cubicBezTo>
                  <a:cubicBezTo>
                    <a:pt x="5014" y="555"/>
                    <a:pt x="4835" y="198"/>
                    <a:pt x="4505" y="91"/>
                  </a:cubicBezTo>
                  <a:cubicBezTo>
                    <a:pt x="4419" y="65"/>
                    <a:pt x="4328" y="55"/>
                    <a:pt x="4234" y="55"/>
                  </a:cubicBezTo>
                  <a:cubicBezTo>
                    <a:pt x="4038" y="55"/>
                    <a:pt x="3830" y="99"/>
                    <a:pt x="3631" y="136"/>
                  </a:cubicBezTo>
                  <a:cubicBezTo>
                    <a:pt x="3568" y="145"/>
                    <a:pt x="3506" y="153"/>
                    <a:pt x="3435" y="153"/>
                  </a:cubicBezTo>
                  <a:cubicBezTo>
                    <a:pt x="3152" y="153"/>
                    <a:pt x="2840" y="0"/>
                    <a:pt x="2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30;p87">
              <a:extLst>
                <a:ext uri="{FF2B5EF4-FFF2-40B4-BE49-F238E27FC236}">
                  <a16:creationId xmlns:a16="http://schemas.microsoft.com/office/drawing/2014/main" id="{7966391D-5250-E9C2-B3A6-4D0DFC269332}"/>
                </a:ext>
              </a:extLst>
            </p:cNvPr>
            <p:cNvSpPr/>
            <p:nvPr/>
          </p:nvSpPr>
          <p:spPr>
            <a:xfrm>
              <a:off x="7123202" y="4187867"/>
              <a:ext cx="96060" cy="142143"/>
            </a:xfrm>
            <a:custGeom>
              <a:avLst/>
              <a:gdLst/>
              <a:ahLst/>
              <a:cxnLst/>
              <a:rect l="l" t="t" r="r" b="b"/>
              <a:pathLst>
                <a:path w="3873" h="5731" extrusionOk="0">
                  <a:moveTo>
                    <a:pt x="1310" y="1"/>
                  </a:moveTo>
                  <a:cubicBezTo>
                    <a:pt x="1090" y="1"/>
                    <a:pt x="852" y="95"/>
                    <a:pt x="625" y="137"/>
                  </a:cubicBezTo>
                  <a:cubicBezTo>
                    <a:pt x="571" y="413"/>
                    <a:pt x="598" y="743"/>
                    <a:pt x="509" y="1011"/>
                  </a:cubicBezTo>
                  <a:cubicBezTo>
                    <a:pt x="393" y="1377"/>
                    <a:pt x="0" y="1716"/>
                    <a:pt x="0" y="2126"/>
                  </a:cubicBezTo>
                  <a:cubicBezTo>
                    <a:pt x="0" y="2536"/>
                    <a:pt x="393" y="2875"/>
                    <a:pt x="509" y="3241"/>
                  </a:cubicBezTo>
                  <a:cubicBezTo>
                    <a:pt x="634" y="3625"/>
                    <a:pt x="527" y="4133"/>
                    <a:pt x="759" y="4445"/>
                  </a:cubicBezTo>
                  <a:cubicBezTo>
                    <a:pt x="991" y="4767"/>
                    <a:pt x="1508" y="4820"/>
                    <a:pt x="1829" y="5052"/>
                  </a:cubicBezTo>
                  <a:cubicBezTo>
                    <a:pt x="2070" y="5222"/>
                    <a:pt x="2240" y="5534"/>
                    <a:pt x="2472" y="5730"/>
                  </a:cubicBezTo>
                  <a:cubicBezTo>
                    <a:pt x="2739" y="5614"/>
                    <a:pt x="3051" y="5543"/>
                    <a:pt x="3212" y="5320"/>
                  </a:cubicBezTo>
                  <a:cubicBezTo>
                    <a:pt x="3417" y="5043"/>
                    <a:pt x="3319" y="4606"/>
                    <a:pt x="3426" y="4267"/>
                  </a:cubicBezTo>
                  <a:cubicBezTo>
                    <a:pt x="3533" y="3955"/>
                    <a:pt x="3872" y="3651"/>
                    <a:pt x="3872" y="3295"/>
                  </a:cubicBezTo>
                  <a:cubicBezTo>
                    <a:pt x="3872" y="3107"/>
                    <a:pt x="3765" y="2929"/>
                    <a:pt x="3658" y="2750"/>
                  </a:cubicBezTo>
                  <a:lnTo>
                    <a:pt x="3364" y="1885"/>
                  </a:lnTo>
                  <a:cubicBezTo>
                    <a:pt x="3346" y="1662"/>
                    <a:pt x="3337" y="1439"/>
                    <a:pt x="3212" y="1278"/>
                  </a:cubicBezTo>
                  <a:cubicBezTo>
                    <a:pt x="3007" y="1002"/>
                    <a:pt x="2561" y="957"/>
                    <a:pt x="2284" y="752"/>
                  </a:cubicBezTo>
                  <a:cubicBezTo>
                    <a:pt x="2008" y="556"/>
                    <a:pt x="1829" y="137"/>
                    <a:pt x="1499" y="30"/>
                  </a:cubicBezTo>
                  <a:cubicBezTo>
                    <a:pt x="1438" y="9"/>
                    <a:pt x="1375" y="1"/>
                    <a:pt x="1310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31;p87">
              <a:extLst>
                <a:ext uri="{FF2B5EF4-FFF2-40B4-BE49-F238E27FC236}">
                  <a16:creationId xmlns:a16="http://schemas.microsoft.com/office/drawing/2014/main" id="{540FDCCC-DF17-C172-1D6C-0E159DDAB79E}"/>
                </a:ext>
              </a:extLst>
            </p:cNvPr>
            <p:cNvSpPr/>
            <p:nvPr/>
          </p:nvSpPr>
          <p:spPr>
            <a:xfrm>
              <a:off x="7270772" y="4187892"/>
              <a:ext cx="163548" cy="163597"/>
            </a:xfrm>
            <a:custGeom>
              <a:avLst/>
              <a:gdLst/>
              <a:ahLst/>
              <a:cxnLst/>
              <a:rect l="l" t="t" r="r" b="b"/>
              <a:pathLst>
                <a:path w="6594" h="6596" extrusionOk="0">
                  <a:moveTo>
                    <a:pt x="2560" y="0"/>
                  </a:moveTo>
                  <a:cubicBezTo>
                    <a:pt x="2496" y="0"/>
                    <a:pt x="2434" y="8"/>
                    <a:pt x="2374" y="29"/>
                  </a:cubicBezTo>
                  <a:cubicBezTo>
                    <a:pt x="2044" y="136"/>
                    <a:pt x="1865" y="555"/>
                    <a:pt x="1589" y="751"/>
                  </a:cubicBezTo>
                  <a:cubicBezTo>
                    <a:pt x="1312" y="956"/>
                    <a:pt x="857" y="1001"/>
                    <a:pt x="661" y="1277"/>
                  </a:cubicBezTo>
                  <a:cubicBezTo>
                    <a:pt x="456" y="1554"/>
                    <a:pt x="554" y="1991"/>
                    <a:pt x="447" y="2321"/>
                  </a:cubicBezTo>
                  <a:cubicBezTo>
                    <a:pt x="340" y="2642"/>
                    <a:pt x="1" y="2946"/>
                    <a:pt x="1" y="3294"/>
                  </a:cubicBezTo>
                  <a:cubicBezTo>
                    <a:pt x="1" y="3650"/>
                    <a:pt x="340" y="3954"/>
                    <a:pt x="447" y="4266"/>
                  </a:cubicBezTo>
                  <a:cubicBezTo>
                    <a:pt x="554" y="4605"/>
                    <a:pt x="456" y="5042"/>
                    <a:pt x="661" y="5319"/>
                  </a:cubicBezTo>
                  <a:cubicBezTo>
                    <a:pt x="857" y="5595"/>
                    <a:pt x="1312" y="5640"/>
                    <a:pt x="1589" y="5845"/>
                  </a:cubicBezTo>
                  <a:cubicBezTo>
                    <a:pt x="1865" y="6041"/>
                    <a:pt x="2044" y="6461"/>
                    <a:pt x="2374" y="6568"/>
                  </a:cubicBezTo>
                  <a:cubicBezTo>
                    <a:pt x="2434" y="6588"/>
                    <a:pt x="2496" y="6596"/>
                    <a:pt x="2560" y="6596"/>
                  </a:cubicBezTo>
                  <a:cubicBezTo>
                    <a:pt x="2838" y="6596"/>
                    <a:pt x="3145" y="6443"/>
                    <a:pt x="3435" y="6443"/>
                  </a:cubicBezTo>
                  <a:cubicBezTo>
                    <a:pt x="3560" y="6443"/>
                    <a:pt x="3685" y="6470"/>
                    <a:pt x="3810" y="6496"/>
                  </a:cubicBezTo>
                  <a:cubicBezTo>
                    <a:pt x="3947" y="6532"/>
                    <a:pt x="4085" y="6553"/>
                    <a:pt x="4215" y="6553"/>
                  </a:cubicBezTo>
                  <a:cubicBezTo>
                    <a:pt x="4314" y="6553"/>
                    <a:pt x="4409" y="6541"/>
                    <a:pt x="4497" y="6514"/>
                  </a:cubicBezTo>
                  <a:cubicBezTo>
                    <a:pt x="4836" y="6407"/>
                    <a:pt x="5014" y="5988"/>
                    <a:pt x="5282" y="5792"/>
                  </a:cubicBezTo>
                  <a:cubicBezTo>
                    <a:pt x="5568" y="5586"/>
                    <a:pt x="5737" y="5595"/>
                    <a:pt x="5942" y="5319"/>
                  </a:cubicBezTo>
                  <a:cubicBezTo>
                    <a:pt x="6138" y="5042"/>
                    <a:pt x="6049" y="4605"/>
                    <a:pt x="6156" y="4266"/>
                  </a:cubicBezTo>
                  <a:cubicBezTo>
                    <a:pt x="6254" y="3954"/>
                    <a:pt x="6593" y="3650"/>
                    <a:pt x="6593" y="3294"/>
                  </a:cubicBezTo>
                  <a:cubicBezTo>
                    <a:pt x="6593" y="2946"/>
                    <a:pt x="6254" y="2642"/>
                    <a:pt x="6156" y="2321"/>
                  </a:cubicBezTo>
                  <a:cubicBezTo>
                    <a:pt x="6049" y="1991"/>
                    <a:pt x="6138" y="1554"/>
                    <a:pt x="5942" y="1277"/>
                  </a:cubicBezTo>
                  <a:cubicBezTo>
                    <a:pt x="5737" y="1001"/>
                    <a:pt x="5568" y="1233"/>
                    <a:pt x="5282" y="1028"/>
                  </a:cubicBezTo>
                  <a:cubicBezTo>
                    <a:pt x="5014" y="831"/>
                    <a:pt x="4836" y="412"/>
                    <a:pt x="4497" y="305"/>
                  </a:cubicBezTo>
                  <a:cubicBezTo>
                    <a:pt x="4316" y="242"/>
                    <a:pt x="4107" y="82"/>
                    <a:pt x="3895" y="82"/>
                  </a:cubicBezTo>
                  <a:cubicBezTo>
                    <a:pt x="3867" y="82"/>
                    <a:pt x="3838" y="85"/>
                    <a:pt x="3810" y="91"/>
                  </a:cubicBezTo>
                  <a:cubicBezTo>
                    <a:pt x="3685" y="127"/>
                    <a:pt x="3560" y="153"/>
                    <a:pt x="3435" y="153"/>
                  </a:cubicBezTo>
                  <a:cubicBezTo>
                    <a:pt x="3145" y="153"/>
                    <a:pt x="2838" y="0"/>
                    <a:pt x="2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32;p87">
              <a:extLst>
                <a:ext uri="{FF2B5EF4-FFF2-40B4-BE49-F238E27FC236}">
                  <a16:creationId xmlns:a16="http://schemas.microsoft.com/office/drawing/2014/main" id="{F3F47B28-9B00-6F12-08C9-35C77045C800}"/>
                </a:ext>
              </a:extLst>
            </p:cNvPr>
            <p:cNvSpPr/>
            <p:nvPr/>
          </p:nvSpPr>
          <p:spPr>
            <a:xfrm>
              <a:off x="7365266" y="4187892"/>
              <a:ext cx="75896" cy="163597"/>
            </a:xfrm>
            <a:custGeom>
              <a:avLst/>
              <a:gdLst/>
              <a:ahLst/>
              <a:cxnLst/>
              <a:rect l="l" t="t" r="r" b="b"/>
              <a:pathLst>
                <a:path w="3060" h="6596" extrusionOk="0">
                  <a:moveTo>
                    <a:pt x="506" y="0"/>
                  </a:moveTo>
                  <a:cubicBezTo>
                    <a:pt x="346" y="0"/>
                    <a:pt x="173" y="53"/>
                    <a:pt x="0" y="91"/>
                  </a:cubicBezTo>
                  <a:cubicBezTo>
                    <a:pt x="250" y="252"/>
                    <a:pt x="410" y="582"/>
                    <a:pt x="642" y="751"/>
                  </a:cubicBezTo>
                  <a:cubicBezTo>
                    <a:pt x="928" y="956"/>
                    <a:pt x="1374" y="1001"/>
                    <a:pt x="1579" y="1277"/>
                  </a:cubicBezTo>
                  <a:cubicBezTo>
                    <a:pt x="1775" y="1554"/>
                    <a:pt x="1677" y="1991"/>
                    <a:pt x="1793" y="2321"/>
                  </a:cubicBezTo>
                  <a:cubicBezTo>
                    <a:pt x="1891" y="2642"/>
                    <a:pt x="2230" y="2946"/>
                    <a:pt x="2230" y="3294"/>
                  </a:cubicBezTo>
                  <a:cubicBezTo>
                    <a:pt x="2230" y="3650"/>
                    <a:pt x="1891" y="3954"/>
                    <a:pt x="1793" y="4266"/>
                  </a:cubicBezTo>
                  <a:cubicBezTo>
                    <a:pt x="1677" y="4605"/>
                    <a:pt x="1775" y="5042"/>
                    <a:pt x="1579" y="5319"/>
                  </a:cubicBezTo>
                  <a:cubicBezTo>
                    <a:pt x="1374" y="5595"/>
                    <a:pt x="928" y="5640"/>
                    <a:pt x="642" y="5845"/>
                  </a:cubicBezTo>
                  <a:cubicBezTo>
                    <a:pt x="410" y="6015"/>
                    <a:pt x="250" y="6345"/>
                    <a:pt x="0" y="6496"/>
                  </a:cubicBezTo>
                  <a:cubicBezTo>
                    <a:pt x="174" y="6541"/>
                    <a:pt x="348" y="6596"/>
                    <a:pt x="508" y="6596"/>
                  </a:cubicBezTo>
                  <a:cubicBezTo>
                    <a:pt x="570" y="6596"/>
                    <a:pt x="630" y="6588"/>
                    <a:pt x="687" y="6568"/>
                  </a:cubicBezTo>
                  <a:cubicBezTo>
                    <a:pt x="1026" y="6461"/>
                    <a:pt x="1204" y="6041"/>
                    <a:pt x="1472" y="5845"/>
                  </a:cubicBezTo>
                  <a:cubicBezTo>
                    <a:pt x="1758" y="5640"/>
                    <a:pt x="2204" y="5595"/>
                    <a:pt x="2409" y="5319"/>
                  </a:cubicBezTo>
                  <a:cubicBezTo>
                    <a:pt x="2605" y="5042"/>
                    <a:pt x="2516" y="4605"/>
                    <a:pt x="2623" y="4266"/>
                  </a:cubicBezTo>
                  <a:cubicBezTo>
                    <a:pt x="2721" y="3954"/>
                    <a:pt x="3060" y="3650"/>
                    <a:pt x="3060" y="3294"/>
                  </a:cubicBezTo>
                  <a:cubicBezTo>
                    <a:pt x="3060" y="2946"/>
                    <a:pt x="2721" y="2642"/>
                    <a:pt x="2623" y="2321"/>
                  </a:cubicBezTo>
                  <a:cubicBezTo>
                    <a:pt x="2516" y="1991"/>
                    <a:pt x="2605" y="1554"/>
                    <a:pt x="2409" y="1277"/>
                  </a:cubicBezTo>
                  <a:cubicBezTo>
                    <a:pt x="2204" y="1001"/>
                    <a:pt x="1758" y="956"/>
                    <a:pt x="1472" y="751"/>
                  </a:cubicBezTo>
                  <a:cubicBezTo>
                    <a:pt x="1204" y="555"/>
                    <a:pt x="1026" y="136"/>
                    <a:pt x="687" y="29"/>
                  </a:cubicBezTo>
                  <a:cubicBezTo>
                    <a:pt x="629" y="8"/>
                    <a:pt x="568" y="0"/>
                    <a:pt x="506" y="0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33;p87">
              <a:extLst>
                <a:ext uri="{FF2B5EF4-FFF2-40B4-BE49-F238E27FC236}">
                  <a16:creationId xmlns:a16="http://schemas.microsoft.com/office/drawing/2014/main" id="{6143F40C-84DE-A248-1B8A-01989E7331A2}"/>
                </a:ext>
              </a:extLst>
            </p:cNvPr>
            <p:cNvSpPr/>
            <p:nvPr/>
          </p:nvSpPr>
          <p:spPr>
            <a:xfrm>
              <a:off x="7337166" y="4318250"/>
              <a:ext cx="37625" cy="145169"/>
            </a:xfrm>
            <a:custGeom>
              <a:avLst/>
              <a:gdLst/>
              <a:ahLst/>
              <a:cxnLst/>
              <a:rect l="l" t="t" r="r" b="b"/>
              <a:pathLst>
                <a:path w="1517" h="5853" extrusionOk="0">
                  <a:moveTo>
                    <a:pt x="758" y="0"/>
                  </a:moveTo>
                  <a:cubicBezTo>
                    <a:pt x="660" y="0"/>
                    <a:pt x="562" y="0"/>
                    <a:pt x="482" y="54"/>
                  </a:cubicBezTo>
                  <a:cubicBezTo>
                    <a:pt x="348" y="134"/>
                    <a:pt x="259" y="286"/>
                    <a:pt x="250" y="455"/>
                  </a:cubicBezTo>
                  <a:lnTo>
                    <a:pt x="0" y="5576"/>
                  </a:lnTo>
                  <a:lnTo>
                    <a:pt x="758" y="5852"/>
                  </a:lnTo>
                  <a:lnTo>
                    <a:pt x="1517" y="5576"/>
                  </a:lnTo>
                  <a:lnTo>
                    <a:pt x="1490" y="5576"/>
                  </a:lnTo>
                  <a:lnTo>
                    <a:pt x="1249" y="455"/>
                  </a:lnTo>
                  <a:cubicBezTo>
                    <a:pt x="1231" y="179"/>
                    <a:pt x="1035" y="0"/>
                    <a:pt x="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34;p87">
              <a:extLst>
                <a:ext uri="{FF2B5EF4-FFF2-40B4-BE49-F238E27FC236}">
                  <a16:creationId xmlns:a16="http://schemas.microsoft.com/office/drawing/2014/main" id="{3FA7071C-92B9-3D08-875B-F306C6BB2CF7}"/>
                </a:ext>
              </a:extLst>
            </p:cNvPr>
            <p:cNvSpPr/>
            <p:nvPr/>
          </p:nvSpPr>
          <p:spPr>
            <a:xfrm>
              <a:off x="7349095" y="4317357"/>
              <a:ext cx="25695" cy="146062"/>
            </a:xfrm>
            <a:custGeom>
              <a:avLst/>
              <a:gdLst/>
              <a:ahLst/>
              <a:cxnLst/>
              <a:rect l="l" t="t" r="r" b="b"/>
              <a:pathLst>
                <a:path w="1036" h="5889" extrusionOk="0">
                  <a:moveTo>
                    <a:pt x="277" y="1"/>
                  </a:moveTo>
                  <a:cubicBezTo>
                    <a:pt x="179" y="1"/>
                    <a:pt x="81" y="36"/>
                    <a:pt x="1" y="90"/>
                  </a:cubicBezTo>
                  <a:cubicBezTo>
                    <a:pt x="135" y="170"/>
                    <a:pt x="233" y="322"/>
                    <a:pt x="242" y="491"/>
                  </a:cubicBezTo>
                  <a:lnTo>
                    <a:pt x="483" y="5612"/>
                  </a:lnTo>
                  <a:lnTo>
                    <a:pt x="652" y="5888"/>
                  </a:lnTo>
                  <a:lnTo>
                    <a:pt x="1036" y="5612"/>
                  </a:lnTo>
                  <a:lnTo>
                    <a:pt x="795" y="491"/>
                  </a:lnTo>
                  <a:cubicBezTo>
                    <a:pt x="777" y="215"/>
                    <a:pt x="554" y="1"/>
                    <a:pt x="277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35;p87">
              <a:extLst>
                <a:ext uri="{FF2B5EF4-FFF2-40B4-BE49-F238E27FC236}">
                  <a16:creationId xmlns:a16="http://schemas.microsoft.com/office/drawing/2014/main" id="{A52EB14A-D1CC-15D8-D394-3EC1B64007D1}"/>
                </a:ext>
              </a:extLst>
            </p:cNvPr>
            <p:cNvSpPr/>
            <p:nvPr/>
          </p:nvSpPr>
          <p:spPr>
            <a:xfrm>
              <a:off x="7115018" y="4318250"/>
              <a:ext cx="37849" cy="145169"/>
            </a:xfrm>
            <a:custGeom>
              <a:avLst/>
              <a:gdLst/>
              <a:ahLst/>
              <a:cxnLst/>
              <a:rect l="l" t="t" r="r" b="b"/>
              <a:pathLst>
                <a:path w="1526" h="5853" extrusionOk="0">
                  <a:moveTo>
                    <a:pt x="759" y="0"/>
                  </a:moveTo>
                  <a:cubicBezTo>
                    <a:pt x="661" y="0"/>
                    <a:pt x="562" y="0"/>
                    <a:pt x="482" y="54"/>
                  </a:cubicBezTo>
                  <a:cubicBezTo>
                    <a:pt x="348" y="134"/>
                    <a:pt x="259" y="286"/>
                    <a:pt x="250" y="455"/>
                  </a:cubicBezTo>
                  <a:lnTo>
                    <a:pt x="0" y="5576"/>
                  </a:lnTo>
                  <a:lnTo>
                    <a:pt x="759" y="5852"/>
                  </a:lnTo>
                  <a:lnTo>
                    <a:pt x="1526" y="5576"/>
                  </a:lnTo>
                  <a:lnTo>
                    <a:pt x="1499" y="5576"/>
                  </a:lnTo>
                  <a:lnTo>
                    <a:pt x="1249" y="455"/>
                  </a:lnTo>
                  <a:cubicBezTo>
                    <a:pt x="1231" y="179"/>
                    <a:pt x="1035" y="0"/>
                    <a:pt x="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36;p87">
              <a:extLst>
                <a:ext uri="{FF2B5EF4-FFF2-40B4-BE49-F238E27FC236}">
                  <a16:creationId xmlns:a16="http://schemas.microsoft.com/office/drawing/2014/main" id="{8F80D664-9C35-53C2-BD31-2AA22C3A5983}"/>
                </a:ext>
              </a:extLst>
            </p:cNvPr>
            <p:cNvSpPr/>
            <p:nvPr/>
          </p:nvSpPr>
          <p:spPr>
            <a:xfrm>
              <a:off x="7126972" y="4317357"/>
              <a:ext cx="25894" cy="146062"/>
            </a:xfrm>
            <a:custGeom>
              <a:avLst/>
              <a:gdLst/>
              <a:ahLst/>
              <a:cxnLst/>
              <a:rect l="l" t="t" r="r" b="b"/>
              <a:pathLst>
                <a:path w="1044" h="5889" extrusionOk="0">
                  <a:moveTo>
                    <a:pt x="277" y="1"/>
                  </a:moveTo>
                  <a:cubicBezTo>
                    <a:pt x="179" y="1"/>
                    <a:pt x="80" y="36"/>
                    <a:pt x="0" y="90"/>
                  </a:cubicBezTo>
                  <a:cubicBezTo>
                    <a:pt x="143" y="170"/>
                    <a:pt x="232" y="322"/>
                    <a:pt x="241" y="491"/>
                  </a:cubicBezTo>
                  <a:lnTo>
                    <a:pt x="491" y="5612"/>
                  </a:lnTo>
                  <a:lnTo>
                    <a:pt x="651" y="5888"/>
                  </a:lnTo>
                  <a:lnTo>
                    <a:pt x="1044" y="5612"/>
                  </a:lnTo>
                  <a:lnTo>
                    <a:pt x="794" y="491"/>
                  </a:lnTo>
                  <a:cubicBezTo>
                    <a:pt x="776" y="215"/>
                    <a:pt x="553" y="1"/>
                    <a:pt x="277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37;p87">
              <a:extLst>
                <a:ext uri="{FF2B5EF4-FFF2-40B4-BE49-F238E27FC236}">
                  <a16:creationId xmlns:a16="http://schemas.microsoft.com/office/drawing/2014/main" id="{DC6DAB41-93E3-B810-9790-2A0A9C97C203}"/>
                </a:ext>
              </a:extLst>
            </p:cNvPr>
            <p:cNvSpPr/>
            <p:nvPr/>
          </p:nvSpPr>
          <p:spPr>
            <a:xfrm>
              <a:off x="7146888" y="4146473"/>
              <a:ext cx="188301" cy="188102"/>
            </a:xfrm>
            <a:custGeom>
              <a:avLst/>
              <a:gdLst/>
              <a:ahLst/>
              <a:cxnLst/>
              <a:rect l="l" t="t" r="r" b="b"/>
              <a:pathLst>
                <a:path w="7592" h="7584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37"/>
                    <a:pt x="1829" y="869"/>
                  </a:cubicBezTo>
                  <a:cubicBezTo>
                    <a:pt x="1508" y="1101"/>
                    <a:pt x="990" y="1145"/>
                    <a:pt x="758" y="1467"/>
                  </a:cubicBezTo>
                  <a:cubicBezTo>
                    <a:pt x="526" y="1788"/>
                    <a:pt x="633" y="2296"/>
                    <a:pt x="517" y="2680"/>
                  </a:cubicBezTo>
                  <a:cubicBezTo>
                    <a:pt x="393" y="3046"/>
                    <a:pt x="0" y="3385"/>
                    <a:pt x="0" y="3795"/>
                  </a:cubicBezTo>
                  <a:cubicBezTo>
                    <a:pt x="0" y="4205"/>
                    <a:pt x="393" y="4544"/>
                    <a:pt x="517" y="4910"/>
                  </a:cubicBezTo>
                  <a:cubicBezTo>
                    <a:pt x="633" y="5294"/>
                    <a:pt x="526" y="5802"/>
                    <a:pt x="758" y="6114"/>
                  </a:cubicBezTo>
                  <a:cubicBezTo>
                    <a:pt x="990" y="6436"/>
                    <a:pt x="1508" y="6489"/>
                    <a:pt x="1829" y="6721"/>
                  </a:cubicBezTo>
                  <a:cubicBezTo>
                    <a:pt x="2150" y="6953"/>
                    <a:pt x="2355" y="7426"/>
                    <a:pt x="2730" y="7551"/>
                  </a:cubicBezTo>
                  <a:cubicBezTo>
                    <a:pt x="2801" y="7574"/>
                    <a:pt x="2874" y="7584"/>
                    <a:pt x="2949" y="7584"/>
                  </a:cubicBezTo>
                  <a:cubicBezTo>
                    <a:pt x="3272" y="7584"/>
                    <a:pt x="3627" y="7408"/>
                    <a:pt x="3952" y="7408"/>
                  </a:cubicBezTo>
                  <a:cubicBezTo>
                    <a:pt x="4095" y="7408"/>
                    <a:pt x="4238" y="7444"/>
                    <a:pt x="4380" y="7479"/>
                  </a:cubicBezTo>
                  <a:cubicBezTo>
                    <a:pt x="4535" y="7514"/>
                    <a:pt x="4690" y="7538"/>
                    <a:pt x="4839" y="7538"/>
                  </a:cubicBezTo>
                  <a:cubicBezTo>
                    <a:pt x="4956" y="7538"/>
                    <a:pt x="5068" y="7524"/>
                    <a:pt x="5174" y="7488"/>
                  </a:cubicBezTo>
                  <a:cubicBezTo>
                    <a:pt x="5558" y="7363"/>
                    <a:pt x="5763" y="6891"/>
                    <a:pt x="6084" y="6659"/>
                  </a:cubicBezTo>
                  <a:cubicBezTo>
                    <a:pt x="6405" y="6427"/>
                    <a:pt x="6602" y="6436"/>
                    <a:pt x="6834" y="6114"/>
                  </a:cubicBezTo>
                  <a:cubicBezTo>
                    <a:pt x="7065" y="5802"/>
                    <a:pt x="6958" y="5294"/>
                    <a:pt x="7074" y="4910"/>
                  </a:cubicBezTo>
                  <a:cubicBezTo>
                    <a:pt x="7199" y="4544"/>
                    <a:pt x="7592" y="4205"/>
                    <a:pt x="7592" y="3795"/>
                  </a:cubicBezTo>
                  <a:cubicBezTo>
                    <a:pt x="7592" y="3385"/>
                    <a:pt x="7199" y="3046"/>
                    <a:pt x="7074" y="2680"/>
                  </a:cubicBezTo>
                  <a:cubicBezTo>
                    <a:pt x="6958" y="2296"/>
                    <a:pt x="7065" y="1788"/>
                    <a:pt x="6834" y="1467"/>
                  </a:cubicBezTo>
                  <a:cubicBezTo>
                    <a:pt x="6602" y="1145"/>
                    <a:pt x="6405" y="1422"/>
                    <a:pt x="6084" y="1181"/>
                  </a:cubicBezTo>
                  <a:cubicBezTo>
                    <a:pt x="5763" y="958"/>
                    <a:pt x="5558" y="476"/>
                    <a:pt x="5174" y="351"/>
                  </a:cubicBezTo>
                  <a:cubicBezTo>
                    <a:pt x="4965" y="282"/>
                    <a:pt x="4728" y="97"/>
                    <a:pt x="4488" y="97"/>
                  </a:cubicBezTo>
                  <a:cubicBezTo>
                    <a:pt x="4452" y="97"/>
                    <a:pt x="4416" y="101"/>
                    <a:pt x="4380" y="111"/>
                  </a:cubicBezTo>
                  <a:cubicBezTo>
                    <a:pt x="4238" y="146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38;p87">
              <a:extLst>
                <a:ext uri="{FF2B5EF4-FFF2-40B4-BE49-F238E27FC236}">
                  <a16:creationId xmlns:a16="http://schemas.microsoft.com/office/drawing/2014/main" id="{0ECEA7D8-169A-346A-8965-A62A8AEDCA8B}"/>
                </a:ext>
              </a:extLst>
            </p:cNvPr>
            <p:cNvSpPr/>
            <p:nvPr/>
          </p:nvSpPr>
          <p:spPr>
            <a:xfrm>
              <a:off x="7255519" y="4146523"/>
              <a:ext cx="87429" cy="188028"/>
            </a:xfrm>
            <a:custGeom>
              <a:avLst/>
              <a:gdLst/>
              <a:ahLst/>
              <a:cxnLst/>
              <a:rect l="l" t="t" r="r" b="b"/>
              <a:pathLst>
                <a:path w="3525" h="7581" extrusionOk="0">
                  <a:moveTo>
                    <a:pt x="588" y="1"/>
                  </a:moveTo>
                  <a:cubicBezTo>
                    <a:pt x="401" y="1"/>
                    <a:pt x="201" y="57"/>
                    <a:pt x="0" y="109"/>
                  </a:cubicBezTo>
                  <a:cubicBezTo>
                    <a:pt x="286" y="296"/>
                    <a:pt x="473" y="671"/>
                    <a:pt x="750" y="867"/>
                  </a:cubicBezTo>
                  <a:cubicBezTo>
                    <a:pt x="1071" y="1099"/>
                    <a:pt x="1588" y="1143"/>
                    <a:pt x="1820" y="1465"/>
                  </a:cubicBezTo>
                  <a:cubicBezTo>
                    <a:pt x="2052" y="1786"/>
                    <a:pt x="1936" y="2294"/>
                    <a:pt x="2061" y="2678"/>
                  </a:cubicBezTo>
                  <a:cubicBezTo>
                    <a:pt x="2177" y="3044"/>
                    <a:pt x="2570" y="3383"/>
                    <a:pt x="2570" y="3793"/>
                  </a:cubicBezTo>
                  <a:cubicBezTo>
                    <a:pt x="2570" y="4203"/>
                    <a:pt x="2177" y="4542"/>
                    <a:pt x="2061" y="4908"/>
                  </a:cubicBezTo>
                  <a:cubicBezTo>
                    <a:pt x="1936" y="5292"/>
                    <a:pt x="2052" y="5800"/>
                    <a:pt x="1820" y="6112"/>
                  </a:cubicBezTo>
                  <a:cubicBezTo>
                    <a:pt x="1588" y="6434"/>
                    <a:pt x="1071" y="6487"/>
                    <a:pt x="750" y="6719"/>
                  </a:cubicBezTo>
                  <a:cubicBezTo>
                    <a:pt x="473" y="6915"/>
                    <a:pt x="286" y="7290"/>
                    <a:pt x="0" y="7477"/>
                  </a:cubicBezTo>
                  <a:cubicBezTo>
                    <a:pt x="198" y="7522"/>
                    <a:pt x="397" y="7581"/>
                    <a:pt x="582" y="7581"/>
                  </a:cubicBezTo>
                  <a:cubicBezTo>
                    <a:pt x="655" y="7581"/>
                    <a:pt x="726" y="7571"/>
                    <a:pt x="794" y="7549"/>
                  </a:cubicBezTo>
                  <a:cubicBezTo>
                    <a:pt x="1178" y="7424"/>
                    <a:pt x="1383" y="6951"/>
                    <a:pt x="1704" y="6719"/>
                  </a:cubicBezTo>
                  <a:cubicBezTo>
                    <a:pt x="2025" y="6487"/>
                    <a:pt x="2543" y="6434"/>
                    <a:pt x="2775" y="6112"/>
                  </a:cubicBezTo>
                  <a:cubicBezTo>
                    <a:pt x="3007" y="5800"/>
                    <a:pt x="2891" y="5292"/>
                    <a:pt x="3016" y="4908"/>
                  </a:cubicBezTo>
                  <a:cubicBezTo>
                    <a:pt x="3140" y="4542"/>
                    <a:pt x="3524" y="4203"/>
                    <a:pt x="3524" y="3793"/>
                  </a:cubicBezTo>
                  <a:cubicBezTo>
                    <a:pt x="3524" y="3383"/>
                    <a:pt x="3140" y="3044"/>
                    <a:pt x="3016" y="2678"/>
                  </a:cubicBezTo>
                  <a:cubicBezTo>
                    <a:pt x="2891" y="2294"/>
                    <a:pt x="3007" y="1786"/>
                    <a:pt x="2775" y="1465"/>
                  </a:cubicBezTo>
                  <a:cubicBezTo>
                    <a:pt x="2543" y="1143"/>
                    <a:pt x="2025" y="1099"/>
                    <a:pt x="1704" y="867"/>
                  </a:cubicBezTo>
                  <a:cubicBezTo>
                    <a:pt x="1383" y="635"/>
                    <a:pt x="1178" y="153"/>
                    <a:pt x="794" y="28"/>
                  </a:cubicBezTo>
                  <a:cubicBezTo>
                    <a:pt x="728" y="9"/>
                    <a:pt x="659" y="1"/>
                    <a:pt x="588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39;p87">
              <a:extLst>
                <a:ext uri="{FF2B5EF4-FFF2-40B4-BE49-F238E27FC236}">
                  <a16:creationId xmlns:a16="http://schemas.microsoft.com/office/drawing/2014/main" id="{7FAE1408-BB37-F3C1-37AB-6A55AEF0E862}"/>
                </a:ext>
              </a:extLst>
            </p:cNvPr>
            <p:cNvSpPr/>
            <p:nvPr/>
          </p:nvSpPr>
          <p:spPr>
            <a:xfrm>
              <a:off x="7223203" y="4296350"/>
              <a:ext cx="43404" cy="167070"/>
            </a:xfrm>
            <a:custGeom>
              <a:avLst/>
              <a:gdLst/>
              <a:ahLst/>
              <a:cxnLst/>
              <a:rect l="l" t="t" r="r" b="b"/>
              <a:pathLst>
                <a:path w="1750" h="6736" extrusionOk="0">
                  <a:moveTo>
                    <a:pt x="875" y="0"/>
                  </a:moveTo>
                  <a:cubicBezTo>
                    <a:pt x="759" y="0"/>
                    <a:pt x="652" y="0"/>
                    <a:pt x="554" y="63"/>
                  </a:cubicBezTo>
                  <a:cubicBezTo>
                    <a:pt x="402" y="161"/>
                    <a:pt x="295" y="330"/>
                    <a:pt x="286" y="526"/>
                  </a:cubicBezTo>
                  <a:lnTo>
                    <a:pt x="1" y="6414"/>
                  </a:lnTo>
                  <a:lnTo>
                    <a:pt x="875" y="6735"/>
                  </a:lnTo>
                  <a:lnTo>
                    <a:pt x="1749" y="6414"/>
                  </a:lnTo>
                  <a:lnTo>
                    <a:pt x="1723" y="6414"/>
                  </a:lnTo>
                  <a:lnTo>
                    <a:pt x="1437" y="526"/>
                  </a:lnTo>
                  <a:cubicBezTo>
                    <a:pt x="1419" y="214"/>
                    <a:pt x="1196" y="0"/>
                    <a:pt x="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40;p87">
              <a:extLst>
                <a:ext uri="{FF2B5EF4-FFF2-40B4-BE49-F238E27FC236}">
                  <a16:creationId xmlns:a16="http://schemas.microsoft.com/office/drawing/2014/main" id="{B4198F2F-6A0F-EC04-2AB6-7B992B3DE48A}"/>
                </a:ext>
              </a:extLst>
            </p:cNvPr>
            <p:cNvSpPr/>
            <p:nvPr/>
          </p:nvSpPr>
          <p:spPr>
            <a:xfrm>
              <a:off x="7237141" y="4295457"/>
              <a:ext cx="29465" cy="167963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9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841;p87">
              <a:extLst>
                <a:ext uri="{FF2B5EF4-FFF2-40B4-BE49-F238E27FC236}">
                  <a16:creationId xmlns:a16="http://schemas.microsoft.com/office/drawing/2014/main" id="{8DD77ED4-D5D4-E554-591A-07459BE860C3}"/>
                </a:ext>
              </a:extLst>
            </p:cNvPr>
            <p:cNvSpPr/>
            <p:nvPr/>
          </p:nvSpPr>
          <p:spPr>
            <a:xfrm>
              <a:off x="7048649" y="4455427"/>
              <a:ext cx="384786" cy="42511"/>
            </a:xfrm>
            <a:custGeom>
              <a:avLst/>
              <a:gdLst/>
              <a:ahLst/>
              <a:cxnLst/>
              <a:rect l="l" t="t" r="r" b="b"/>
              <a:pathLst>
                <a:path w="15514" h="1714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lnTo>
                    <a:pt x="0" y="1553"/>
                  </a:lnTo>
                  <a:cubicBezTo>
                    <a:pt x="0" y="1642"/>
                    <a:pt x="71" y="1713"/>
                    <a:pt x="161" y="1713"/>
                  </a:cubicBezTo>
                  <a:lnTo>
                    <a:pt x="15353" y="1713"/>
                  </a:lnTo>
                  <a:cubicBezTo>
                    <a:pt x="15442" y="1713"/>
                    <a:pt x="15514" y="1642"/>
                    <a:pt x="15514" y="1553"/>
                  </a:cubicBezTo>
                  <a:lnTo>
                    <a:pt x="15514" y="803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42;p87">
              <a:extLst>
                <a:ext uri="{FF2B5EF4-FFF2-40B4-BE49-F238E27FC236}">
                  <a16:creationId xmlns:a16="http://schemas.microsoft.com/office/drawing/2014/main" id="{0B73AFFB-4D85-571D-E9AD-0C66C88E9536}"/>
                </a:ext>
              </a:extLst>
            </p:cNvPr>
            <p:cNvSpPr/>
            <p:nvPr/>
          </p:nvSpPr>
          <p:spPr>
            <a:xfrm>
              <a:off x="7397781" y="4455427"/>
              <a:ext cx="43380" cy="42511"/>
            </a:xfrm>
            <a:custGeom>
              <a:avLst/>
              <a:gdLst/>
              <a:ahLst/>
              <a:cxnLst/>
              <a:rect l="l" t="t" r="r" b="b"/>
              <a:pathLst>
                <a:path w="1749" h="1714" extrusionOk="0">
                  <a:moveTo>
                    <a:pt x="0" y="0"/>
                  </a:moveTo>
                  <a:cubicBezTo>
                    <a:pt x="438" y="0"/>
                    <a:pt x="794" y="357"/>
                    <a:pt x="794" y="803"/>
                  </a:cubicBezTo>
                  <a:lnTo>
                    <a:pt x="794" y="1553"/>
                  </a:lnTo>
                  <a:cubicBezTo>
                    <a:pt x="794" y="1642"/>
                    <a:pt x="723" y="1713"/>
                    <a:pt x="634" y="1713"/>
                  </a:cubicBezTo>
                  <a:lnTo>
                    <a:pt x="1597" y="1713"/>
                  </a:lnTo>
                  <a:cubicBezTo>
                    <a:pt x="1678" y="1713"/>
                    <a:pt x="1749" y="1642"/>
                    <a:pt x="1749" y="1553"/>
                  </a:cubicBezTo>
                  <a:lnTo>
                    <a:pt x="1749" y="803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43;p87">
              <a:extLst>
                <a:ext uri="{FF2B5EF4-FFF2-40B4-BE49-F238E27FC236}">
                  <a16:creationId xmlns:a16="http://schemas.microsoft.com/office/drawing/2014/main" id="{8620CA73-ED90-6121-19EA-C4632AD78747}"/>
                </a:ext>
              </a:extLst>
            </p:cNvPr>
            <p:cNvSpPr/>
            <p:nvPr/>
          </p:nvSpPr>
          <p:spPr>
            <a:xfrm>
              <a:off x="7198202" y="4351409"/>
              <a:ext cx="93406" cy="104046"/>
            </a:xfrm>
            <a:custGeom>
              <a:avLst/>
              <a:gdLst/>
              <a:ahLst/>
              <a:cxnLst/>
              <a:rect l="l" t="t" r="r" b="b"/>
              <a:pathLst>
                <a:path w="3766" h="4195" extrusionOk="0">
                  <a:moveTo>
                    <a:pt x="2004" y="1"/>
                  </a:moveTo>
                  <a:cubicBezTo>
                    <a:pt x="1945" y="1"/>
                    <a:pt x="1883" y="45"/>
                    <a:pt x="1883" y="117"/>
                  </a:cubicBezTo>
                  <a:lnTo>
                    <a:pt x="1883" y="1527"/>
                  </a:lnTo>
                  <a:cubicBezTo>
                    <a:pt x="1883" y="1598"/>
                    <a:pt x="1828" y="1646"/>
                    <a:pt x="1769" y="1646"/>
                  </a:cubicBezTo>
                  <a:cubicBezTo>
                    <a:pt x="1740" y="1646"/>
                    <a:pt x="1711" y="1634"/>
                    <a:pt x="1687" y="1607"/>
                  </a:cubicBezTo>
                  <a:lnTo>
                    <a:pt x="1214" y="1134"/>
                  </a:lnTo>
                  <a:cubicBezTo>
                    <a:pt x="1192" y="1113"/>
                    <a:pt x="1165" y="1103"/>
                    <a:pt x="1137" y="1103"/>
                  </a:cubicBezTo>
                  <a:cubicBezTo>
                    <a:pt x="1097" y="1103"/>
                    <a:pt x="1057" y="1124"/>
                    <a:pt x="1036" y="1161"/>
                  </a:cubicBezTo>
                  <a:lnTo>
                    <a:pt x="581" y="1946"/>
                  </a:lnTo>
                  <a:cubicBezTo>
                    <a:pt x="1" y="2945"/>
                    <a:pt x="732" y="4194"/>
                    <a:pt x="1883" y="4194"/>
                  </a:cubicBezTo>
                  <a:cubicBezTo>
                    <a:pt x="3043" y="4194"/>
                    <a:pt x="3765" y="2945"/>
                    <a:pt x="3186" y="1946"/>
                  </a:cubicBezTo>
                  <a:lnTo>
                    <a:pt x="2097" y="55"/>
                  </a:lnTo>
                  <a:cubicBezTo>
                    <a:pt x="2077" y="18"/>
                    <a:pt x="2041" y="1"/>
                    <a:pt x="2004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44;p87">
              <a:extLst>
                <a:ext uri="{FF2B5EF4-FFF2-40B4-BE49-F238E27FC236}">
                  <a16:creationId xmlns:a16="http://schemas.microsoft.com/office/drawing/2014/main" id="{AE5572DB-6EDB-0E37-159F-1DD0D68CF5B0}"/>
                </a:ext>
              </a:extLst>
            </p:cNvPr>
            <p:cNvSpPr/>
            <p:nvPr/>
          </p:nvSpPr>
          <p:spPr>
            <a:xfrm>
              <a:off x="7237364" y="4351409"/>
              <a:ext cx="54243" cy="104046"/>
            </a:xfrm>
            <a:custGeom>
              <a:avLst/>
              <a:gdLst/>
              <a:ahLst/>
              <a:cxnLst/>
              <a:rect l="l" t="t" r="r" b="b"/>
              <a:pathLst>
                <a:path w="2187" h="4195" extrusionOk="0">
                  <a:moveTo>
                    <a:pt x="425" y="1"/>
                  </a:moveTo>
                  <a:cubicBezTo>
                    <a:pt x="366" y="1"/>
                    <a:pt x="304" y="45"/>
                    <a:pt x="304" y="117"/>
                  </a:cubicBezTo>
                  <a:lnTo>
                    <a:pt x="304" y="751"/>
                  </a:lnTo>
                  <a:lnTo>
                    <a:pt x="991" y="1946"/>
                  </a:lnTo>
                  <a:cubicBezTo>
                    <a:pt x="1517" y="2856"/>
                    <a:pt x="973" y="3971"/>
                    <a:pt x="1" y="4168"/>
                  </a:cubicBezTo>
                  <a:cubicBezTo>
                    <a:pt x="99" y="4185"/>
                    <a:pt x="197" y="4194"/>
                    <a:pt x="304" y="4194"/>
                  </a:cubicBezTo>
                  <a:cubicBezTo>
                    <a:pt x="1464" y="4194"/>
                    <a:pt x="2186" y="2945"/>
                    <a:pt x="1607" y="1946"/>
                  </a:cubicBezTo>
                  <a:lnTo>
                    <a:pt x="518" y="55"/>
                  </a:lnTo>
                  <a:cubicBezTo>
                    <a:pt x="498" y="18"/>
                    <a:pt x="462" y="1"/>
                    <a:pt x="425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45;p87">
              <a:extLst>
                <a:ext uri="{FF2B5EF4-FFF2-40B4-BE49-F238E27FC236}">
                  <a16:creationId xmlns:a16="http://schemas.microsoft.com/office/drawing/2014/main" id="{6BBE62C2-71E8-DF82-36C7-9746F64C235D}"/>
                </a:ext>
              </a:extLst>
            </p:cNvPr>
            <p:cNvSpPr/>
            <p:nvPr/>
          </p:nvSpPr>
          <p:spPr>
            <a:xfrm>
              <a:off x="7226972" y="4415150"/>
              <a:ext cx="35864" cy="40304"/>
            </a:xfrm>
            <a:custGeom>
              <a:avLst/>
              <a:gdLst/>
              <a:ahLst/>
              <a:cxnLst/>
              <a:rect l="l" t="t" r="r" b="b"/>
              <a:pathLst>
                <a:path w="1446" h="1625" extrusionOk="0">
                  <a:moveTo>
                    <a:pt x="727" y="1"/>
                  </a:moveTo>
                  <a:cubicBezTo>
                    <a:pt x="692" y="1"/>
                    <a:pt x="656" y="18"/>
                    <a:pt x="634" y="54"/>
                  </a:cubicBezTo>
                  <a:lnTo>
                    <a:pt x="223" y="759"/>
                  </a:lnTo>
                  <a:cubicBezTo>
                    <a:pt x="0" y="1143"/>
                    <a:pt x="277" y="1624"/>
                    <a:pt x="723" y="1624"/>
                  </a:cubicBezTo>
                  <a:cubicBezTo>
                    <a:pt x="1169" y="1624"/>
                    <a:pt x="1446" y="1143"/>
                    <a:pt x="1232" y="759"/>
                  </a:cubicBezTo>
                  <a:lnTo>
                    <a:pt x="821" y="54"/>
                  </a:lnTo>
                  <a:cubicBezTo>
                    <a:pt x="799" y="18"/>
                    <a:pt x="763" y="1"/>
                    <a:pt x="727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46;p87">
              <a:extLst>
                <a:ext uri="{FF2B5EF4-FFF2-40B4-BE49-F238E27FC236}">
                  <a16:creationId xmlns:a16="http://schemas.microsoft.com/office/drawing/2014/main" id="{31F59F1D-884E-BC07-D88B-A2F0F9A70881}"/>
                </a:ext>
              </a:extLst>
            </p:cNvPr>
            <p:cNvSpPr/>
            <p:nvPr/>
          </p:nvSpPr>
          <p:spPr>
            <a:xfrm>
              <a:off x="7239150" y="4440819"/>
              <a:ext cx="20363" cy="14633"/>
            </a:xfrm>
            <a:custGeom>
              <a:avLst/>
              <a:gdLst/>
              <a:ahLst/>
              <a:cxnLst/>
              <a:rect l="l" t="t" r="r" b="b"/>
              <a:pathLst>
                <a:path w="821" h="590" extrusionOk="0">
                  <a:moveTo>
                    <a:pt x="812" y="0"/>
                  </a:moveTo>
                  <a:lnTo>
                    <a:pt x="812" y="0"/>
                  </a:lnTo>
                  <a:cubicBezTo>
                    <a:pt x="616" y="259"/>
                    <a:pt x="339" y="455"/>
                    <a:pt x="0" y="545"/>
                  </a:cubicBezTo>
                  <a:cubicBezTo>
                    <a:pt x="71" y="580"/>
                    <a:pt x="152" y="589"/>
                    <a:pt x="232" y="589"/>
                  </a:cubicBezTo>
                  <a:cubicBezTo>
                    <a:pt x="580" y="589"/>
                    <a:pt x="821" y="313"/>
                    <a:pt x="812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47;p87">
              <a:extLst>
                <a:ext uri="{FF2B5EF4-FFF2-40B4-BE49-F238E27FC236}">
                  <a16:creationId xmlns:a16="http://schemas.microsoft.com/office/drawing/2014/main" id="{9639E387-D02E-7A8C-7321-99D99641555A}"/>
                </a:ext>
              </a:extLst>
            </p:cNvPr>
            <p:cNvSpPr/>
            <p:nvPr/>
          </p:nvSpPr>
          <p:spPr>
            <a:xfrm>
              <a:off x="7062811" y="4370730"/>
              <a:ext cx="74581" cy="84329"/>
            </a:xfrm>
            <a:custGeom>
              <a:avLst/>
              <a:gdLst/>
              <a:ahLst/>
              <a:cxnLst/>
              <a:rect l="l" t="t" r="r" b="b"/>
              <a:pathLst>
                <a:path w="3007" h="3400" extrusionOk="0">
                  <a:moveTo>
                    <a:pt x="1619" y="1"/>
                  </a:moveTo>
                  <a:cubicBezTo>
                    <a:pt x="1579" y="1"/>
                    <a:pt x="1543" y="37"/>
                    <a:pt x="1543" y="97"/>
                  </a:cubicBezTo>
                  <a:lnTo>
                    <a:pt x="1517" y="561"/>
                  </a:lnTo>
                  <a:lnTo>
                    <a:pt x="1517" y="1203"/>
                  </a:lnTo>
                  <a:cubicBezTo>
                    <a:pt x="1517" y="1263"/>
                    <a:pt x="1467" y="1303"/>
                    <a:pt x="1416" y="1303"/>
                  </a:cubicBezTo>
                  <a:cubicBezTo>
                    <a:pt x="1392" y="1303"/>
                    <a:pt x="1367" y="1294"/>
                    <a:pt x="1347" y="1274"/>
                  </a:cubicBezTo>
                  <a:lnTo>
                    <a:pt x="955" y="882"/>
                  </a:lnTo>
                  <a:cubicBezTo>
                    <a:pt x="935" y="862"/>
                    <a:pt x="911" y="853"/>
                    <a:pt x="887" y="853"/>
                  </a:cubicBezTo>
                  <a:cubicBezTo>
                    <a:pt x="855" y="853"/>
                    <a:pt x="823" y="869"/>
                    <a:pt x="803" y="900"/>
                  </a:cubicBezTo>
                  <a:lnTo>
                    <a:pt x="437" y="1551"/>
                  </a:lnTo>
                  <a:cubicBezTo>
                    <a:pt x="0" y="2300"/>
                    <a:pt x="455" y="3228"/>
                    <a:pt x="1258" y="3397"/>
                  </a:cubicBezTo>
                  <a:cubicBezTo>
                    <a:pt x="1274" y="3399"/>
                    <a:pt x="1290" y="3400"/>
                    <a:pt x="1307" y="3400"/>
                  </a:cubicBezTo>
                  <a:cubicBezTo>
                    <a:pt x="1374" y="3400"/>
                    <a:pt x="1445" y="3389"/>
                    <a:pt x="1517" y="3389"/>
                  </a:cubicBezTo>
                  <a:cubicBezTo>
                    <a:pt x="2471" y="3389"/>
                    <a:pt x="3006" y="2380"/>
                    <a:pt x="2534" y="1551"/>
                  </a:cubicBezTo>
                  <a:lnTo>
                    <a:pt x="1695" y="52"/>
                  </a:lnTo>
                  <a:cubicBezTo>
                    <a:pt x="1674" y="17"/>
                    <a:pt x="1646" y="1"/>
                    <a:pt x="1619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48;p87">
              <a:extLst>
                <a:ext uri="{FF2B5EF4-FFF2-40B4-BE49-F238E27FC236}">
                  <a16:creationId xmlns:a16="http://schemas.microsoft.com/office/drawing/2014/main" id="{46924AE2-CA8A-77EA-2225-5D67D2D7457C}"/>
                </a:ext>
              </a:extLst>
            </p:cNvPr>
            <p:cNvSpPr/>
            <p:nvPr/>
          </p:nvSpPr>
          <p:spPr>
            <a:xfrm>
              <a:off x="7093986" y="4369192"/>
              <a:ext cx="44942" cy="86263"/>
            </a:xfrm>
            <a:custGeom>
              <a:avLst/>
              <a:gdLst/>
              <a:ahLst/>
              <a:cxnLst/>
              <a:rect l="l" t="t" r="r" b="b"/>
              <a:pathLst>
                <a:path w="1812" h="3478" extrusionOk="0">
                  <a:moveTo>
                    <a:pt x="353" y="1"/>
                  </a:moveTo>
                  <a:cubicBezTo>
                    <a:pt x="305" y="1"/>
                    <a:pt x="260" y="37"/>
                    <a:pt x="260" y="96"/>
                  </a:cubicBezTo>
                  <a:lnTo>
                    <a:pt x="260" y="623"/>
                  </a:lnTo>
                  <a:lnTo>
                    <a:pt x="831" y="1613"/>
                  </a:lnTo>
                  <a:cubicBezTo>
                    <a:pt x="1259" y="2362"/>
                    <a:pt x="804" y="3290"/>
                    <a:pt x="1" y="3459"/>
                  </a:cubicBezTo>
                  <a:cubicBezTo>
                    <a:pt x="81" y="3468"/>
                    <a:pt x="170" y="3477"/>
                    <a:pt x="260" y="3477"/>
                  </a:cubicBezTo>
                  <a:cubicBezTo>
                    <a:pt x="1214" y="3477"/>
                    <a:pt x="1812" y="2442"/>
                    <a:pt x="1339" y="1613"/>
                  </a:cubicBezTo>
                  <a:lnTo>
                    <a:pt x="438" y="52"/>
                  </a:lnTo>
                  <a:cubicBezTo>
                    <a:pt x="417" y="16"/>
                    <a:pt x="384" y="1"/>
                    <a:pt x="353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49;p87">
              <a:extLst>
                <a:ext uri="{FF2B5EF4-FFF2-40B4-BE49-F238E27FC236}">
                  <a16:creationId xmlns:a16="http://schemas.microsoft.com/office/drawing/2014/main" id="{3F31F951-1C20-B8E4-2B0D-4558B41A539A}"/>
                </a:ext>
              </a:extLst>
            </p:cNvPr>
            <p:cNvSpPr/>
            <p:nvPr/>
          </p:nvSpPr>
          <p:spPr>
            <a:xfrm>
              <a:off x="7086248" y="4421945"/>
              <a:ext cx="25919" cy="32987"/>
            </a:xfrm>
            <a:custGeom>
              <a:avLst/>
              <a:gdLst/>
              <a:ahLst/>
              <a:cxnLst/>
              <a:rect l="l" t="t" r="r" b="b"/>
              <a:pathLst>
                <a:path w="1045" h="1330" extrusionOk="0">
                  <a:moveTo>
                    <a:pt x="567" y="1"/>
                  </a:moveTo>
                  <a:cubicBezTo>
                    <a:pt x="538" y="1"/>
                    <a:pt x="509" y="17"/>
                    <a:pt x="491" y="48"/>
                  </a:cubicBezTo>
                  <a:lnTo>
                    <a:pt x="152" y="637"/>
                  </a:lnTo>
                  <a:cubicBezTo>
                    <a:pt x="1" y="895"/>
                    <a:pt x="126" y="1208"/>
                    <a:pt x="375" y="1315"/>
                  </a:cubicBezTo>
                  <a:cubicBezTo>
                    <a:pt x="398" y="1326"/>
                    <a:pt x="424" y="1329"/>
                    <a:pt x="453" y="1329"/>
                  </a:cubicBezTo>
                  <a:cubicBezTo>
                    <a:pt x="490" y="1329"/>
                    <a:pt x="531" y="1324"/>
                    <a:pt x="572" y="1324"/>
                  </a:cubicBezTo>
                  <a:cubicBezTo>
                    <a:pt x="848" y="1324"/>
                    <a:pt x="982" y="1109"/>
                    <a:pt x="1044" y="869"/>
                  </a:cubicBezTo>
                  <a:cubicBezTo>
                    <a:pt x="1044" y="788"/>
                    <a:pt x="1027" y="708"/>
                    <a:pt x="982" y="637"/>
                  </a:cubicBezTo>
                  <a:lnTo>
                    <a:pt x="643" y="48"/>
                  </a:lnTo>
                  <a:cubicBezTo>
                    <a:pt x="625" y="17"/>
                    <a:pt x="596" y="1"/>
                    <a:pt x="567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850;p87">
              <a:extLst>
                <a:ext uri="{FF2B5EF4-FFF2-40B4-BE49-F238E27FC236}">
                  <a16:creationId xmlns:a16="http://schemas.microsoft.com/office/drawing/2014/main" id="{E396649F-6B37-EF4A-0843-547519F1C9C2}"/>
                </a:ext>
              </a:extLst>
            </p:cNvPr>
            <p:cNvSpPr/>
            <p:nvPr/>
          </p:nvSpPr>
          <p:spPr>
            <a:xfrm>
              <a:off x="7095549" y="4443473"/>
              <a:ext cx="16841" cy="11980"/>
            </a:xfrm>
            <a:custGeom>
              <a:avLst/>
              <a:gdLst/>
              <a:ahLst/>
              <a:cxnLst/>
              <a:rect l="l" t="t" r="r" b="b"/>
              <a:pathLst>
                <a:path w="679" h="483" extrusionOk="0">
                  <a:moveTo>
                    <a:pt x="669" y="1"/>
                  </a:moveTo>
                  <a:lnTo>
                    <a:pt x="669" y="1"/>
                  </a:lnTo>
                  <a:cubicBezTo>
                    <a:pt x="509" y="215"/>
                    <a:pt x="277" y="375"/>
                    <a:pt x="0" y="447"/>
                  </a:cubicBezTo>
                  <a:cubicBezTo>
                    <a:pt x="54" y="473"/>
                    <a:pt x="125" y="482"/>
                    <a:pt x="197" y="482"/>
                  </a:cubicBezTo>
                  <a:cubicBezTo>
                    <a:pt x="473" y="482"/>
                    <a:pt x="678" y="250"/>
                    <a:pt x="669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51;p87">
              <a:extLst>
                <a:ext uri="{FF2B5EF4-FFF2-40B4-BE49-F238E27FC236}">
                  <a16:creationId xmlns:a16="http://schemas.microsoft.com/office/drawing/2014/main" id="{AF79E18A-3CB9-4C43-5B69-72682D3C8CA1}"/>
                </a:ext>
              </a:extLst>
            </p:cNvPr>
            <p:cNvSpPr/>
            <p:nvPr/>
          </p:nvSpPr>
          <p:spPr>
            <a:xfrm>
              <a:off x="7351972" y="4370730"/>
              <a:ext cx="74829" cy="84329"/>
            </a:xfrm>
            <a:custGeom>
              <a:avLst/>
              <a:gdLst/>
              <a:ahLst/>
              <a:cxnLst/>
              <a:rect l="l" t="t" r="r" b="b"/>
              <a:pathLst>
                <a:path w="3017" h="3400" extrusionOk="0">
                  <a:moveTo>
                    <a:pt x="1627" y="1"/>
                  </a:moveTo>
                  <a:cubicBezTo>
                    <a:pt x="1589" y="1"/>
                    <a:pt x="1553" y="37"/>
                    <a:pt x="1553" y="97"/>
                  </a:cubicBezTo>
                  <a:lnTo>
                    <a:pt x="1517" y="561"/>
                  </a:lnTo>
                  <a:lnTo>
                    <a:pt x="1517" y="1203"/>
                  </a:lnTo>
                  <a:cubicBezTo>
                    <a:pt x="1517" y="1263"/>
                    <a:pt x="1472" y="1303"/>
                    <a:pt x="1424" y="1303"/>
                  </a:cubicBezTo>
                  <a:cubicBezTo>
                    <a:pt x="1401" y="1303"/>
                    <a:pt x="1377" y="1294"/>
                    <a:pt x="1357" y="1274"/>
                  </a:cubicBezTo>
                  <a:lnTo>
                    <a:pt x="964" y="882"/>
                  </a:lnTo>
                  <a:cubicBezTo>
                    <a:pt x="945" y="862"/>
                    <a:pt x="921" y="853"/>
                    <a:pt x="897" y="853"/>
                  </a:cubicBezTo>
                  <a:cubicBezTo>
                    <a:pt x="865" y="853"/>
                    <a:pt x="833" y="869"/>
                    <a:pt x="813" y="900"/>
                  </a:cubicBezTo>
                  <a:lnTo>
                    <a:pt x="438" y="1551"/>
                  </a:lnTo>
                  <a:cubicBezTo>
                    <a:pt x="1" y="2300"/>
                    <a:pt x="456" y="3228"/>
                    <a:pt x="1268" y="3397"/>
                  </a:cubicBezTo>
                  <a:cubicBezTo>
                    <a:pt x="1284" y="3399"/>
                    <a:pt x="1300" y="3400"/>
                    <a:pt x="1316" y="3400"/>
                  </a:cubicBezTo>
                  <a:cubicBezTo>
                    <a:pt x="1380" y="3400"/>
                    <a:pt x="1446" y="3389"/>
                    <a:pt x="1517" y="3389"/>
                  </a:cubicBezTo>
                  <a:cubicBezTo>
                    <a:pt x="2481" y="3389"/>
                    <a:pt x="3016" y="2380"/>
                    <a:pt x="2534" y="1551"/>
                  </a:cubicBezTo>
                  <a:lnTo>
                    <a:pt x="1696" y="52"/>
                  </a:lnTo>
                  <a:cubicBezTo>
                    <a:pt x="1678" y="17"/>
                    <a:pt x="1652" y="1"/>
                    <a:pt x="1627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52;p87">
              <a:extLst>
                <a:ext uri="{FF2B5EF4-FFF2-40B4-BE49-F238E27FC236}">
                  <a16:creationId xmlns:a16="http://schemas.microsoft.com/office/drawing/2014/main" id="{C0153E92-55D6-7368-8D0E-BDE70E280702}"/>
                </a:ext>
              </a:extLst>
            </p:cNvPr>
            <p:cNvSpPr/>
            <p:nvPr/>
          </p:nvSpPr>
          <p:spPr>
            <a:xfrm>
              <a:off x="7383396" y="4369192"/>
              <a:ext cx="44942" cy="86263"/>
            </a:xfrm>
            <a:custGeom>
              <a:avLst/>
              <a:gdLst/>
              <a:ahLst/>
              <a:cxnLst/>
              <a:rect l="l" t="t" r="r" b="b"/>
              <a:pathLst>
                <a:path w="1812" h="3478" extrusionOk="0">
                  <a:moveTo>
                    <a:pt x="348" y="1"/>
                  </a:moveTo>
                  <a:cubicBezTo>
                    <a:pt x="299" y="1"/>
                    <a:pt x="250" y="37"/>
                    <a:pt x="250" y="96"/>
                  </a:cubicBezTo>
                  <a:lnTo>
                    <a:pt x="250" y="623"/>
                  </a:lnTo>
                  <a:lnTo>
                    <a:pt x="821" y="1613"/>
                  </a:lnTo>
                  <a:cubicBezTo>
                    <a:pt x="1258" y="2362"/>
                    <a:pt x="804" y="3290"/>
                    <a:pt x="1" y="3459"/>
                  </a:cubicBezTo>
                  <a:cubicBezTo>
                    <a:pt x="81" y="3468"/>
                    <a:pt x="161" y="3477"/>
                    <a:pt x="250" y="3477"/>
                  </a:cubicBezTo>
                  <a:cubicBezTo>
                    <a:pt x="1214" y="3477"/>
                    <a:pt x="1812" y="2442"/>
                    <a:pt x="1330" y="1613"/>
                  </a:cubicBezTo>
                  <a:lnTo>
                    <a:pt x="429" y="52"/>
                  </a:lnTo>
                  <a:cubicBezTo>
                    <a:pt x="411" y="16"/>
                    <a:pt x="379" y="1"/>
                    <a:pt x="348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53;p87">
              <a:extLst>
                <a:ext uri="{FF2B5EF4-FFF2-40B4-BE49-F238E27FC236}">
                  <a16:creationId xmlns:a16="http://schemas.microsoft.com/office/drawing/2014/main" id="{A4230BAF-35BB-D89F-3E6F-23C876EE7DF5}"/>
                </a:ext>
              </a:extLst>
            </p:cNvPr>
            <p:cNvSpPr/>
            <p:nvPr/>
          </p:nvSpPr>
          <p:spPr>
            <a:xfrm>
              <a:off x="7375658" y="4421945"/>
              <a:ext cx="25919" cy="32987"/>
            </a:xfrm>
            <a:custGeom>
              <a:avLst/>
              <a:gdLst/>
              <a:ahLst/>
              <a:cxnLst/>
              <a:rect l="l" t="t" r="r" b="b"/>
              <a:pathLst>
                <a:path w="1045" h="1330" extrusionOk="0">
                  <a:moveTo>
                    <a:pt x="564" y="1"/>
                  </a:moveTo>
                  <a:cubicBezTo>
                    <a:pt x="533" y="1"/>
                    <a:pt x="504" y="17"/>
                    <a:pt x="491" y="48"/>
                  </a:cubicBezTo>
                  <a:lnTo>
                    <a:pt x="152" y="637"/>
                  </a:lnTo>
                  <a:cubicBezTo>
                    <a:pt x="0" y="895"/>
                    <a:pt x="125" y="1208"/>
                    <a:pt x="366" y="1315"/>
                  </a:cubicBezTo>
                  <a:cubicBezTo>
                    <a:pt x="393" y="1326"/>
                    <a:pt x="420" y="1329"/>
                    <a:pt x="447" y="1329"/>
                  </a:cubicBezTo>
                  <a:cubicBezTo>
                    <a:pt x="484" y="1329"/>
                    <a:pt x="522" y="1324"/>
                    <a:pt x="562" y="1324"/>
                  </a:cubicBezTo>
                  <a:cubicBezTo>
                    <a:pt x="848" y="1324"/>
                    <a:pt x="973" y="1109"/>
                    <a:pt x="1044" y="869"/>
                  </a:cubicBezTo>
                  <a:cubicBezTo>
                    <a:pt x="1044" y="788"/>
                    <a:pt x="1017" y="708"/>
                    <a:pt x="982" y="637"/>
                  </a:cubicBezTo>
                  <a:lnTo>
                    <a:pt x="643" y="48"/>
                  </a:lnTo>
                  <a:cubicBezTo>
                    <a:pt x="625" y="17"/>
                    <a:pt x="594" y="1"/>
                    <a:pt x="564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54;p87">
              <a:extLst>
                <a:ext uri="{FF2B5EF4-FFF2-40B4-BE49-F238E27FC236}">
                  <a16:creationId xmlns:a16="http://schemas.microsoft.com/office/drawing/2014/main" id="{F87EB688-9B16-3DB0-EA74-3CDCA65C1D55}"/>
                </a:ext>
              </a:extLst>
            </p:cNvPr>
            <p:cNvSpPr/>
            <p:nvPr/>
          </p:nvSpPr>
          <p:spPr>
            <a:xfrm>
              <a:off x="7384735" y="4443473"/>
              <a:ext cx="16841" cy="11980"/>
            </a:xfrm>
            <a:custGeom>
              <a:avLst/>
              <a:gdLst/>
              <a:ahLst/>
              <a:cxnLst/>
              <a:rect l="l" t="t" r="r" b="b"/>
              <a:pathLst>
                <a:path w="679" h="483" extrusionOk="0">
                  <a:moveTo>
                    <a:pt x="678" y="1"/>
                  </a:moveTo>
                  <a:lnTo>
                    <a:pt x="678" y="1"/>
                  </a:lnTo>
                  <a:cubicBezTo>
                    <a:pt x="518" y="215"/>
                    <a:pt x="286" y="375"/>
                    <a:pt x="0" y="447"/>
                  </a:cubicBezTo>
                  <a:cubicBezTo>
                    <a:pt x="63" y="473"/>
                    <a:pt x="125" y="482"/>
                    <a:pt x="196" y="482"/>
                  </a:cubicBezTo>
                  <a:cubicBezTo>
                    <a:pt x="482" y="482"/>
                    <a:pt x="678" y="250"/>
                    <a:pt x="678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55;p87">
              <a:extLst>
                <a:ext uri="{FF2B5EF4-FFF2-40B4-BE49-F238E27FC236}">
                  <a16:creationId xmlns:a16="http://schemas.microsoft.com/office/drawing/2014/main" id="{5610E4ED-E439-47CD-1FF0-55C348294E08}"/>
                </a:ext>
              </a:extLst>
            </p:cNvPr>
            <p:cNvSpPr/>
            <p:nvPr/>
          </p:nvSpPr>
          <p:spPr>
            <a:xfrm>
              <a:off x="7042895" y="4140645"/>
              <a:ext cx="404256" cy="363059"/>
            </a:xfrm>
            <a:custGeom>
              <a:avLst/>
              <a:gdLst/>
              <a:ahLst/>
              <a:cxnLst/>
              <a:rect l="l" t="t" r="r" b="b"/>
              <a:pathLst>
                <a:path w="16299" h="14638" extrusionOk="0">
                  <a:moveTo>
                    <a:pt x="2785" y="2144"/>
                  </a:moveTo>
                  <a:cubicBezTo>
                    <a:pt x="2893" y="2144"/>
                    <a:pt x="3027" y="2177"/>
                    <a:pt x="3167" y="2210"/>
                  </a:cubicBezTo>
                  <a:cubicBezTo>
                    <a:pt x="3328" y="2255"/>
                    <a:pt x="3497" y="2299"/>
                    <a:pt x="3667" y="2299"/>
                  </a:cubicBezTo>
                  <a:cubicBezTo>
                    <a:pt x="3845" y="2299"/>
                    <a:pt x="4015" y="2255"/>
                    <a:pt x="4175" y="2210"/>
                  </a:cubicBezTo>
                  <a:cubicBezTo>
                    <a:pt x="4303" y="2178"/>
                    <a:pt x="4423" y="2146"/>
                    <a:pt x="4524" y="2146"/>
                  </a:cubicBezTo>
                  <a:cubicBezTo>
                    <a:pt x="4536" y="2146"/>
                    <a:pt x="4547" y="2147"/>
                    <a:pt x="4559" y="2148"/>
                  </a:cubicBezTo>
                  <a:cubicBezTo>
                    <a:pt x="4550" y="2228"/>
                    <a:pt x="4550" y="2308"/>
                    <a:pt x="4541" y="2389"/>
                  </a:cubicBezTo>
                  <a:cubicBezTo>
                    <a:pt x="4532" y="2558"/>
                    <a:pt x="4523" y="2710"/>
                    <a:pt x="4478" y="2835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0"/>
                    <a:pt x="3961" y="3718"/>
                    <a:pt x="3961" y="4030"/>
                  </a:cubicBezTo>
                  <a:cubicBezTo>
                    <a:pt x="3961" y="4342"/>
                    <a:pt x="4122" y="4610"/>
                    <a:pt x="4273" y="4842"/>
                  </a:cubicBezTo>
                  <a:cubicBezTo>
                    <a:pt x="4363" y="4976"/>
                    <a:pt x="4443" y="5101"/>
                    <a:pt x="4478" y="5225"/>
                  </a:cubicBezTo>
                  <a:cubicBezTo>
                    <a:pt x="4523" y="5350"/>
                    <a:pt x="4532" y="5502"/>
                    <a:pt x="4541" y="5671"/>
                  </a:cubicBezTo>
                  <a:cubicBezTo>
                    <a:pt x="4559" y="5939"/>
                    <a:pt x="4577" y="6251"/>
                    <a:pt x="4755" y="6492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9"/>
                    <a:pt x="5772" y="7072"/>
                    <a:pt x="5879" y="7152"/>
                  </a:cubicBezTo>
                  <a:cubicBezTo>
                    <a:pt x="5924" y="7179"/>
                    <a:pt x="5959" y="7215"/>
                    <a:pt x="6004" y="7259"/>
                  </a:cubicBezTo>
                  <a:cubicBezTo>
                    <a:pt x="5950" y="7286"/>
                    <a:pt x="5888" y="7304"/>
                    <a:pt x="5826" y="7331"/>
                  </a:cubicBezTo>
                  <a:cubicBezTo>
                    <a:pt x="5674" y="7393"/>
                    <a:pt x="5513" y="7456"/>
                    <a:pt x="5380" y="7554"/>
                  </a:cubicBezTo>
                  <a:cubicBezTo>
                    <a:pt x="5246" y="7652"/>
                    <a:pt x="5139" y="7786"/>
                    <a:pt x="5032" y="7911"/>
                  </a:cubicBezTo>
                  <a:cubicBezTo>
                    <a:pt x="4907" y="8062"/>
                    <a:pt x="4791" y="8205"/>
                    <a:pt x="4657" y="8241"/>
                  </a:cubicBezTo>
                  <a:cubicBezTo>
                    <a:pt x="4624" y="8252"/>
                    <a:pt x="4587" y="8259"/>
                    <a:pt x="4543" y="8259"/>
                  </a:cubicBezTo>
                  <a:cubicBezTo>
                    <a:pt x="4516" y="8259"/>
                    <a:pt x="4486" y="8256"/>
                    <a:pt x="4452" y="8250"/>
                  </a:cubicBezTo>
                  <a:lnTo>
                    <a:pt x="4425" y="7607"/>
                  </a:lnTo>
                  <a:cubicBezTo>
                    <a:pt x="4398" y="7206"/>
                    <a:pt x="4068" y="6894"/>
                    <a:pt x="3667" y="6894"/>
                  </a:cubicBezTo>
                  <a:cubicBezTo>
                    <a:pt x="3265" y="6894"/>
                    <a:pt x="2944" y="7206"/>
                    <a:pt x="2917" y="7607"/>
                  </a:cubicBezTo>
                  <a:lnTo>
                    <a:pt x="2891" y="8250"/>
                  </a:lnTo>
                  <a:cubicBezTo>
                    <a:pt x="2855" y="8254"/>
                    <a:pt x="2817" y="8259"/>
                    <a:pt x="2781" y="8259"/>
                  </a:cubicBezTo>
                  <a:cubicBezTo>
                    <a:pt x="2746" y="8259"/>
                    <a:pt x="2712" y="8254"/>
                    <a:pt x="2685" y="8241"/>
                  </a:cubicBezTo>
                  <a:cubicBezTo>
                    <a:pt x="2552" y="8205"/>
                    <a:pt x="2436" y="8062"/>
                    <a:pt x="2311" y="7911"/>
                  </a:cubicBezTo>
                  <a:cubicBezTo>
                    <a:pt x="2204" y="7786"/>
                    <a:pt x="2097" y="7652"/>
                    <a:pt x="1963" y="7554"/>
                  </a:cubicBezTo>
                  <a:cubicBezTo>
                    <a:pt x="1829" y="7456"/>
                    <a:pt x="1668" y="7393"/>
                    <a:pt x="1517" y="7331"/>
                  </a:cubicBezTo>
                  <a:cubicBezTo>
                    <a:pt x="1338" y="7259"/>
                    <a:pt x="1160" y="7188"/>
                    <a:pt x="1080" y="7081"/>
                  </a:cubicBezTo>
                  <a:cubicBezTo>
                    <a:pt x="1008" y="6974"/>
                    <a:pt x="990" y="6795"/>
                    <a:pt x="981" y="6599"/>
                  </a:cubicBezTo>
                  <a:cubicBezTo>
                    <a:pt x="973" y="6439"/>
                    <a:pt x="955" y="6260"/>
                    <a:pt x="910" y="6100"/>
                  </a:cubicBezTo>
                  <a:cubicBezTo>
                    <a:pt x="857" y="5948"/>
                    <a:pt x="767" y="5805"/>
                    <a:pt x="678" y="5671"/>
                  </a:cubicBezTo>
                  <a:cubicBezTo>
                    <a:pt x="571" y="5502"/>
                    <a:pt x="473" y="5350"/>
                    <a:pt x="473" y="5199"/>
                  </a:cubicBezTo>
                  <a:cubicBezTo>
                    <a:pt x="473" y="5056"/>
                    <a:pt x="571" y="4904"/>
                    <a:pt x="678" y="4735"/>
                  </a:cubicBezTo>
                  <a:cubicBezTo>
                    <a:pt x="767" y="4601"/>
                    <a:pt x="857" y="4458"/>
                    <a:pt x="910" y="4307"/>
                  </a:cubicBezTo>
                  <a:cubicBezTo>
                    <a:pt x="955" y="4137"/>
                    <a:pt x="973" y="3968"/>
                    <a:pt x="981" y="3807"/>
                  </a:cubicBezTo>
                  <a:cubicBezTo>
                    <a:pt x="990" y="3611"/>
                    <a:pt x="1008" y="3432"/>
                    <a:pt x="1080" y="3325"/>
                  </a:cubicBezTo>
                  <a:cubicBezTo>
                    <a:pt x="1160" y="3209"/>
                    <a:pt x="1338" y="3147"/>
                    <a:pt x="1517" y="3075"/>
                  </a:cubicBezTo>
                  <a:cubicBezTo>
                    <a:pt x="1668" y="3013"/>
                    <a:pt x="1829" y="2951"/>
                    <a:pt x="1963" y="2852"/>
                  </a:cubicBezTo>
                  <a:cubicBezTo>
                    <a:pt x="2097" y="2754"/>
                    <a:pt x="2204" y="2620"/>
                    <a:pt x="2311" y="2496"/>
                  </a:cubicBezTo>
                  <a:cubicBezTo>
                    <a:pt x="2436" y="2344"/>
                    <a:pt x="2552" y="2201"/>
                    <a:pt x="2685" y="2157"/>
                  </a:cubicBezTo>
                  <a:cubicBezTo>
                    <a:pt x="2715" y="2147"/>
                    <a:pt x="2748" y="2144"/>
                    <a:pt x="2785" y="2144"/>
                  </a:cubicBezTo>
                  <a:close/>
                  <a:moveTo>
                    <a:pt x="8145" y="6483"/>
                  </a:moveTo>
                  <a:cubicBezTo>
                    <a:pt x="8332" y="6483"/>
                    <a:pt x="8493" y="6635"/>
                    <a:pt x="8502" y="6813"/>
                  </a:cubicBezTo>
                  <a:lnTo>
                    <a:pt x="8564" y="8437"/>
                  </a:lnTo>
                  <a:cubicBezTo>
                    <a:pt x="8501" y="8325"/>
                    <a:pt x="8389" y="8262"/>
                    <a:pt x="8270" y="8262"/>
                  </a:cubicBezTo>
                  <a:cubicBezTo>
                    <a:pt x="8237" y="8262"/>
                    <a:pt x="8204" y="8267"/>
                    <a:pt x="8172" y="8276"/>
                  </a:cubicBezTo>
                  <a:cubicBezTo>
                    <a:pt x="8011" y="8312"/>
                    <a:pt x="7913" y="8455"/>
                    <a:pt x="7913" y="8615"/>
                  </a:cubicBezTo>
                  <a:lnTo>
                    <a:pt x="7913" y="9731"/>
                  </a:lnTo>
                  <a:lnTo>
                    <a:pt x="7672" y="9490"/>
                  </a:lnTo>
                  <a:lnTo>
                    <a:pt x="7797" y="6822"/>
                  </a:lnTo>
                  <a:cubicBezTo>
                    <a:pt x="7806" y="6635"/>
                    <a:pt x="7958" y="6483"/>
                    <a:pt x="8145" y="6483"/>
                  </a:cubicBezTo>
                  <a:close/>
                  <a:moveTo>
                    <a:pt x="2552" y="9846"/>
                  </a:moveTo>
                  <a:lnTo>
                    <a:pt x="3185" y="10944"/>
                  </a:lnTo>
                  <a:cubicBezTo>
                    <a:pt x="3372" y="11265"/>
                    <a:pt x="3372" y="11640"/>
                    <a:pt x="3185" y="11952"/>
                  </a:cubicBezTo>
                  <a:cubicBezTo>
                    <a:pt x="3149" y="12032"/>
                    <a:pt x="3096" y="12095"/>
                    <a:pt x="3033" y="12157"/>
                  </a:cubicBezTo>
                  <a:cubicBezTo>
                    <a:pt x="3024" y="12059"/>
                    <a:pt x="2989" y="11952"/>
                    <a:pt x="2935" y="11854"/>
                  </a:cubicBezTo>
                  <a:lnTo>
                    <a:pt x="2596" y="11265"/>
                  </a:lnTo>
                  <a:cubicBezTo>
                    <a:pt x="2543" y="11167"/>
                    <a:pt x="2436" y="11104"/>
                    <a:pt x="2320" y="11104"/>
                  </a:cubicBezTo>
                  <a:cubicBezTo>
                    <a:pt x="2204" y="11104"/>
                    <a:pt x="2088" y="11167"/>
                    <a:pt x="2034" y="11265"/>
                  </a:cubicBezTo>
                  <a:lnTo>
                    <a:pt x="1695" y="11854"/>
                  </a:lnTo>
                  <a:cubicBezTo>
                    <a:pt x="1642" y="11952"/>
                    <a:pt x="1606" y="12059"/>
                    <a:pt x="1597" y="12157"/>
                  </a:cubicBezTo>
                  <a:cubicBezTo>
                    <a:pt x="1543" y="12095"/>
                    <a:pt x="1490" y="12032"/>
                    <a:pt x="1445" y="11952"/>
                  </a:cubicBezTo>
                  <a:cubicBezTo>
                    <a:pt x="1258" y="11640"/>
                    <a:pt x="1258" y="11265"/>
                    <a:pt x="1445" y="10944"/>
                  </a:cubicBezTo>
                  <a:lnTo>
                    <a:pt x="1722" y="10462"/>
                  </a:lnTo>
                  <a:lnTo>
                    <a:pt x="1981" y="10721"/>
                  </a:lnTo>
                  <a:cubicBezTo>
                    <a:pt x="2045" y="10786"/>
                    <a:pt x="2130" y="10819"/>
                    <a:pt x="2215" y="10819"/>
                  </a:cubicBezTo>
                  <a:cubicBezTo>
                    <a:pt x="2259" y="10819"/>
                    <a:pt x="2304" y="10810"/>
                    <a:pt x="2346" y="10792"/>
                  </a:cubicBezTo>
                  <a:cubicBezTo>
                    <a:pt x="2471" y="10739"/>
                    <a:pt x="2552" y="10623"/>
                    <a:pt x="2552" y="10480"/>
                  </a:cubicBezTo>
                  <a:lnTo>
                    <a:pt x="2552" y="9846"/>
                  </a:lnTo>
                  <a:close/>
                  <a:moveTo>
                    <a:pt x="8386" y="9079"/>
                  </a:moveTo>
                  <a:lnTo>
                    <a:pt x="9242" y="10560"/>
                  </a:lnTo>
                  <a:cubicBezTo>
                    <a:pt x="9474" y="10953"/>
                    <a:pt x="9474" y="11425"/>
                    <a:pt x="9242" y="11827"/>
                  </a:cubicBezTo>
                  <a:cubicBezTo>
                    <a:pt x="9171" y="11952"/>
                    <a:pt x="9073" y="12068"/>
                    <a:pt x="8966" y="12157"/>
                  </a:cubicBezTo>
                  <a:cubicBezTo>
                    <a:pt x="8975" y="12005"/>
                    <a:pt x="8939" y="11854"/>
                    <a:pt x="8859" y="11711"/>
                  </a:cubicBezTo>
                  <a:lnTo>
                    <a:pt x="8448" y="10997"/>
                  </a:lnTo>
                  <a:cubicBezTo>
                    <a:pt x="8386" y="10890"/>
                    <a:pt x="8270" y="10828"/>
                    <a:pt x="8145" y="10828"/>
                  </a:cubicBezTo>
                  <a:cubicBezTo>
                    <a:pt x="8029" y="10828"/>
                    <a:pt x="7913" y="10890"/>
                    <a:pt x="7851" y="10997"/>
                  </a:cubicBezTo>
                  <a:lnTo>
                    <a:pt x="7440" y="11711"/>
                  </a:lnTo>
                  <a:cubicBezTo>
                    <a:pt x="7360" y="11854"/>
                    <a:pt x="7324" y="12005"/>
                    <a:pt x="7333" y="12157"/>
                  </a:cubicBezTo>
                  <a:cubicBezTo>
                    <a:pt x="7226" y="12068"/>
                    <a:pt x="7128" y="11952"/>
                    <a:pt x="7057" y="11827"/>
                  </a:cubicBezTo>
                  <a:cubicBezTo>
                    <a:pt x="6825" y="11425"/>
                    <a:pt x="6825" y="10953"/>
                    <a:pt x="7057" y="10560"/>
                  </a:cubicBezTo>
                  <a:lnTo>
                    <a:pt x="7422" y="9918"/>
                  </a:lnTo>
                  <a:lnTo>
                    <a:pt x="7779" y="10275"/>
                  </a:lnTo>
                  <a:cubicBezTo>
                    <a:pt x="7851" y="10346"/>
                    <a:pt x="7942" y="10382"/>
                    <a:pt x="8034" y="10382"/>
                  </a:cubicBezTo>
                  <a:cubicBezTo>
                    <a:pt x="8081" y="10382"/>
                    <a:pt x="8127" y="10373"/>
                    <a:pt x="8172" y="10355"/>
                  </a:cubicBezTo>
                  <a:cubicBezTo>
                    <a:pt x="8306" y="10301"/>
                    <a:pt x="8386" y="10168"/>
                    <a:pt x="8386" y="10025"/>
                  </a:cubicBezTo>
                  <a:lnTo>
                    <a:pt x="8386" y="9079"/>
                  </a:lnTo>
                  <a:close/>
                  <a:moveTo>
                    <a:pt x="14220" y="9846"/>
                  </a:moveTo>
                  <a:lnTo>
                    <a:pt x="14854" y="10944"/>
                  </a:lnTo>
                  <a:cubicBezTo>
                    <a:pt x="15032" y="11265"/>
                    <a:pt x="15032" y="11640"/>
                    <a:pt x="14854" y="11952"/>
                  </a:cubicBezTo>
                  <a:cubicBezTo>
                    <a:pt x="14809" y="12032"/>
                    <a:pt x="14756" y="12095"/>
                    <a:pt x="14693" y="12157"/>
                  </a:cubicBezTo>
                  <a:cubicBezTo>
                    <a:pt x="14693" y="12059"/>
                    <a:pt x="14657" y="11952"/>
                    <a:pt x="14604" y="11854"/>
                  </a:cubicBezTo>
                  <a:lnTo>
                    <a:pt x="14265" y="11265"/>
                  </a:lnTo>
                  <a:cubicBezTo>
                    <a:pt x="14202" y="11167"/>
                    <a:pt x="14095" y="11104"/>
                    <a:pt x="13979" y="11104"/>
                  </a:cubicBezTo>
                  <a:cubicBezTo>
                    <a:pt x="13863" y="11104"/>
                    <a:pt x="13756" y="11167"/>
                    <a:pt x="13694" y="11265"/>
                  </a:cubicBezTo>
                  <a:lnTo>
                    <a:pt x="13355" y="11854"/>
                  </a:lnTo>
                  <a:cubicBezTo>
                    <a:pt x="13301" y="11952"/>
                    <a:pt x="13275" y="12059"/>
                    <a:pt x="13266" y="12157"/>
                  </a:cubicBezTo>
                  <a:cubicBezTo>
                    <a:pt x="13203" y="12095"/>
                    <a:pt x="13150" y="12032"/>
                    <a:pt x="13105" y="11952"/>
                  </a:cubicBezTo>
                  <a:cubicBezTo>
                    <a:pt x="12927" y="11640"/>
                    <a:pt x="12927" y="11265"/>
                    <a:pt x="13105" y="10944"/>
                  </a:cubicBezTo>
                  <a:lnTo>
                    <a:pt x="13391" y="10462"/>
                  </a:lnTo>
                  <a:lnTo>
                    <a:pt x="13649" y="10721"/>
                  </a:lnTo>
                  <a:cubicBezTo>
                    <a:pt x="13714" y="10786"/>
                    <a:pt x="13798" y="10819"/>
                    <a:pt x="13884" y="10819"/>
                  </a:cubicBezTo>
                  <a:cubicBezTo>
                    <a:pt x="13928" y="10819"/>
                    <a:pt x="13973" y="10810"/>
                    <a:pt x="14015" y="10792"/>
                  </a:cubicBezTo>
                  <a:cubicBezTo>
                    <a:pt x="14140" y="10739"/>
                    <a:pt x="14220" y="10623"/>
                    <a:pt x="14220" y="10480"/>
                  </a:cubicBezTo>
                  <a:lnTo>
                    <a:pt x="14220" y="9846"/>
                  </a:lnTo>
                  <a:close/>
                  <a:moveTo>
                    <a:pt x="2320" y="11738"/>
                  </a:moveTo>
                  <a:lnTo>
                    <a:pt x="2525" y="12095"/>
                  </a:lnTo>
                  <a:cubicBezTo>
                    <a:pt x="2587" y="12202"/>
                    <a:pt x="2543" y="12300"/>
                    <a:pt x="2525" y="12335"/>
                  </a:cubicBezTo>
                  <a:cubicBezTo>
                    <a:pt x="2507" y="12371"/>
                    <a:pt x="2444" y="12460"/>
                    <a:pt x="2320" y="12460"/>
                  </a:cubicBezTo>
                  <a:cubicBezTo>
                    <a:pt x="2195" y="12460"/>
                    <a:pt x="2132" y="12371"/>
                    <a:pt x="2105" y="12335"/>
                  </a:cubicBezTo>
                  <a:cubicBezTo>
                    <a:pt x="2088" y="12300"/>
                    <a:pt x="2043" y="12202"/>
                    <a:pt x="2105" y="12095"/>
                  </a:cubicBezTo>
                  <a:lnTo>
                    <a:pt x="2320" y="11738"/>
                  </a:lnTo>
                  <a:close/>
                  <a:moveTo>
                    <a:pt x="3667" y="7366"/>
                  </a:moveTo>
                  <a:cubicBezTo>
                    <a:pt x="3818" y="7366"/>
                    <a:pt x="3934" y="7482"/>
                    <a:pt x="3943" y="7625"/>
                  </a:cubicBezTo>
                  <a:lnTo>
                    <a:pt x="4032" y="9704"/>
                  </a:lnTo>
                  <a:cubicBezTo>
                    <a:pt x="4041" y="9832"/>
                    <a:pt x="4140" y="9936"/>
                    <a:pt x="4267" y="9936"/>
                  </a:cubicBezTo>
                  <a:cubicBezTo>
                    <a:pt x="4272" y="9936"/>
                    <a:pt x="4277" y="9936"/>
                    <a:pt x="4282" y="9936"/>
                  </a:cubicBezTo>
                  <a:cubicBezTo>
                    <a:pt x="4416" y="9927"/>
                    <a:pt x="4514" y="9820"/>
                    <a:pt x="4514" y="9686"/>
                  </a:cubicBezTo>
                  <a:lnTo>
                    <a:pt x="4470" y="8731"/>
                  </a:lnTo>
                  <a:lnTo>
                    <a:pt x="4470" y="8731"/>
                  </a:lnTo>
                  <a:cubicBezTo>
                    <a:pt x="4496" y="8740"/>
                    <a:pt x="4523" y="8740"/>
                    <a:pt x="4550" y="8740"/>
                  </a:cubicBezTo>
                  <a:cubicBezTo>
                    <a:pt x="4630" y="8740"/>
                    <a:pt x="4719" y="8731"/>
                    <a:pt x="4809" y="8696"/>
                  </a:cubicBezTo>
                  <a:cubicBezTo>
                    <a:pt x="5067" y="8615"/>
                    <a:pt x="5246" y="8401"/>
                    <a:pt x="5397" y="8214"/>
                  </a:cubicBezTo>
                  <a:cubicBezTo>
                    <a:pt x="5487" y="8107"/>
                    <a:pt x="5576" y="8000"/>
                    <a:pt x="5656" y="7937"/>
                  </a:cubicBezTo>
                  <a:cubicBezTo>
                    <a:pt x="5745" y="7875"/>
                    <a:pt x="5870" y="7830"/>
                    <a:pt x="6004" y="7777"/>
                  </a:cubicBezTo>
                  <a:cubicBezTo>
                    <a:pt x="6111" y="7732"/>
                    <a:pt x="6218" y="7688"/>
                    <a:pt x="6325" y="7634"/>
                  </a:cubicBezTo>
                  <a:cubicBezTo>
                    <a:pt x="6468" y="7795"/>
                    <a:pt x="6637" y="7946"/>
                    <a:pt x="6851" y="8018"/>
                  </a:cubicBezTo>
                  <a:cubicBezTo>
                    <a:pt x="6950" y="8044"/>
                    <a:pt x="7048" y="8062"/>
                    <a:pt x="7137" y="8062"/>
                  </a:cubicBezTo>
                  <a:cubicBezTo>
                    <a:pt x="7182" y="8062"/>
                    <a:pt x="7217" y="8053"/>
                    <a:pt x="7262" y="8053"/>
                  </a:cubicBezTo>
                  <a:lnTo>
                    <a:pt x="7190" y="9427"/>
                  </a:lnTo>
                  <a:cubicBezTo>
                    <a:pt x="7155" y="9454"/>
                    <a:pt x="7119" y="9490"/>
                    <a:pt x="7092" y="9543"/>
                  </a:cubicBezTo>
                  <a:lnTo>
                    <a:pt x="6637" y="10319"/>
                  </a:lnTo>
                  <a:cubicBezTo>
                    <a:pt x="6325" y="10863"/>
                    <a:pt x="6325" y="11515"/>
                    <a:pt x="6637" y="12068"/>
                  </a:cubicBezTo>
                  <a:cubicBezTo>
                    <a:pt x="6727" y="12211"/>
                    <a:pt x="6825" y="12344"/>
                    <a:pt x="6950" y="12460"/>
                  </a:cubicBezTo>
                  <a:lnTo>
                    <a:pt x="4630" y="12460"/>
                  </a:lnTo>
                  <a:lnTo>
                    <a:pt x="4559" y="10730"/>
                  </a:lnTo>
                  <a:cubicBezTo>
                    <a:pt x="4550" y="10601"/>
                    <a:pt x="4443" y="10497"/>
                    <a:pt x="4324" y="10497"/>
                  </a:cubicBezTo>
                  <a:cubicBezTo>
                    <a:pt x="4319" y="10497"/>
                    <a:pt x="4314" y="10497"/>
                    <a:pt x="4309" y="10498"/>
                  </a:cubicBezTo>
                  <a:cubicBezTo>
                    <a:pt x="4175" y="10507"/>
                    <a:pt x="4068" y="10614"/>
                    <a:pt x="4077" y="10747"/>
                  </a:cubicBezTo>
                  <a:lnTo>
                    <a:pt x="4148" y="12460"/>
                  </a:lnTo>
                  <a:lnTo>
                    <a:pt x="3408" y="12460"/>
                  </a:lnTo>
                  <a:cubicBezTo>
                    <a:pt x="3479" y="12380"/>
                    <a:pt x="3551" y="12291"/>
                    <a:pt x="3604" y="12193"/>
                  </a:cubicBezTo>
                  <a:cubicBezTo>
                    <a:pt x="3872" y="11729"/>
                    <a:pt x="3872" y="11176"/>
                    <a:pt x="3604" y="10703"/>
                  </a:cubicBezTo>
                  <a:lnTo>
                    <a:pt x="3274" y="10141"/>
                  </a:lnTo>
                  <a:lnTo>
                    <a:pt x="3399" y="7625"/>
                  </a:lnTo>
                  <a:cubicBezTo>
                    <a:pt x="3408" y="7482"/>
                    <a:pt x="3524" y="7366"/>
                    <a:pt x="3667" y="7366"/>
                  </a:cubicBezTo>
                  <a:close/>
                  <a:moveTo>
                    <a:pt x="8145" y="11443"/>
                  </a:moveTo>
                  <a:lnTo>
                    <a:pt x="8439" y="11952"/>
                  </a:lnTo>
                  <a:cubicBezTo>
                    <a:pt x="8502" y="12059"/>
                    <a:pt x="8502" y="12184"/>
                    <a:pt x="8439" y="12291"/>
                  </a:cubicBezTo>
                  <a:cubicBezTo>
                    <a:pt x="8377" y="12398"/>
                    <a:pt x="8270" y="12460"/>
                    <a:pt x="8145" y="12460"/>
                  </a:cubicBezTo>
                  <a:cubicBezTo>
                    <a:pt x="8029" y="12460"/>
                    <a:pt x="7913" y="12398"/>
                    <a:pt x="7851" y="12291"/>
                  </a:cubicBezTo>
                  <a:cubicBezTo>
                    <a:pt x="7797" y="12184"/>
                    <a:pt x="7797" y="12059"/>
                    <a:pt x="7851" y="11952"/>
                  </a:cubicBezTo>
                  <a:lnTo>
                    <a:pt x="8145" y="11443"/>
                  </a:lnTo>
                  <a:close/>
                  <a:moveTo>
                    <a:pt x="9974" y="7634"/>
                  </a:moveTo>
                  <a:cubicBezTo>
                    <a:pt x="10072" y="7688"/>
                    <a:pt x="10188" y="7732"/>
                    <a:pt x="10295" y="7777"/>
                  </a:cubicBezTo>
                  <a:cubicBezTo>
                    <a:pt x="10420" y="7830"/>
                    <a:pt x="10545" y="7875"/>
                    <a:pt x="10634" y="7937"/>
                  </a:cubicBezTo>
                  <a:cubicBezTo>
                    <a:pt x="10723" y="8000"/>
                    <a:pt x="10804" y="8107"/>
                    <a:pt x="10893" y="8214"/>
                  </a:cubicBezTo>
                  <a:cubicBezTo>
                    <a:pt x="11053" y="8401"/>
                    <a:pt x="11223" y="8615"/>
                    <a:pt x="11490" y="8696"/>
                  </a:cubicBezTo>
                  <a:cubicBezTo>
                    <a:pt x="11580" y="8722"/>
                    <a:pt x="11660" y="8740"/>
                    <a:pt x="11749" y="8740"/>
                  </a:cubicBezTo>
                  <a:cubicBezTo>
                    <a:pt x="11776" y="8740"/>
                    <a:pt x="11794" y="8740"/>
                    <a:pt x="11821" y="8731"/>
                  </a:cubicBezTo>
                  <a:lnTo>
                    <a:pt x="11821" y="8731"/>
                  </a:lnTo>
                  <a:lnTo>
                    <a:pt x="11642" y="12460"/>
                  </a:lnTo>
                  <a:lnTo>
                    <a:pt x="9349" y="12460"/>
                  </a:lnTo>
                  <a:cubicBezTo>
                    <a:pt x="9465" y="12344"/>
                    <a:pt x="9572" y="12211"/>
                    <a:pt x="9662" y="12068"/>
                  </a:cubicBezTo>
                  <a:cubicBezTo>
                    <a:pt x="9974" y="11515"/>
                    <a:pt x="9974" y="10863"/>
                    <a:pt x="9662" y="10319"/>
                  </a:cubicBezTo>
                  <a:lnTo>
                    <a:pt x="9082" y="9329"/>
                  </a:lnTo>
                  <a:lnTo>
                    <a:pt x="9028" y="8053"/>
                  </a:lnTo>
                  <a:cubicBezTo>
                    <a:pt x="9073" y="8053"/>
                    <a:pt x="9117" y="8062"/>
                    <a:pt x="9153" y="8062"/>
                  </a:cubicBezTo>
                  <a:cubicBezTo>
                    <a:pt x="9251" y="8062"/>
                    <a:pt x="9349" y="8044"/>
                    <a:pt x="9448" y="8018"/>
                  </a:cubicBezTo>
                  <a:cubicBezTo>
                    <a:pt x="9662" y="7946"/>
                    <a:pt x="9831" y="7795"/>
                    <a:pt x="9974" y="7634"/>
                  </a:cubicBezTo>
                  <a:close/>
                  <a:moveTo>
                    <a:pt x="12623" y="7366"/>
                  </a:moveTo>
                  <a:cubicBezTo>
                    <a:pt x="12775" y="7366"/>
                    <a:pt x="12891" y="7482"/>
                    <a:pt x="12900" y="7625"/>
                  </a:cubicBezTo>
                  <a:lnTo>
                    <a:pt x="13007" y="10168"/>
                  </a:lnTo>
                  <a:lnTo>
                    <a:pt x="12695" y="10703"/>
                  </a:lnTo>
                  <a:cubicBezTo>
                    <a:pt x="12427" y="11176"/>
                    <a:pt x="12427" y="11729"/>
                    <a:pt x="12695" y="12193"/>
                  </a:cubicBezTo>
                  <a:cubicBezTo>
                    <a:pt x="12748" y="12291"/>
                    <a:pt x="12820" y="12380"/>
                    <a:pt x="12891" y="12460"/>
                  </a:cubicBezTo>
                  <a:lnTo>
                    <a:pt x="12115" y="12460"/>
                  </a:lnTo>
                  <a:lnTo>
                    <a:pt x="12356" y="7625"/>
                  </a:lnTo>
                  <a:cubicBezTo>
                    <a:pt x="12356" y="7482"/>
                    <a:pt x="12481" y="7366"/>
                    <a:pt x="12623" y="7366"/>
                  </a:cubicBezTo>
                  <a:close/>
                  <a:moveTo>
                    <a:pt x="13979" y="11738"/>
                  </a:moveTo>
                  <a:lnTo>
                    <a:pt x="14185" y="12095"/>
                  </a:lnTo>
                  <a:cubicBezTo>
                    <a:pt x="14256" y="12202"/>
                    <a:pt x="14211" y="12300"/>
                    <a:pt x="14185" y="12335"/>
                  </a:cubicBezTo>
                  <a:cubicBezTo>
                    <a:pt x="14167" y="12371"/>
                    <a:pt x="14104" y="12460"/>
                    <a:pt x="13979" y="12460"/>
                  </a:cubicBezTo>
                  <a:cubicBezTo>
                    <a:pt x="13855" y="12460"/>
                    <a:pt x="13792" y="12371"/>
                    <a:pt x="13774" y="12335"/>
                  </a:cubicBezTo>
                  <a:cubicBezTo>
                    <a:pt x="13747" y="12300"/>
                    <a:pt x="13712" y="12202"/>
                    <a:pt x="13774" y="12095"/>
                  </a:cubicBezTo>
                  <a:lnTo>
                    <a:pt x="13979" y="11738"/>
                  </a:lnTo>
                  <a:close/>
                  <a:moveTo>
                    <a:pt x="15264" y="12933"/>
                  </a:moveTo>
                  <a:cubicBezTo>
                    <a:pt x="15576" y="12933"/>
                    <a:pt x="15826" y="13183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83"/>
                    <a:pt x="723" y="12933"/>
                    <a:pt x="1035" y="12933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86"/>
                  </a:cubicBezTo>
                  <a:cubicBezTo>
                    <a:pt x="6084" y="711"/>
                    <a:pt x="5986" y="836"/>
                    <a:pt x="5879" y="908"/>
                  </a:cubicBezTo>
                  <a:cubicBezTo>
                    <a:pt x="5772" y="988"/>
                    <a:pt x="5629" y="1041"/>
                    <a:pt x="5478" y="1104"/>
                  </a:cubicBezTo>
                  <a:cubicBezTo>
                    <a:pt x="5228" y="1202"/>
                    <a:pt x="4933" y="1318"/>
                    <a:pt x="4755" y="1568"/>
                  </a:cubicBezTo>
                  <a:cubicBezTo>
                    <a:pt x="4728" y="1603"/>
                    <a:pt x="4710" y="1639"/>
                    <a:pt x="4693" y="1675"/>
                  </a:cubicBezTo>
                  <a:cubicBezTo>
                    <a:pt x="4651" y="1670"/>
                    <a:pt x="4610" y="1668"/>
                    <a:pt x="4569" y="1668"/>
                  </a:cubicBezTo>
                  <a:cubicBezTo>
                    <a:pt x="4391" y="1668"/>
                    <a:pt x="4219" y="1710"/>
                    <a:pt x="4059" y="1746"/>
                  </a:cubicBezTo>
                  <a:cubicBezTo>
                    <a:pt x="3916" y="1782"/>
                    <a:pt x="3792" y="1818"/>
                    <a:pt x="3667" y="1818"/>
                  </a:cubicBezTo>
                  <a:cubicBezTo>
                    <a:pt x="3551" y="1818"/>
                    <a:pt x="3426" y="1782"/>
                    <a:pt x="3283" y="1746"/>
                  </a:cubicBezTo>
                  <a:cubicBezTo>
                    <a:pt x="3131" y="1711"/>
                    <a:pt x="2967" y="1668"/>
                    <a:pt x="2799" y="1668"/>
                  </a:cubicBezTo>
                  <a:cubicBezTo>
                    <a:pt x="2711" y="1668"/>
                    <a:pt x="2622" y="1680"/>
                    <a:pt x="2534" y="1711"/>
                  </a:cubicBezTo>
                  <a:cubicBezTo>
                    <a:pt x="2275" y="1791"/>
                    <a:pt x="2097" y="2005"/>
                    <a:pt x="1945" y="2192"/>
                  </a:cubicBezTo>
                  <a:cubicBezTo>
                    <a:pt x="1856" y="2299"/>
                    <a:pt x="1766" y="2397"/>
                    <a:pt x="1677" y="2469"/>
                  </a:cubicBezTo>
                  <a:cubicBezTo>
                    <a:pt x="1597" y="2531"/>
                    <a:pt x="1472" y="2576"/>
                    <a:pt x="1338" y="2629"/>
                  </a:cubicBezTo>
                  <a:cubicBezTo>
                    <a:pt x="1115" y="2719"/>
                    <a:pt x="857" y="2817"/>
                    <a:pt x="696" y="3040"/>
                  </a:cubicBezTo>
                  <a:cubicBezTo>
                    <a:pt x="535" y="3263"/>
                    <a:pt x="518" y="3530"/>
                    <a:pt x="509" y="3771"/>
                  </a:cubicBezTo>
                  <a:cubicBezTo>
                    <a:pt x="491" y="3914"/>
                    <a:pt x="482" y="4048"/>
                    <a:pt x="455" y="4155"/>
                  </a:cubicBezTo>
                  <a:cubicBezTo>
                    <a:pt x="419" y="4253"/>
                    <a:pt x="348" y="4369"/>
                    <a:pt x="277" y="4476"/>
                  </a:cubicBezTo>
                  <a:cubicBezTo>
                    <a:pt x="143" y="4690"/>
                    <a:pt x="0" y="4922"/>
                    <a:pt x="0" y="5199"/>
                  </a:cubicBezTo>
                  <a:cubicBezTo>
                    <a:pt x="0" y="5484"/>
                    <a:pt x="143" y="5716"/>
                    <a:pt x="277" y="5921"/>
                  </a:cubicBezTo>
                  <a:cubicBezTo>
                    <a:pt x="348" y="6037"/>
                    <a:pt x="419" y="6153"/>
                    <a:pt x="455" y="6251"/>
                  </a:cubicBezTo>
                  <a:cubicBezTo>
                    <a:pt x="482" y="6358"/>
                    <a:pt x="491" y="6492"/>
                    <a:pt x="500" y="6635"/>
                  </a:cubicBezTo>
                  <a:cubicBezTo>
                    <a:pt x="518" y="6867"/>
                    <a:pt x="535" y="7143"/>
                    <a:pt x="696" y="7366"/>
                  </a:cubicBezTo>
                  <a:cubicBezTo>
                    <a:pt x="857" y="7581"/>
                    <a:pt x="1115" y="7688"/>
                    <a:pt x="1338" y="7777"/>
                  </a:cubicBezTo>
                  <a:cubicBezTo>
                    <a:pt x="1472" y="7830"/>
                    <a:pt x="1597" y="7875"/>
                    <a:pt x="1677" y="7937"/>
                  </a:cubicBezTo>
                  <a:cubicBezTo>
                    <a:pt x="1766" y="8000"/>
                    <a:pt x="1856" y="8107"/>
                    <a:pt x="1936" y="8214"/>
                  </a:cubicBezTo>
                  <a:cubicBezTo>
                    <a:pt x="2097" y="8401"/>
                    <a:pt x="2266" y="8615"/>
                    <a:pt x="2534" y="8696"/>
                  </a:cubicBezTo>
                  <a:cubicBezTo>
                    <a:pt x="2623" y="8722"/>
                    <a:pt x="2712" y="8740"/>
                    <a:pt x="2792" y="8740"/>
                  </a:cubicBezTo>
                  <a:cubicBezTo>
                    <a:pt x="2819" y="8740"/>
                    <a:pt x="2846" y="8740"/>
                    <a:pt x="2864" y="8731"/>
                  </a:cubicBezTo>
                  <a:lnTo>
                    <a:pt x="2864" y="8731"/>
                  </a:lnTo>
                  <a:lnTo>
                    <a:pt x="2837" y="9374"/>
                  </a:lnTo>
                  <a:lnTo>
                    <a:pt x="2703" y="9142"/>
                  </a:lnTo>
                  <a:cubicBezTo>
                    <a:pt x="2640" y="9037"/>
                    <a:pt x="2533" y="8976"/>
                    <a:pt x="2421" y="8976"/>
                  </a:cubicBezTo>
                  <a:cubicBezTo>
                    <a:pt x="2391" y="8976"/>
                    <a:pt x="2359" y="8980"/>
                    <a:pt x="2329" y="8990"/>
                  </a:cubicBezTo>
                  <a:cubicBezTo>
                    <a:pt x="2177" y="9026"/>
                    <a:pt x="2079" y="9160"/>
                    <a:pt x="2079" y="9311"/>
                  </a:cubicBezTo>
                  <a:lnTo>
                    <a:pt x="2079" y="10141"/>
                  </a:lnTo>
                  <a:lnTo>
                    <a:pt x="1927" y="9989"/>
                  </a:lnTo>
                  <a:cubicBezTo>
                    <a:pt x="1863" y="9925"/>
                    <a:pt x="1770" y="9890"/>
                    <a:pt x="1680" y="9890"/>
                  </a:cubicBezTo>
                  <a:cubicBezTo>
                    <a:pt x="1670" y="9890"/>
                    <a:pt x="1660" y="9890"/>
                    <a:pt x="1651" y="9891"/>
                  </a:cubicBezTo>
                  <a:cubicBezTo>
                    <a:pt x="1543" y="9909"/>
                    <a:pt x="1454" y="9971"/>
                    <a:pt x="1401" y="10061"/>
                  </a:cubicBezTo>
                  <a:lnTo>
                    <a:pt x="1026" y="10703"/>
                  </a:lnTo>
                  <a:cubicBezTo>
                    <a:pt x="758" y="11176"/>
                    <a:pt x="758" y="11729"/>
                    <a:pt x="1026" y="12193"/>
                  </a:cubicBezTo>
                  <a:cubicBezTo>
                    <a:pt x="1088" y="12291"/>
                    <a:pt x="1151" y="12380"/>
                    <a:pt x="1222" y="12460"/>
                  </a:cubicBez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5"/>
                  </a:lnTo>
                  <a:cubicBezTo>
                    <a:pt x="0" y="14459"/>
                    <a:pt x="179" y="14637"/>
                    <a:pt x="393" y="14637"/>
                  </a:cubicBezTo>
                  <a:lnTo>
                    <a:pt x="15906" y="14637"/>
                  </a:lnTo>
                  <a:cubicBezTo>
                    <a:pt x="16120" y="14637"/>
                    <a:pt x="16299" y="14459"/>
                    <a:pt x="16299" y="14245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5077" y="12460"/>
                  </a:lnTo>
                  <a:cubicBezTo>
                    <a:pt x="15148" y="12380"/>
                    <a:pt x="15211" y="12291"/>
                    <a:pt x="15264" y="12193"/>
                  </a:cubicBezTo>
                  <a:cubicBezTo>
                    <a:pt x="15532" y="11729"/>
                    <a:pt x="15532" y="11176"/>
                    <a:pt x="15264" y="10703"/>
                  </a:cubicBezTo>
                  <a:lnTo>
                    <a:pt x="14363" y="9142"/>
                  </a:lnTo>
                  <a:cubicBezTo>
                    <a:pt x="14307" y="9037"/>
                    <a:pt x="14202" y="8976"/>
                    <a:pt x="14086" y="8976"/>
                  </a:cubicBezTo>
                  <a:cubicBezTo>
                    <a:pt x="14054" y="8976"/>
                    <a:pt x="14021" y="8980"/>
                    <a:pt x="13988" y="8990"/>
                  </a:cubicBezTo>
                  <a:cubicBezTo>
                    <a:pt x="13846" y="9026"/>
                    <a:pt x="13739" y="9160"/>
                    <a:pt x="13739" y="9311"/>
                  </a:cubicBezTo>
                  <a:lnTo>
                    <a:pt x="13739" y="10141"/>
                  </a:lnTo>
                  <a:lnTo>
                    <a:pt x="13596" y="9989"/>
                  </a:lnTo>
                  <a:cubicBezTo>
                    <a:pt x="13560" y="9954"/>
                    <a:pt x="13516" y="9927"/>
                    <a:pt x="13471" y="9918"/>
                  </a:cubicBezTo>
                  <a:lnTo>
                    <a:pt x="13426" y="8731"/>
                  </a:lnTo>
                  <a:lnTo>
                    <a:pt x="13426" y="8731"/>
                  </a:lnTo>
                  <a:cubicBezTo>
                    <a:pt x="13453" y="8740"/>
                    <a:pt x="13480" y="8740"/>
                    <a:pt x="13498" y="8740"/>
                  </a:cubicBezTo>
                  <a:cubicBezTo>
                    <a:pt x="13587" y="8740"/>
                    <a:pt x="13676" y="8731"/>
                    <a:pt x="13765" y="8696"/>
                  </a:cubicBezTo>
                  <a:cubicBezTo>
                    <a:pt x="14024" y="8615"/>
                    <a:pt x="14202" y="8401"/>
                    <a:pt x="14354" y="8214"/>
                  </a:cubicBezTo>
                  <a:cubicBezTo>
                    <a:pt x="14443" y="8107"/>
                    <a:pt x="14533" y="8000"/>
                    <a:pt x="14613" y="7937"/>
                  </a:cubicBezTo>
                  <a:cubicBezTo>
                    <a:pt x="14702" y="7875"/>
                    <a:pt x="14827" y="7830"/>
                    <a:pt x="14961" y="7777"/>
                  </a:cubicBezTo>
                  <a:cubicBezTo>
                    <a:pt x="15184" y="7688"/>
                    <a:pt x="15434" y="7581"/>
                    <a:pt x="15603" y="7366"/>
                  </a:cubicBezTo>
                  <a:cubicBezTo>
                    <a:pt x="15755" y="7143"/>
                    <a:pt x="15773" y="6867"/>
                    <a:pt x="15790" y="6635"/>
                  </a:cubicBezTo>
                  <a:cubicBezTo>
                    <a:pt x="15799" y="6492"/>
                    <a:pt x="15808" y="6358"/>
                    <a:pt x="15844" y="6251"/>
                  </a:cubicBezTo>
                  <a:cubicBezTo>
                    <a:pt x="15880" y="6153"/>
                    <a:pt x="15951" y="6037"/>
                    <a:pt x="16022" y="5921"/>
                  </a:cubicBezTo>
                  <a:cubicBezTo>
                    <a:pt x="16147" y="5716"/>
                    <a:pt x="16299" y="5484"/>
                    <a:pt x="16299" y="5199"/>
                  </a:cubicBezTo>
                  <a:cubicBezTo>
                    <a:pt x="16299" y="4985"/>
                    <a:pt x="16210" y="4806"/>
                    <a:pt x="16138" y="4672"/>
                  </a:cubicBezTo>
                  <a:cubicBezTo>
                    <a:pt x="16096" y="4594"/>
                    <a:pt x="16014" y="4553"/>
                    <a:pt x="15929" y="4553"/>
                  </a:cubicBezTo>
                  <a:cubicBezTo>
                    <a:pt x="15888" y="4553"/>
                    <a:pt x="15846" y="4563"/>
                    <a:pt x="15808" y="4583"/>
                  </a:cubicBezTo>
                  <a:cubicBezTo>
                    <a:pt x="15701" y="4646"/>
                    <a:pt x="15657" y="4788"/>
                    <a:pt x="15719" y="4904"/>
                  </a:cubicBezTo>
                  <a:cubicBezTo>
                    <a:pt x="15790" y="5029"/>
                    <a:pt x="15826" y="5118"/>
                    <a:pt x="15826" y="5199"/>
                  </a:cubicBezTo>
                  <a:cubicBezTo>
                    <a:pt x="15826" y="5350"/>
                    <a:pt x="15719" y="5502"/>
                    <a:pt x="15621" y="5671"/>
                  </a:cubicBezTo>
                  <a:cubicBezTo>
                    <a:pt x="15532" y="5805"/>
                    <a:pt x="15442" y="5948"/>
                    <a:pt x="15389" y="6100"/>
                  </a:cubicBezTo>
                  <a:cubicBezTo>
                    <a:pt x="15335" y="6269"/>
                    <a:pt x="15326" y="6439"/>
                    <a:pt x="15318" y="6599"/>
                  </a:cubicBezTo>
                  <a:cubicBezTo>
                    <a:pt x="15300" y="6795"/>
                    <a:pt x="15291" y="6974"/>
                    <a:pt x="15211" y="7081"/>
                  </a:cubicBezTo>
                  <a:cubicBezTo>
                    <a:pt x="15130" y="7188"/>
                    <a:pt x="14961" y="7259"/>
                    <a:pt x="14782" y="7331"/>
                  </a:cubicBezTo>
                  <a:cubicBezTo>
                    <a:pt x="14631" y="7393"/>
                    <a:pt x="14470" y="7456"/>
                    <a:pt x="14336" y="7554"/>
                  </a:cubicBezTo>
                  <a:cubicBezTo>
                    <a:pt x="14202" y="7652"/>
                    <a:pt x="14095" y="7786"/>
                    <a:pt x="13988" y="7911"/>
                  </a:cubicBezTo>
                  <a:cubicBezTo>
                    <a:pt x="13863" y="8062"/>
                    <a:pt x="13747" y="8205"/>
                    <a:pt x="13614" y="8241"/>
                  </a:cubicBezTo>
                  <a:cubicBezTo>
                    <a:pt x="13581" y="8252"/>
                    <a:pt x="13544" y="8259"/>
                    <a:pt x="13498" y="8259"/>
                  </a:cubicBezTo>
                  <a:cubicBezTo>
                    <a:pt x="13469" y="8259"/>
                    <a:pt x="13437" y="8256"/>
                    <a:pt x="13400" y="8250"/>
                  </a:cubicBezTo>
                  <a:lnTo>
                    <a:pt x="13373" y="7607"/>
                  </a:lnTo>
                  <a:cubicBezTo>
                    <a:pt x="13355" y="7206"/>
                    <a:pt x="13025" y="6894"/>
                    <a:pt x="12623" y="6894"/>
                  </a:cubicBezTo>
                  <a:cubicBezTo>
                    <a:pt x="12222" y="6894"/>
                    <a:pt x="11892" y="7206"/>
                    <a:pt x="11874" y="7607"/>
                  </a:cubicBezTo>
                  <a:lnTo>
                    <a:pt x="11847" y="8250"/>
                  </a:lnTo>
                  <a:cubicBezTo>
                    <a:pt x="11807" y="8254"/>
                    <a:pt x="11769" y="8259"/>
                    <a:pt x="11734" y="8259"/>
                  </a:cubicBezTo>
                  <a:cubicBezTo>
                    <a:pt x="11698" y="8259"/>
                    <a:pt x="11664" y="8254"/>
                    <a:pt x="11633" y="8241"/>
                  </a:cubicBezTo>
                  <a:cubicBezTo>
                    <a:pt x="11508" y="8205"/>
                    <a:pt x="11383" y="8062"/>
                    <a:pt x="11267" y="7911"/>
                  </a:cubicBezTo>
                  <a:cubicBezTo>
                    <a:pt x="11160" y="7786"/>
                    <a:pt x="11053" y="7652"/>
                    <a:pt x="10919" y="7554"/>
                  </a:cubicBezTo>
                  <a:cubicBezTo>
                    <a:pt x="10777" y="7456"/>
                    <a:pt x="10625" y="7393"/>
                    <a:pt x="10473" y="7331"/>
                  </a:cubicBezTo>
                  <a:cubicBezTo>
                    <a:pt x="10411" y="7304"/>
                    <a:pt x="10349" y="7286"/>
                    <a:pt x="10295" y="7259"/>
                  </a:cubicBezTo>
                  <a:cubicBezTo>
                    <a:pt x="10331" y="7215"/>
                    <a:pt x="10375" y="7179"/>
                    <a:pt x="10420" y="7152"/>
                  </a:cubicBezTo>
                  <a:cubicBezTo>
                    <a:pt x="10518" y="7072"/>
                    <a:pt x="10670" y="7019"/>
                    <a:pt x="10821" y="6956"/>
                  </a:cubicBezTo>
                  <a:cubicBezTo>
                    <a:pt x="11071" y="6858"/>
                    <a:pt x="11357" y="6742"/>
                    <a:pt x="11535" y="6492"/>
                  </a:cubicBezTo>
                  <a:cubicBezTo>
                    <a:pt x="11713" y="6251"/>
                    <a:pt x="11740" y="5939"/>
                    <a:pt x="11758" y="5671"/>
                  </a:cubicBezTo>
                  <a:cubicBezTo>
                    <a:pt x="11767" y="5502"/>
                    <a:pt x="11776" y="5350"/>
                    <a:pt x="11821" y="5225"/>
                  </a:cubicBezTo>
                  <a:cubicBezTo>
                    <a:pt x="11856" y="5101"/>
                    <a:pt x="11936" y="4976"/>
                    <a:pt x="12026" y="4842"/>
                  </a:cubicBezTo>
                  <a:cubicBezTo>
                    <a:pt x="12168" y="4610"/>
                    <a:pt x="12338" y="4342"/>
                    <a:pt x="12338" y="4030"/>
                  </a:cubicBezTo>
                  <a:cubicBezTo>
                    <a:pt x="12338" y="3745"/>
                    <a:pt x="12204" y="3504"/>
                    <a:pt x="12061" y="3272"/>
                  </a:cubicBezTo>
                  <a:cubicBezTo>
                    <a:pt x="12015" y="3203"/>
                    <a:pt x="11936" y="3163"/>
                    <a:pt x="11856" y="3163"/>
                  </a:cubicBezTo>
                  <a:cubicBezTo>
                    <a:pt x="11813" y="3163"/>
                    <a:pt x="11769" y="3175"/>
                    <a:pt x="11731" y="3200"/>
                  </a:cubicBezTo>
                  <a:cubicBezTo>
                    <a:pt x="11615" y="3272"/>
                    <a:pt x="11589" y="3423"/>
                    <a:pt x="11660" y="3530"/>
                  </a:cubicBezTo>
                  <a:cubicBezTo>
                    <a:pt x="11767" y="3700"/>
                    <a:pt x="11865" y="3869"/>
                    <a:pt x="11865" y="4030"/>
                  </a:cubicBezTo>
                  <a:cubicBezTo>
                    <a:pt x="11865" y="4208"/>
                    <a:pt x="11740" y="4387"/>
                    <a:pt x="11624" y="4583"/>
                  </a:cubicBezTo>
                  <a:cubicBezTo>
                    <a:pt x="11526" y="4735"/>
                    <a:pt x="11419" y="4895"/>
                    <a:pt x="11366" y="5074"/>
                  </a:cubicBezTo>
                  <a:cubicBezTo>
                    <a:pt x="11303" y="5261"/>
                    <a:pt x="11294" y="5448"/>
                    <a:pt x="11276" y="5636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0"/>
                  </a:cubicBezTo>
                  <a:cubicBezTo>
                    <a:pt x="10465" y="6581"/>
                    <a:pt x="10286" y="6653"/>
                    <a:pt x="10134" y="6760"/>
                  </a:cubicBezTo>
                  <a:cubicBezTo>
                    <a:pt x="9983" y="6876"/>
                    <a:pt x="9858" y="7019"/>
                    <a:pt x="9742" y="7161"/>
                  </a:cubicBezTo>
                  <a:cubicBezTo>
                    <a:pt x="9599" y="7340"/>
                    <a:pt x="9456" y="7509"/>
                    <a:pt x="9296" y="7563"/>
                  </a:cubicBezTo>
                  <a:cubicBezTo>
                    <a:pt x="9251" y="7576"/>
                    <a:pt x="9204" y="7581"/>
                    <a:pt x="9156" y="7581"/>
                  </a:cubicBezTo>
                  <a:cubicBezTo>
                    <a:pt x="9109" y="7581"/>
                    <a:pt x="9059" y="7576"/>
                    <a:pt x="9010" y="7572"/>
                  </a:cubicBezTo>
                  <a:lnTo>
                    <a:pt x="8975" y="6795"/>
                  </a:lnTo>
                  <a:cubicBezTo>
                    <a:pt x="8957" y="6349"/>
                    <a:pt x="8591" y="6010"/>
                    <a:pt x="8145" y="6010"/>
                  </a:cubicBezTo>
                  <a:cubicBezTo>
                    <a:pt x="7708" y="6010"/>
                    <a:pt x="7342" y="6349"/>
                    <a:pt x="7324" y="6795"/>
                  </a:cubicBezTo>
                  <a:lnTo>
                    <a:pt x="7280" y="7572"/>
                  </a:lnTo>
                  <a:cubicBezTo>
                    <a:pt x="7231" y="7576"/>
                    <a:pt x="7182" y="7581"/>
                    <a:pt x="7135" y="7581"/>
                  </a:cubicBezTo>
                  <a:cubicBezTo>
                    <a:pt x="7088" y="7581"/>
                    <a:pt x="7043" y="7576"/>
                    <a:pt x="7003" y="7563"/>
                  </a:cubicBezTo>
                  <a:cubicBezTo>
                    <a:pt x="6843" y="7509"/>
                    <a:pt x="6700" y="7340"/>
                    <a:pt x="6557" y="7161"/>
                  </a:cubicBezTo>
                  <a:cubicBezTo>
                    <a:pt x="6432" y="7019"/>
                    <a:pt x="6316" y="6876"/>
                    <a:pt x="6165" y="6760"/>
                  </a:cubicBezTo>
                  <a:cubicBezTo>
                    <a:pt x="6004" y="6653"/>
                    <a:pt x="5826" y="6581"/>
                    <a:pt x="5656" y="6510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36"/>
                  </a:cubicBezTo>
                  <a:cubicBezTo>
                    <a:pt x="5005" y="5448"/>
                    <a:pt x="4996" y="5261"/>
                    <a:pt x="4933" y="5074"/>
                  </a:cubicBezTo>
                  <a:cubicBezTo>
                    <a:pt x="4880" y="4895"/>
                    <a:pt x="4773" y="4735"/>
                    <a:pt x="4675" y="4583"/>
                  </a:cubicBezTo>
                  <a:cubicBezTo>
                    <a:pt x="4550" y="4387"/>
                    <a:pt x="4434" y="4208"/>
                    <a:pt x="4434" y="4030"/>
                  </a:cubicBezTo>
                  <a:cubicBezTo>
                    <a:pt x="4434" y="3852"/>
                    <a:pt x="4550" y="3673"/>
                    <a:pt x="4675" y="3477"/>
                  </a:cubicBezTo>
                  <a:cubicBezTo>
                    <a:pt x="4773" y="3316"/>
                    <a:pt x="4880" y="3165"/>
                    <a:pt x="4933" y="2986"/>
                  </a:cubicBezTo>
                  <a:cubicBezTo>
                    <a:pt x="4996" y="2799"/>
                    <a:pt x="5005" y="2612"/>
                    <a:pt x="5023" y="2424"/>
                  </a:cubicBezTo>
                  <a:cubicBezTo>
                    <a:pt x="5032" y="2192"/>
                    <a:pt x="5049" y="1978"/>
                    <a:pt x="5148" y="1844"/>
                  </a:cubicBezTo>
                  <a:cubicBezTo>
                    <a:pt x="5246" y="1711"/>
                    <a:pt x="5442" y="1630"/>
                    <a:pt x="5656" y="1550"/>
                  </a:cubicBezTo>
                  <a:cubicBezTo>
                    <a:pt x="5826" y="1479"/>
                    <a:pt x="6004" y="1407"/>
                    <a:pt x="6165" y="1291"/>
                  </a:cubicBezTo>
                  <a:cubicBezTo>
                    <a:pt x="6316" y="1184"/>
                    <a:pt x="6432" y="1033"/>
                    <a:pt x="6557" y="890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8" y="482"/>
                    <a:pt x="7097" y="475"/>
                    <a:pt x="7149" y="475"/>
                  </a:cubicBezTo>
                  <a:cubicBezTo>
                    <a:pt x="7276" y="475"/>
                    <a:pt x="7423" y="513"/>
                    <a:pt x="7574" y="551"/>
                  </a:cubicBezTo>
                  <a:cubicBezTo>
                    <a:pt x="7761" y="604"/>
                    <a:pt x="7949" y="649"/>
                    <a:pt x="8145" y="649"/>
                  </a:cubicBezTo>
                  <a:cubicBezTo>
                    <a:pt x="8350" y="649"/>
                    <a:pt x="8538" y="604"/>
                    <a:pt x="8725" y="551"/>
                  </a:cubicBezTo>
                  <a:cubicBezTo>
                    <a:pt x="8876" y="513"/>
                    <a:pt x="9023" y="475"/>
                    <a:pt x="9150" y="475"/>
                  </a:cubicBezTo>
                  <a:cubicBezTo>
                    <a:pt x="9202" y="475"/>
                    <a:pt x="9251" y="482"/>
                    <a:pt x="9296" y="497"/>
                  </a:cubicBezTo>
                  <a:cubicBezTo>
                    <a:pt x="9456" y="551"/>
                    <a:pt x="9599" y="720"/>
                    <a:pt x="9742" y="890"/>
                  </a:cubicBezTo>
                  <a:cubicBezTo>
                    <a:pt x="9858" y="1033"/>
                    <a:pt x="9983" y="1184"/>
                    <a:pt x="10134" y="1291"/>
                  </a:cubicBezTo>
                  <a:cubicBezTo>
                    <a:pt x="10286" y="1407"/>
                    <a:pt x="10465" y="1479"/>
                    <a:pt x="10643" y="1550"/>
                  </a:cubicBezTo>
                  <a:cubicBezTo>
                    <a:pt x="10857" y="1630"/>
                    <a:pt x="11053" y="1711"/>
                    <a:pt x="11151" y="1844"/>
                  </a:cubicBezTo>
                  <a:cubicBezTo>
                    <a:pt x="11250" y="1978"/>
                    <a:pt x="11267" y="2192"/>
                    <a:pt x="11276" y="2424"/>
                  </a:cubicBezTo>
                  <a:cubicBezTo>
                    <a:pt x="11285" y="2552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22"/>
                    <a:pt x="11758" y="2389"/>
                  </a:cubicBezTo>
                  <a:cubicBezTo>
                    <a:pt x="11749" y="2308"/>
                    <a:pt x="11740" y="2228"/>
                    <a:pt x="11731" y="2148"/>
                  </a:cubicBezTo>
                  <a:cubicBezTo>
                    <a:pt x="11744" y="2147"/>
                    <a:pt x="11756" y="2146"/>
                    <a:pt x="11769" y="2146"/>
                  </a:cubicBezTo>
                  <a:cubicBezTo>
                    <a:pt x="11876" y="2146"/>
                    <a:pt x="11996" y="2178"/>
                    <a:pt x="12124" y="2210"/>
                  </a:cubicBezTo>
                  <a:cubicBezTo>
                    <a:pt x="12284" y="2255"/>
                    <a:pt x="12454" y="2299"/>
                    <a:pt x="12623" y="2299"/>
                  </a:cubicBezTo>
                  <a:cubicBezTo>
                    <a:pt x="12802" y="2299"/>
                    <a:pt x="12971" y="2255"/>
                    <a:pt x="13132" y="2210"/>
                  </a:cubicBezTo>
                  <a:cubicBezTo>
                    <a:pt x="13272" y="2177"/>
                    <a:pt x="13401" y="2144"/>
                    <a:pt x="13510" y="2144"/>
                  </a:cubicBezTo>
                  <a:cubicBezTo>
                    <a:pt x="13547" y="2144"/>
                    <a:pt x="13582" y="2147"/>
                    <a:pt x="13614" y="2157"/>
                  </a:cubicBezTo>
                  <a:cubicBezTo>
                    <a:pt x="13747" y="2201"/>
                    <a:pt x="13863" y="2344"/>
                    <a:pt x="13988" y="2496"/>
                  </a:cubicBezTo>
                  <a:cubicBezTo>
                    <a:pt x="14095" y="2620"/>
                    <a:pt x="14202" y="2754"/>
                    <a:pt x="14336" y="2852"/>
                  </a:cubicBezTo>
                  <a:cubicBezTo>
                    <a:pt x="14470" y="2951"/>
                    <a:pt x="14631" y="3013"/>
                    <a:pt x="14782" y="3075"/>
                  </a:cubicBezTo>
                  <a:cubicBezTo>
                    <a:pt x="14961" y="3147"/>
                    <a:pt x="15130" y="3209"/>
                    <a:pt x="15211" y="3325"/>
                  </a:cubicBezTo>
                  <a:cubicBezTo>
                    <a:pt x="15291" y="3432"/>
                    <a:pt x="15300" y="3611"/>
                    <a:pt x="15318" y="3807"/>
                  </a:cubicBezTo>
                  <a:cubicBezTo>
                    <a:pt x="15326" y="3932"/>
                    <a:pt x="15434" y="4030"/>
                    <a:pt x="15558" y="4030"/>
                  </a:cubicBezTo>
                  <a:lnTo>
                    <a:pt x="15567" y="4030"/>
                  </a:lnTo>
                  <a:cubicBezTo>
                    <a:pt x="15701" y="4021"/>
                    <a:pt x="15799" y="3914"/>
                    <a:pt x="15790" y="3780"/>
                  </a:cubicBezTo>
                  <a:lnTo>
                    <a:pt x="15790" y="3771"/>
                  </a:lnTo>
                  <a:cubicBezTo>
                    <a:pt x="15773" y="3530"/>
                    <a:pt x="15755" y="3263"/>
                    <a:pt x="15603" y="3040"/>
                  </a:cubicBezTo>
                  <a:cubicBezTo>
                    <a:pt x="15434" y="2817"/>
                    <a:pt x="15184" y="2719"/>
                    <a:pt x="14961" y="2629"/>
                  </a:cubicBezTo>
                  <a:cubicBezTo>
                    <a:pt x="14827" y="2576"/>
                    <a:pt x="14702" y="2531"/>
                    <a:pt x="14613" y="2469"/>
                  </a:cubicBezTo>
                  <a:cubicBezTo>
                    <a:pt x="14533" y="2397"/>
                    <a:pt x="14443" y="2299"/>
                    <a:pt x="14354" y="2192"/>
                  </a:cubicBezTo>
                  <a:cubicBezTo>
                    <a:pt x="14202" y="2005"/>
                    <a:pt x="14024" y="1791"/>
                    <a:pt x="13765" y="1711"/>
                  </a:cubicBezTo>
                  <a:cubicBezTo>
                    <a:pt x="13677" y="1680"/>
                    <a:pt x="13588" y="1668"/>
                    <a:pt x="13500" y="1668"/>
                  </a:cubicBezTo>
                  <a:cubicBezTo>
                    <a:pt x="13332" y="1668"/>
                    <a:pt x="13168" y="1711"/>
                    <a:pt x="13016" y="1746"/>
                  </a:cubicBezTo>
                  <a:cubicBezTo>
                    <a:pt x="12873" y="1782"/>
                    <a:pt x="12739" y="1818"/>
                    <a:pt x="12623" y="1818"/>
                  </a:cubicBezTo>
                  <a:cubicBezTo>
                    <a:pt x="12507" y="1818"/>
                    <a:pt x="12374" y="1782"/>
                    <a:pt x="12240" y="1746"/>
                  </a:cubicBezTo>
                  <a:cubicBezTo>
                    <a:pt x="12080" y="1710"/>
                    <a:pt x="11902" y="1668"/>
                    <a:pt x="11726" y="1668"/>
                  </a:cubicBezTo>
                  <a:cubicBezTo>
                    <a:pt x="11686" y="1668"/>
                    <a:pt x="11646" y="1670"/>
                    <a:pt x="11606" y="1675"/>
                  </a:cubicBezTo>
                  <a:cubicBezTo>
                    <a:pt x="11589" y="1639"/>
                    <a:pt x="11562" y="1603"/>
                    <a:pt x="11535" y="1568"/>
                  </a:cubicBezTo>
                  <a:cubicBezTo>
                    <a:pt x="11357" y="1318"/>
                    <a:pt x="11071" y="1202"/>
                    <a:pt x="10821" y="1104"/>
                  </a:cubicBezTo>
                  <a:cubicBezTo>
                    <a:pt x="10670" y="1041"/>
                    <a:pt x="10518" y="988"/>
                    <a:pt x="10420" y="908"/>
                  </a:cubicBezTo>
                  <a:cubicBezTo>
                    <a:pt x="10313" y="836"/>
                    <a:pt x="10215" y="711"/>
                    <a:pt x="10108" y="586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32"/>
                    <a:pt x="8288" y="176"/>
                    <a:pt x="8145" y="176"/>
                  </a:cubicBezTo>
                  <a:cubicBezTo>
                    <a:pt x="8011" y="176"/>
                    <a:pt x="7860" y="132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4287;p87">
            <a:extLst>
              <a:ext uri="{FF2B5EF4-FFF2-40B4-BE49-F238E27FC236}">
                <a16:creationId xmlns:a16="http://schemas.microsoft.com/office/drawing/2014/main" id="{C274E3AC-087C-3D15-7A80-4AB2B6F02048}"/>
              </a:ext>
            </a:extLst>
          </p:cNvPr>
          <p:cNvGrpSpPr/>
          <p:nvPr/>
        </p:nvGrpSpPr>
        <p:grpSpPr>
          <a:xfrm>
            <a:off x="1207860" y="4377575"/>
            <a:ext cx="934653" cy="742624"/>
            <a:chOff x="7703448" y="2356859"/>
            <a:chExt cx="508284" cy="456736"/>
          </a:xfrm>
        </p:grpSpPr>
        <p:sp>
          <p:nvSpPr>
            <p:cNvPr id="58" name="Google Shape;4288;p87">
              <a:extLst>
                <a:ext uri="{FF2B5EF4-FFF2-40B4-BE49-F238E27FC236}">
                  <a16:creationId xmlns:a16="http://schemas.microsoft.com/office/drawing/2014/main" id="{115E68F0-EAA5-75D3-75AD-6D9101FDB793}"/>
                </a:ext>
              </a:extLst>
            </p:cNvPr>
            <p:cNvSpPr/>
            <p:nvPr/>
          </p:nvSpPr>
          <p:spPr>
            <a:xfrm>
              <a:off x="7834206" y="2364468"/>
              <a:ext cx="236757" cy="236413"/>
            </a:xfrm>
            <a:custGeom>
              <a:avLst/>
              <a:gdLst/>
              <a:ahLst/>
              <a:cxnLst/>
              <a:rect l="l" t="t" r="r" b="b"/>
              <a:pathLst>
                <a:path w="7592" h="7581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28"/>
                    <a:pt x="1829" y="860"/>
                  </a:cubicBezTo>
                  <a:cubicBezTo>
                    <a:pt x="1508" y="1092"/>
                    <a:pt x="990" y="1145"/>
                    <a:pt x="758" y="1466"/>
                  </a:cubicBezTo>
                  <a:cubicBezTo>
                    <a:pt x="526" y="1788"/>
                    <a:pt x="633" y="2287"/>
                    <a:pt x="517" y="2671"/>
                  </a:cubicBezTo>
                  <a:cubicBezTo>
                    <a:pt x="393" y="3037"/>
                    <a:pt x="0" y="3385"/>
                    <a:pt x="0" y="3786"/>
                  </a:cubicBezTo>
                  <a:cubicBezTo>
                    <a:pt x="0" y="4196"/>
                    <a:pt x="393" y="4535"/>
                    <a:pt x="517" y="4910"/>
                  </a:cubicBezTo>
                  <a:cubicBezTo>
                    <a:pt x="633" y="5294"/>
                    <a:pt x="526" y="5793"/>
                    <a:pt x="758" y="6114"/>
                  </a:cubicBezTo>
                  <a:cubicBezTo>
                    <a:pt x="990" y="6435"/>
                    <a:pt x="1508" y="6480"/>
                    <a:pt x="1829" y="6721"/>
                  </a:cubicBezTo>
                  <a:cubicBezTo>
                    <a:pt x="2150" y="6944"/>
                    <a:pt x="2355" y="7426"/>
                    <a:pt x="2730" y="7551"/>
                  </a:cubicBezTo>
                  <a:cubicBezTo>
                    <a:pt x="2798" y="7572"/>
                    <a:pt x="2869" y="7581"/>
                    <a:pt x="2942" y="7581"/>
                  </a:cubicBezTo>
                  <a:cubicBezTo>
                    <a:pt x="3266" y="7581"/>
                    <a:pt x="3624" y="7408"/>
                    <a:pt x="3952" y="7408"/>
                  </a:cubicBezTo>
                  <a:cubicBezTo>
                    <a:pt x="4095" y="7408"/>
                    <a:pt x="4238" y="7435"/>
                    <a:pt x="4380" y="7470"/>
                  </a:cubicBezTo>
                  <a:cubicBezTo>
                    <a:pt x="4538" y="7511"/>
                    <a:pt x="4696" y="7537"/>
                    <a:pt x="4848" y="7537"/>
                  </a:cubicBezTo>
                  <a:cubicBezTo>
                    <a:pt x="4961" y="7537"/>
                    <a:pt x="5071" y="7523"/>
                    <a:pt x="5174" y="7488"/>
                  </a:cubicBezTo>
                  <a:cubicBezTo>
                    <a:pt x="5558" y="7363"/>
                    <a:pt x="5763" y="6882"/>
                    <a:pt x="6084" y="6650"/>
                  </a:cubicBezTo>
                  <a:cubicBezTo>
                    <a:pt x="6405" y="6418"/>
                    <a:pt x="6602" y="6435"/>
                    <a:pt x="6834" y="6114"/>
                  </a:cubicBezTo>
                  <a:cubicBezTo>
                    <a:pt x="7065" y="5793"/>
                    <a:pt x="6958" y="5294"/>
                    <a:pt x="7074" y="4910"/>
                  </a:cubicBezTo>
                  <a:cubicBezTo>
                    <a:pt x="7199" y="4535"/>
                    <a:pt x="7592" y="4196"/>
                    <a:pt x="7592" y="3786"/>
                  </a:cubicBezTo>
                  <a:cubicBezTo>
                    <a:pt x="7592" y="3385"/>
                    <a:pt x="7199" y="3037"/>
                    <a:pt x="7074" y="2671"/>
                  </a:cubicBezTo>
                  <a:cubicBezTo>
                    <a:pt x="6958" y="2287"/>
                    <a:pt x="7065" y="1788"/>
                    <a:pt x="6834" y="1466"/>
                  </a:cubicBezTo>
                  <a:cubicBezTo>
                    <a:pt x="6602" y="1145"/>
                    <a:pt x="6405" y="1413"/>
                    <a:pt x="6084" y="1181"/>
                  </a:cubicBezTo>
                  <a:cubicBezTo>
                    <a:pt x="5763" y="949"/>
                    <a:pt x="5558" y="476"/>
                    <a:pt x="5174" y="351"/>
                  </a:cubicBezTo>
                  <a:cubicBezTo>
                    <a:pt x="4961" y="280"/>
                    <a:pt x="4721" y="91"/>
                    <a:pt x="4477" y="91"/>
                  </a:cubicBezTo>
                  <a:cubicBezTo>
                    <a:pt x="4445" y="91"/>
                    <a:pt x="4412" y="94"/>
                    <a:pt x="4380" y="102"/>
                  </a:cubicBezTo>
                  <a:cubicBezTo>
                    <a:pt x="4238" y="137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89;p87">
              <a:extLst>
                <a:ext uri="{FF2B5EF4-FFF2-40B4-BE49-F238E27FC236}">
                  <a16:creationId xmlns:a16="http://schemas.microsoft.com/office/drawing/2014/main" id="{36B38382-37E2-E8D6-3C2C-495074ADF3A3}"/>
                </a:ext>
              </a:extLst>
            </p:cNvPr>
            <p:cNvSpPr/>
            <p:nvPr/>
          </p:nvSpPr>
          <p:spPr>
            <a:xfrm>
              <a:off x="7970797" y="2364406"/>
              <a:ext cx="109927" cy="236538"/>
            </a:xfrm>
            <a:custGeom>
              <a:avLst/>
              <a:gdLst/>
              <a:ahLst/>
              <a:cxnLst/>
              <a:rect l="l" t="t" r="r" b="b"/>
              <a:pathLst>
                <a:path w="3525" h="7585" extrusionOk="0">
                  <a:moveTo>
                    <a:pt x="582" y="0"/>
                  </a:moveTo>
                  <a:cubicBezTo>
                    <a:pt x="397" y="0"/>
                    <a:pt x="198" y="59"/>
                    <a:pt x="0" y="104"/>
                  </a:cubicBezTo>
                  <a:cubicBezTo>
                    <a:pt x="286" y="291"/>
                    <a:pt x="473" y="666"/>
                    <a:pt x="750" y="862"/>
                  </a:cubicBezTo>
                  <a:cubicBezTo>
                    <a:pt x="1071" y="1094"/>
                    <a:pt x="1588" y="1147"/>
                    <a:pt x="1820" y="1468"/>
                  </a:cubicBezTo>
                  <a:cubicBezTo>
                    <a:pt x="2052" y="1790"/>
                    <a:pt x="1936" y="2289"/>
                    <a:pt x="2061" y="2673"/>
                  </a:cubicBezTo>
                  <a:cubicBezTo>
                    <a:pt x="2177" y="3039"/>
                    <a:pt x="2570" y="3387"/>
                    <a:pt x="2570" y="3788"/>
                  </a:cubicBezTo>
                  <a:cubicBezTo>
                    <a:pt x="2570" y="4198"/>
                    <a:pt x="2177" y="4537"/>
                    <a:pt x="2061" y="4912"/>
                  </a:cubicBezTo>
                  <a:cubicBezTo>
                    <a:pt x="1936" y="5296"/>
                    <a:pt x="2052" y="5795"/>
                    <a:pt x="1820" y="6116"/>
                  </a:cubicBezTo>
                  <a:cubicBezTo>
                    <a:pt x="1588" y="6437"/>
                    <a:pt x="1071" y="6482"/>
                    <a:pt x="750" y="6723"/>
                  </a:cubicBezTo>
                  <a:cubicBezTo>
                    <a:pt x="473" y="6919"/>
                    <a:pt x="286" y="7294"/>
                    <a:pt x="0" y="7472"/>
                  </a:cubicBezTo>
                  <a:cubicBezTo>
                    <a:pt x="199" y="7524"/>
                    <a:pt x="398" y="7584"/>
                    <a:pt x="584" y="7584"/>
                  </a:cubicBezTo>
                  <a:cubicBezTo>
                    <a:pt x="656" y="7584"/>
                    <a:pt x="727" y="7575"/>
                    <a:pt x="794" y="7553"/>
                  </a:cubicBezTo>
                  <a:cubicBezTo>
                    <a:pt x="1178" y="7428"/>
                    <a:pt x="1383" y="6946"/>
                    <a:pt x="1704" y="6723"/>
                  </a:cubicBezTo>
                  <a:cubicBezTo>
                    <a:pt x="2025" y="6482"/>
                    <a:pt x="2543" y="6437"/>
                    <a:pt x="2775" y="6116"/>
                  </a:cubicBezTo>
                  <a:cubicBezTo>
                    <a:pt x="3007" y="5795"/>
                    <a:pt x="2891" y="5296"/>
                    <a:pt x="3016" y="4912"/>
                  </a:cubicBezTo>
                  <a:cubicBezTo>
                    <a:pt x="3140" y="4537"/>
                    <a:pt x="3524" y="4198"/>
                    <a:pt x="3524" y="3788"/>
                  </a:cubicBezTo>
                  <a:cubicBezTo>
                    <a:pt x="3524" y="3387"/>
                    <a:pt x="3140" y="3039"/>
                    <a:pt x="3016" y="2673"/>
                  </a:cubicBezTo>
                  <a:cubicBezTo>
                    <a:pt x="2891" y="2289"/>
                    <a:pt x="3007" y="1790"/>
                    <a:pt x="2775" y="1468"/>
                  </a:cubicBezTo>
                  <a:cubicBezTo>
                    <a:pt x="2543" y="1147"/>
                    <a:pt x="2025" y="1094"/>
                    <a:pt x="1704" y="862"/>
                  </a:cubicBezTo>
                  <a:cubicBezTo>
                    <a:pt x="1383" y="630"/>
                    <a:pt x="1178" y="157"/>
                    <a:pt x="794" y="32"/>
                  </a:cubicBezTo>
                  <a:cubicBezTo>
                    <a:pt x="726" y="9"/>
                    <a:pt x="655" y="0"/>
                    <a:pt x="58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90;p87">
              <a:extLst>
                <a:ext uri="{FF2B5EF4-FFF2-40B4-BE49-F238E27FC236}">
                  <a16:creationId xmlns:a16="http://schemas.microsoft.com/office/drawing/2014/main" id="{80DB5E9F-5CA2-B4DB-CA5F-1B0361AD90EE}"/>
                </a:ext>
              </a:extLst>
            </p:cNvPr>
            <p:cNvSpPr/>
            <p:nvPr/>
          </p:nvSpPr>
          <p:spPr>
            <a:xfrm>
              <a:off x="7930163" y="2552638"/>
              <a:ext cx="54574" cy="210343"/>
            </a:xfrm>
            <a:custGeom>
              <a:avLst/>
              <a:gdLst/>
              <a:ahLst/>
              <a:cxnLst/>
              <a:rect l="l" t="t" r="r" b="b"/>
              <a:pathLst>
                <a:path w="1750" h="6745" extrusionOk="0">
                  <a:moveTo>
                    <a:pt x="875" y="0"/>
                  </a:moveTo>
                  <a:cubicBezTo>
                    <a:pt x="759" y="0"/>
                    <a:pt x="652" y="9"/>
                    <a:pt x="554" y="62"/>
                  </a:cubicBezTo>
                  <a:cubicBezTo>
                    <a:pt x="402" y="170"/>
                    <a:pt x="295" y="339"/>
                    <a:pt x="286" y="535"/>
                  </a:cubicBezTo>
                  <a:lnTo>
                    <a:pt x="1" y="6423"/>
                  </a:lnTo>
                  <a:lnTo>
                    <a:pt x="875" y="6744"/>
                  </a:lnTo>
                  <a:lnTo>
                    <a:pt x="1749" y="6423"/>
                  </a:lnTo>
                  <a:lnTo>
                    <a:pt x="1723" y="6423"/>
                  </a:lnTo>
                  <a:lnTo>
                    <a:pt x="1437" y="535"/>
                  </a:lnTo>
                  <a:cubicBezTo>
                    <a:pt x="1419" y="223"/>
                    <a:pt x="1196" y="0"/>
                    <a:pt x="875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91;p87">
              <a:extLst>
                <a:ext uri="{FF2B5EF4-FFF2-40B4-BE49-F238E27FC236}">
                  <a16:creationId xmlns:a16="http://schemas.microsoft.com/office/drawing/2014/main" id="{E4C04697-F549-AC0C-FD7F-40AED96F4012}"/>
                </a:ext>
              </a:extLst>
            </p:cNvPr>
            <p:cNvSpPr/>
            <p:nvPr/>
          </p:nvSpPr>
          <p:spPr>
            <a:xfrm>
              <a:off x="7947689" y="2551796"/>
              <a:ext cx="37048" cy="211185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8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292;p87">
              <a:extLst>
                <a:ext uri="{FF2B5EF4-FFF2-40B4-BE49-F238E27FC236}">
                  <a16:creationId xmlns:a16="http://schemas.microsoft.com/office/drawing/2014/main" id="{31441FAC-2FD4-728D-460B-EFD0DBB149D2}"/>
                </a:ext>
              </a:extLst>
            </p:cNvPr>
            <p:cNvSpPr/>
            <p:nvPr/>
          </p:nvSpPr>
          <p:spPr>
            <a:xfrm>
              <a:off x="7786057" y="2662784"/>
              <a:ext cx="44813" cy="100197"/>
            </a:xfrm>
            <a:custGeom>
              <a:avLst/>
              <a:gdLst/>
              <a:ahLst/>
              <a:cxnLst/>
              <a:rect l="l" t="t" r="r" b="b"/>
              <a:pathLst>
                <a:path w="1437" h="3213" extrusionOk="0">
                  <a:moveTo>
                    <a:pt x="313" y="1"/>
                  </a:moveTo>
                  <a:cubicBezTo>
                    <a:pt x="224" y="1"/>
                    <a:pt x="161" y="72"/>
                    <a:pt x="152" y="152"/>
                  </a:cubicBezTo>
                  <a:lnTo>
                    <a:pt x="1" y="2891"/>
                  </a:lnTo>
                  <a:lnTo>
                    <a:pt x="670" y="3212"/>
                  </a:lnTo>
                  <a:lnTo>
                    <a:pt x="1437" y="2891"/>
                  </a:lnTo>
                  <a:lnTo>
                    <a:pt x="1285" y="152"/>
                  </a:lnTo>
                  <a:cubicBezTo>
                    <a:pt x="1276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293;p87">
              <a:extLst>
                <a:ext uri="{FF2B5EF4-FFF2-40B4-BE49-F238E27FC236}">
                  <a16:creationId xmlns:a16="http://schemas.microsoft.com/office/drawing/2014/main" id="{51C65F9B-ED5A-675A-BAEF-EAE5317A7F79}"/>
                </a:ext>
              </a:extLst>
            </p:cNvPr>
            <p:cNvSpPr/>
            <p:nvPr/>
          </p:nvSpPr>
          <p:spPr>
            <a:xfrm>
              <a:off x="7811098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34" y="3212"/>
                  </a:lnTo>
                  <a:lnTo>
                    <a:pt x="946" y="2891"/>
                  </a:lnTo>
                  <a:lnTo>
                    <a:pt x="803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94;p87">
              <a:extLst>
                <a:ext uri="{FF2B5EF4-FFF2-40B4-BE49-F238E27FC236}">
                  <a16:creationId xmlns:a16="http://schemas.microsoft.com/office/drawing/2014/main" id="{8731E64A-57ED-1D45-4A6D-BCE248F36B1B}"/>
                </a:ext>
              </a:extLst>
            </p:cNvPr>
            <p:cNvSpPr/>
            <p:nvPr/>
          </p:nvSpPr>
          <p:spPr>
            <a:xfrm>
              <a:off x="8074269" y="2662784"/>
              <a:ext cx="44844" cy="100197"/>
            </a:xfrm>
            <a:custGeom>
              <a:avLst/>
              <a:gdLst/>
              <a:ahLst/>
              <a:cxnLst/>
              <a:rect l="l" t="t" r="r" b="b"/>
              <a:pathLst>
                <a:path w="1438" h="3213" extrusionOk="0">
                  <a:moveTo>
                    <a:pt x="313" y="1"/>
                  </a:moveTo>
                  <a:cubicBezTo>
                    <a:pt x="224" y="1"/>
                    <a:pt x="161" y="72"/>
                    <a:pt x="153" y="152"/>
                  </a:cubicBezTo>
                  <a:lnTo>
                    <a:pt x="1" y="2891"/>
                  </a:lnTo>
                  <a:lnTo>
                    <a:pt x="875" y="3212"/>
                  </a:lnTo>
                  <a:lnTo>
                    <a:pt x="1437" y="2891"/>
                  </a:lnTo>
                  <a:lnTo>
                    <a:pt x="1286" y="152"/>
                  </a:lnTo>
                  <a:cubicBezTo>
                    <a:pt x="1277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95;p87">
              <a:extLst>
                <a:ext uri="{FF2B5EF4-FFF2-40B4-BE49-F238E27FC236}">
                  <a16:creationId xmlns:a16="http://schemas.microsoft.com/office/drawing/2014/main" id="{08A4CD8C-5CFE-4C99-D866-47338E791345}"/>
                </a:ext>
              </a:extLst>
            </p:cNvPr>
            <p:cNvSpPr/>
            <p:nvPr/>
          </p:nvSpPr>
          <p:spPr>
            <a:xfrm>
              <a:off x="8099310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16" y="3212"/>
                  </a:lnTo>
                  <a:lnTo>
                    <a:pt x="946" y="2891"/>
                  </a:lnTo>
                  <a:lnTo>
                    <a:pt x="804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96;p87">
              <a:extLst>
                <a:ext uri="{FF2B5EF4-FFF2-40B4-BE49-F238E27FC236}">
                  <a16:creationId xmlns:a16="http://schemas.microsoft.com/office/drawing/2014/main" id="{7248A25C-E497-CB87-FE14-A9C46F777F77}"/>
                </a:ext>
              </a:extLst>
            </p:cNvPr>
            <p:cNvSpPr/>
            <p:nvPr/>
          </p:nvSpPr>
          <p:spPr>
            <a:xfrm>
              <a:off x="7710683" y="2752939"/>
              <a:ext cx="483804" cy="53170"/>
            </a:xfrm>
            <a:custGeom>
              <a:avLst/>
              <a:gdLst/>
              <a:ahLst/>
              <a:cxnLst/>
              <a:rect l="l" t="t" r="r" b="b"/>
              <a:pathLst>
                <a:path w="15514" h="1705" extrusionOk="0">
                  <a:moveTo>
                    <a:pt x="803" y="0"/>
                  </a:moveTo>
                  <a:cubicBezTo>
                    <a:pt x="357" y="0"/>
                    <a:pt x="0" y="357"/>
                    <a:pt x="0" y="794"/>
                  </a:cubicBezTo>
                  <a:lnTo>
                    <a:pt x="0" y="1543"/>
                  </a:lnTo>
                  <a:cubicBezTo>
                    <a:pt x="0" y="1633"/>
                    <a:pt x="71" y="1704"/>
                    <a:pt x="161" y="1704"/>
                  </a:cubicBezTo>
                  <a:lnTo>
                    <a:pt x="15353" y="1704"/>
                  </a:lnTo>
                  <a:cubicBezTo>
                    <a:pt x="15442" y="1704"/>
                    <a:pt x="15514" y="1633"/>
                    <a:pt x="15514" y="1543"/>
                  </a:cubicBezTo>
                  <a:lnTo>
                    <a:pt x="15514" y="794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97;p87">
              <a:extLst>
                <a:ext uri="{FF2B5EF4-FFF2-40B4-BE49-F238E27FC236}">
                  <a16:creationId xmlns:a16="http://schemas.microsoft.com/office/drawing/2014/main" id="{3412A4AC-FC61-A0A2-FA94-C47FEA3F8742}"/>
                </a:ext>
              </a:extLst>
            </p:cNvPr>
            <p:cNvSpPr/>
            <p:nvPr/>
          </p:nvSpPr>
          <p:spPr>
            <a:xfrm>
              <a:off x="8149674" y="2752939"/>
              <a:ext cx="54543" cy="53170"/>
            </a:xfrm>
            <a:custGeom>
              <a:avLst/>
              <a:gdLst/>
              <a:ahLst/>
              <a:cxnLst/>
              <a:rect l="l" t="t" r="r" b="b"/>
              <a:pathLst>
                <a:path w="1749" h="1705" extrusionOk="0">
                  <a:moveTo>
                    <a:pt x="0" y="0"/>
                  </a:moveTo>
                  <a:cubicBezTo>
                    <a:pt x="438" y="0"/>
                    <a:pt x="794" y="357"/>
                    <a:pt x="794" y="794"/>
                  </a:cubicBezTo>
                  <a:lnTo>
                    <a:pt x="794" y="1543"/>
                  </a:lnTo>
                  <a:cubicBezTo>
                    <a:pt x="794" y="1633"/>
                    <a:pt x="723" y="1704"/>
                    <a:pt x="634" y="1704"/>
                  </a:cubicBezTo>
                  <a:lnTo>
                    <a:pt x="1597" y="1704"/>
                  </a:lnTo>
                  <a:cubicBezTo>
                    <a:pt x="1678" y="1704"/>
                    <a:pt x="1749" y="1633"/>
                    <a:pt x="1749" y="1543"/>
                  </a:cubicBezTo>
                  <a:lnTo>
                    <a:pt x="1749" y="794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98;p87">
              <a:extLst>
                <a:ext uri="{FF2B5EF4-FFF2-40B4-BE49-F238E27FC236}">
                  <a16:creationId xmlns:a16="http://schemas.microsoft.com/office/drawing/2014/main" id="{21893691-656C-7CF7-9400-6BBC347F8E10}"/>
                </a:ext>
              </a:extLst>
            </p:cNvPr>
            <p:cNvSpPr/>
            <p:nvPr/>
          </p:nvSpPr>
          <p:spPr>
            <a:xfrm>
              <a:off x="7703448" y="2356859"/>
              <a:ext cx="508284" cy="456736"/>
            </a:xfrm>
            <a:custGeom>
              <a:avLst/>
              <a:gdLst/>
              <a:ahLst/>
              <a:cxnLst/>
              <a:rect l="l" t="t" r="r" b="b"/>
              <a:pathLst>
                <a:path w="16299" h="14646" extrusionOk="0">
                  <a:moveTo>
                    <a:pt x="13257" y="10052"/>
                  </a:moveTo>
                  <a:lnTo>
                    <a:pt x="13391" y="12460"/>
                  </a:lnTo>
                  <a:lnTo>
                    <a:pt x="12151" y="12460"/>
                  </a:lnTo>
                  <a:lnTo>
                    <a:pt x="12275" y="10052"/>
                  </a:lnTo>
                  <a:close/>
                  <a:moveTo>
                    <a:pt x="15264" y="12942"/>
                  </a:moveTo>
                  <a:cubicBezTo>
                    <a:pt x="15576" y="12942"/>
                    <a:pt x="15826" y="13192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92"/>
                    <a:pt x="723" y="12942"/>
                    <a:pt x="1035" y="12942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95"/>
                  </a:cubicBezTo>
                  <a:cubicBezTo>
                    <a:pt x="6084" y="720"/>
                    <a:pt x="5986" y="836"/>
                    <a:pt x="5879" y="917"/>
                  </a:cubicBezTo>
                  <a:cubicBezTo>
                    <a:pt x="5772" y="988"/>
                    <a:pt x="5629" y="1050"/>
                    <a:pt x="5478" y="1104"/>
                  </a:cubicBezTo>
                  <a:cubicBezTo>
                    <a:pt x="5228" y="1211"/>
                    <a:pt x="4933" y="1327"/>
                    <a:pt x="4755" y="1568"/>
                  </a:cubicBezTo>
                  <a:cubicBezTo>
                    <a:pt x="4577" y="1818"/>
                    <a:pt x="4559" y="2121"/>
                    <a:pt x="4541" y="2397"/>
                  </a:cubicBezTo>
                  <a:cubicBezTo>
                    <a:pt x="4532" y="2558"/>
                    <a:pt x="4523" y="2719"/>
                    <a:pt x="4478" y="2843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9"/>
                    <a:pt x="3961" y="3718"/>
                    <a:pt x="3961" y="4030"/>
                  </a:cubicBezTo>
                  <a:cubicBezTo>
                    <a:pt x="3961" y="4351"/>
                    <a:pt x="4122" y="4610"/>
                    <a:pt x="4273" y="4842"/>
                  </a:cubicBezTo>
                  <a:cubicBezTo>
                    <a:pt x="4363" y="4985"/>
                    <a:pt x="4443" y="5109"/>
                    <a:pt x="4478" y="5225"/>
                  </a:cubicBezTo>
                  <a:cubicBezTo>
                    <a:pt x="4523" y="5350"/>
                    <a:pt x="4532" y="5511"/>
                    <a:pt x="4541" y="5671"/>
                  </a:cubicBezTo>
                  <a:cubicBezTo>
                    <a:pt x="4559" y="5948"/>
                    <a:pt x="4577" y="6251"/>
                    <a:pt x="4755" y="6501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8"/>
                    <a:pt x="5772" y="7081"/>
                    <a:pt x="5879" y="7152"/>
                  </a:cubicBezTo>
                  <a:cubicBezTo>
                    <a:pt x="5986" y="7233"/>
                    <a:pt x="6084" y="7349"/>
                    <a:pt x="6182" y="7473"/>
                  </a:cubicBezTo>
                  <a:cubicBezTo>
                    <a:pt x="6361" y="7688"/>
                    <a:pt x="6557" y="7928"/>
                    <a:pt x="6851" y="8018"/>
                  </a:cubicBezTo>
                  <a:cubicBezTo>
                    <a:pt x="6950" y="8053"/>
                    <a:pt x="7048" y="8062"/>
                    <a:pt x="7137" y="8062"/>
                  </a:cubicBezTo>
                  <a:cubicBezTo>
                    <a:pt x="7182" y="8062"/>
                    <a:pt x="7217" y="8062"/>
                    <a:pt x="7262" y="8053"/>
                  </a:cubicBezTo>
                  <a:lnTo>
                    <a:pt x="7262" y="8053"/>
                  </a:lnTo>
                  <a:lnTo>
                    <a:pt x="7048" y="12460"/>
                  </a:lnTo>
                  <a:lnTo>
                    <a:pt x="6593" y="12460"/>
                  </a:lnTo>
                  <a:lnTo>
                    <a:pt x="6593" y="11497"/>
                  </a:lnTo>
                  <a:cubicBezTo>
                    <a:pt x="6593" y="11363"/>
                    <a:pt x="6486" y="11256"/>
                    <a:pt x="6352" y="11256"/>
                  </a:cubicBezTo>
                  <a:cubicBezTo>
                    <a:pt x="6227" y="11256"/>
                    <a:pt x="6120" y="11363"/>
                    <a:pt x="6120" y="11497"/>
                  </a:cubicBezTo>
                  <a:lnTo>
                    <a:pt x="6120" y="12460"/>
                  </a:lnTo>
                  <a:lnTo>
                    <a:pt x="5603" y="12460"/>
                  </a:lnTo>
                  <a:lnTo>
                    <a:pt x="5603" y="11809"/>
                  </a:lnTo>
                  <a:cubicBezTo>
                    <a:pt x="5603" y="11684"/>
                    <a:pt x="5495" y="11577"/>
                    <a:pt x="5362" y="11577"/>
                  </a:cubicBezTo>
                  <a:cubicBezTo>
                    <a:pt x="5237" y="11577"/>
                    <a:pt x="5130" y="11684"/>
                    <a:pt x="5130" y="11809"/>
                  </a:cubicBezTo>
                  <a:lnTo>
                    <a:pt x="5130" y="12460"/>
                  </a:lnTo>
                  <a:lnTo>
                    <a:pt x="4630" y="12460"/>
                  </a:lnTo>
                  <a:lnTo>
                    <a:pt x="4487" y="9953"/>
                  </a:lnTo>
                  <a:cubicBezTo>
                    <a:pt x="4478" y="9739"/>
                    <a:pt x="4300" y="9570"/>
                    <a:pt x="4095" y="9570"/>
                  </a:cubicBezTo>
                  <a:lnTo>
                    <a:pt x="2962" y="9570"/>
                  </a:lnTo>
                  <a:cubicBezTo>
                    <a:pt x="2748" y="9570"/>
                    <a:pt x="2578" y="9739"/>
                    <a:pt x="2560" y="9953"/>
                  </a:cubicBezTo>
                  <a:lnTo>
                    <a:pt x="2525" y="10685"/>
                  </a:lnTo>
                  <a:cubicBezTo>
                    <a:pt x="2516" y="10810"/>
                    <a:pt x="2614" y="10926"/>
                    <a:pt x="2748" y="10935"/>
                  </a:cubicBezTo>
                  <a:cubicBezTo>
                    <a:pt x="2753" y="10935"/>
                    <a:pt x="2758" y="10935"/>
                    <a:pt x="2763" y="10935"/>
                  </a:cubicBezTo>
                  <a:cubicBezTo>
                    <a:pt x="2890" y="10935"/>
                    <a:pt x="2998" y="10831"/>
                    <a:pt x="2998" y="10703"/>
                  </a:cubicBezTo>
                  <a:lnTo>
                    <a:pt x="3033" y="10052"/>
                  </a:lnTo>
                  <a:lnTo>
                    <a:pt x="4015" y="10052"/>
                  </a:lnTo>
                  <a:lnTo>
                    <a:pt x="4148" y="12460"/>
                  </a:lnTo>
                  <a:lnTo>
                    <a:pt x="2908" y="12460"/>
                  </a:lnTo>
                  <a:lnTo>
                    <a:pt x="2944" y="11764"/>
                  </a:lnTo>
                  <a:cubicBezTo>
                    <a:pt x="2953" y="11631"/>
                    <a:pt x="2846" y="11515"/>
                    <a:pt x="2721" y="11515"/>
                  </a:cubicBezTo>
                  <a:cubicBezTo>
                    <a:pt x="2715" y="11514"/>
                    <a:pt x="2710" y="11514"/>
                    <a:pt x="2704" y="11514"/>
                  </a:cubicBezTo>
                  <a:cubicBezTo>
                    <a:pt x="2578" y="11514"/>
                    <a:pt x="2471" y="11610"/>
                    <a:pt x="2462" y="11738"/>
                  </a:cubicBezTo>
                  <a:lnTo>
                    <a:pt x="2427" y="12460"/>
                  </a:ln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4"/>
                  </a:lnTo>
                  <a:cubicBezTo>
                    <a:pt x="0" y="14468"/>
                    <a:pt x="179" y="14646"/>
                    <a:pt x="393" y="14646"/>
                  </a:cubicBezTo>
                  <a:lnTo>
                    <a:pt x="15906" y="14646"/>
                  </a:lnTo>
                  <a:cubicBezTo>
                    <a:pt x="16120" y="14646"/>
                    <a:pt x="16299" y="14468"/>
                    <a:pt x="16299" y="14244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3872" y="12460"/>
                  </a:lnTo>
                  <a:lnTo>
                    <a:pt x="13730" y="9953"/>
                  </a:lnTo>
                  <a:cubicBezTo>
                    <a:pt x="13721" y="9739"/>
                    <a:pt x="13551" y="9570"/>
                    <a:pt x="13337" y="9570"/>
                  </a:cubicBezTo>
                  <a:lnTo>
                    <a:pt x="12204" y="9570"/>
                  </a:lnTo>
                  <a:cubicBezTo>
                    <a:pt x="11990" y="9570"/>
                    <a:pt x="11821" y="9739"/>
                    <a:pt x="11803" y="9953"/>
                  </a:cubicBezTo>
                  <a:lnTo>
                    <a:pt x="11669" y="12460"/>
                  </a:lnTo>
                  <a:lnTo>
                    <a:pt x="11169" y="12460"/>
                  </a:lnTo>
                  <a:lnTo>
                    <a:pt x="11169" y="11809"/>
                  </a:lnTo>
                  <a:cubicBezTo>
                    <a:pt x="11169" y="11684"/>
                    <a:pt x="11062" y="11577"/>
                    <a:pt x="10928" y="11577"/>
                  </a:cubicBezTo>
                  <a:cubicBezTo>
                    <a:pt x="10795" y="11577"/>
                    <a:pt x="10688" y="11684"/>
                    <a:pt x="10688" y="11809"/>
                  </a:cubicBezTo>
                  <a:lnTo>
                    <a:pt x="10688" y="12460"/>
                  </a:lnTo>
                  <a:lnTo>
                    <a:pt x="10179" y="12460"/>
                  </a:lnTo>
                  <a:lnTo>
                    <a:pt x="10179" y="11497"/>
                  </a:lnTo>
                  <a:cubicBezTo>
                    <a:pt x="10179" y="11363"/>
                    <a:pt x="10072" y="11256"/>
                    <a:pt x="9938" y="11256"/>
                  </a:cubicBezTo>
                  <a:cubicBezTo>
                    <a:pt x="9813" y="11256"/>
                    <a:pt x="9706" y="11363"/>
                    <a:pt x="9706" y="11497"/>
                  </a:cubicBezTo>
                  <a:lnTo>
                    <a:pt x="9706" y="12460"/>
                  </a:lnTo>
                  <a:lnTo>
                    <a:pt x="9251" y="12460"/>
                  </a:lnTo>
                  <a:lnTo>
                    <a:pt x="9135" y="10150"/>
                  </a:lnTo>
                  <a:cubicBezTo>
                    <a:pt x="9135" y="10016"/>
                    <a:pt x="9019" y="9918"/>
                    <a:pt x="8885" y="9918"/>
                  </a:cubicBezTo>
                  <a:cubicBezTo>
                    <a:pt x="8752" y="9927"/>
                    <a:pt x="8654" y="10043"/>
                    <a:pt x="8662" y="10168"/>
                  </a:cubicBezTo>
                  <a:lnTo>
                    <a:pt x="8770" y="12460"/>
                  </a:lnTo>
                  <a:lnTo>
                    <a:pt x="7529" y="12460"/>
                  </a:lnTo>
                  <a:lnTo>
                    <a:pt x="7797" y="6822"/>
                  </a:lnTo>
                  <a:cubicBezTo>
                    <a:pt x="7806" y="6635"/>
                    <a:pt x="7958" y="6492"/>
                    <a:pt x="8145" y="6492"/>
                  </a:cubicBezTo>
                  <a:cubicBezTo>
                    <a:pt x="8332" y="6492"/>
                    <a:pt x="8493" y="6635"/>
                    <a:pt x="8502" y="6822"/>
                  </a:cubicBezTo>
                  <a:lnTo>
                    <a:pt x="8609" y="9115"/>
                  </a:lnTo>
                  <a:cubicBezTo>
                    <a:pt x="8618" y="9249"/>
                    <a:pt x="8725" y="9347"/>
                    <a:pt x="8859" y="9347"/>
                  </a:cubicBezTo>
                  <a:cubicBezTo>
                    <a:pt x="8993" y="9338"/>
                    <a:pt x="9091" y="9222"/>
                    <a:pt x="9091" y="9097"/>
                  </a:cubicBezTo>
                  <a:lnTo>
                    <a:pt x="9037" y="8053"/>
                  </a:lnTo>
                  <a:lnTo>
                    <a:pt x="9037" y="8053"/>
                  </a:lnTo>
                  <a:cubicBezTo>
                    <a:pt x="9073" y="8062"/>
                    <a:pt x="9117" y="8062"/>
                    <a:pt x="9153" y="8062"/>
                  </a:cubicBezTo>
                  <a:cubicBezTo>
                    <a:pt x="9251" y="8062"/>
                    <a:pt x="9349" y="8053"/>
                    <a:pt x="9448" y="8018"/>
                  </a:cubicBezTo>
                  <a:cubicBezTo>
                    <a:pt x="9742" y="7928"/>
                    <a:pt x="9938" y="7688"/>
                    <a:pt x="10108" y="7473"/>
                  </a:cubicBezTo>
                  <a:cubicBezTo>
                    <a:pt x="10215" y="7349"/>
                    <a:pt x="10313" y="7233"/>
                    <a:pt x="10411" y="7152"/>
                  </a:cubicBezTo>
                  <a:cubicBezTo>
                    <a:pt x="10518" y="7081"/>
                    <a:pt x="10670" y="7018"/>
                    <a:pt x="10821" y="6956"/>
                  </a:cubicBezTo>
                  <a:cubicBezTo>
                    <a:pt x="11071" y="6858"/>
                    <a:pt x="11357" y="6742"/>
                    <a:pt x="11535" y="6501"/>
                  </a:cubicBezTo>
                  <a:cubicBezTo>
                    <a:pt x="11713" y="6251"/>
                    <a:pt x="11740" y="5948"/>
                    <a:pt x="11758" y="5671"/>
                  </a:cubicBezTo>
                  <a:cubicBezTo>
                    <a:pt x="11767" y="5511"/>
                    <a:pt x="11776" y="5350"/>
                    <a:pt x="11821" y="5225"/>
                  </a:cubicBezTo>
                  <a:cubicBezTo>
                    <a:pt x="11856" y="5109"/>
                    <a:pt x="11936" y="4985"/>
                    <a:pt x="12026" y="4842"/>
                  </a:cubicBezTo>
                  <a:cubicBezTo>
                    <a:pt x="12168" y="4610"/>
                    <a:pt x="12338" y="4351"/>
                    <a:pt x="12338" y="4030"/>
                  </a:cubicBezTo>
                  <a:cubicBezTo>
                    <a:pt x="12338" y="3744"/>
                    <a:pt x="12204" y="3504"/>
                    <a:pt x="12061" y="3281"/>
                  </a:cubicBezTo>
                  <a:cubicBezTo>
                    <a:pt x="12016" y="3208"/>
                    <a:pt x="11940" y="3170"/>
                    <a:pt x="11862" y="3170"/>
                  </a:cubicBezTo>
                  <a:cubicBezTo>
                    <a:pt x="11817" y="3170"/>
                    <a:pt x="11771" y="3183"/>
                    <a:pt x="11731" y="3209"/>
                  </a:cubicBezTo>
                  <a:cubicBezTo>
                    <a:pt x="11615" y="3272"/>
                    <a:pt x="11589" y="3423"/>
                    <a:pt x="11660" y="3539"/>
                  </a:cubicBezTo>
                  <a:cubicBezTo>
                    <a:pt x="11767" y="3709"/>
                    <a:pt x="11865" y="3878"/>
                    <a:pt x="11865" y="4030"/>
                  </a:cubicBezTo>
                  <a:cubicBezTo>
                    <a:pt x="11865" y="4208"/>
                    <a:pt x="11740" y="4396"/>
                    <a:pt x="11615" y="4592"/>
                  </a:cubicBezTo>
                  <a:cubicBezTo>
                    <a:pt x="11517" y="4744"/>
                    <a:pt x="11419" y="4904"/>
                    <a:pt x="11366" y="5083"/>
                  </a:cubicBezTo>
                  <a:cubicBezTo>
                    <a:pt x="11303" y="5261"/>
                    <a:pt x="11294" y="5457"/>
                    <a:pt x="11276" y="5645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9"/>
                  </a:cubicBezTo>
                  <a:cubicBezTo>
                    <a:pt x="10465" y="6581"/>
                    <a:pt x="10286" y="6653"/>
                    <a:pt x="10134" y="6769"/>
                  </a:cubicBezTo>
                  <a:cubicBezTo>
                    <a:pt x="9983" y="6876"/>
                    <a:pt x="9858" y="7027"/>
                    <a:pt x="9742" y="7170"/>
                  </a:cubicBezTo>
                  <a:cubicBezTo>
                    <a:pt x="9599" y="7349"/>
                    <a:pt x="9456" y="7518"/>
                    <a:pt x="9296" y="7563"/>
                  </a:cubicBezTo>
                  <a:cubicBezTo>
                    <a:pt x="9252" y="7577"/>
                    <a:pt x="9199" y="7584"/>
                    <a:pt x="9145" y="7584"/>
                  </a:cubicBezTo>
                  <a:cubicBezTo>
                    <a:pt x="9100" y="7584"/>
                    <a:pt x="9054" y="7580"/>
                    <a:pt x="9010" y="7572"/>
                  </a:cubicBezTo>
                  <a:lnTo>
                    <a:pt x="8975" y="6795"/>
                  </a:lnTo>
                  <a:cubicBezTo>
                    <a:pt x="8957" y="6358"/>
                    <a:pt x="8591" y="6010"/>
                    <a:pt x="8145" y="6010"/>
                  </a:cubicBezTo>
                  <a:cubicBezTo>
                    <a:pt x="7708" y="6010"/>
                    <a:pt x="7342" y="6358"/>
                    <a:pt x="7324" y="6795"/>
                  </a:cubicBezTo>
                  <a:lnTo>
                    <a:pt x="7280" y="7572"/>
                  </a:lnTo>
                  <a:cubicBezTo>
                    <a:pt x="7236" y="7580"/>
                    <a:pt x="7191" y="7584"/>
                    <a:pt x="7149" y="7584"/>
                  </a:cubicBezTo>
                  <a:cubicBezTo>
                    <a:pt x="7097" y="7584"/>
                    <a:pt x="7047" y="7577"/>
                    <a:pt x="7003" y="7563"/>
                  </a:cubicBezTo>
                  <a:cubicBezTo>
                    <a:pt x="6843" y="7518"/>
                    <a:pt x="6700" y="7349"/>
                    <a:pt x="6557" y="7170"/>
                  </a:cubicBezTo>
                  <a:cubicBezTo>
                    <a:pt x="6432" y="7027"/>
                    <a:pt x="6316" y="6876"/>
                    <a:pt x="6165" y="6769"/>
                  </a:cubicBezTo>
                  <a:cubicBezTo>
                    <a:pt x="6004" y="6653"/>
                    <a:pt x="5826" y="6581"/>
                    <a:pt x="5656" y="6519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45"/>
                  </a:cubicBezTo>
                  <a:cubicBezTo>
                    <a:pt x="5005" y="5457"/>
                    <a:pt x="4996" y="5261"/>
                    <a:pt x="4933" y="5083"/>
                  </a:cubicBezTo>
                  <a:cubicBezTo>
                    <a:pt x="4880" y="4904"/>
                    <a:pt x="4773" y="4744"/>
                    <a:pt x="4675" y="4592"/>
                  </a:cubicBezTo>
                  <a:cubicBezTo>
                    <a:pt x="4550" y="4396"/>
                    <a:pt x="4434" y="4208"/>
                    <a:pt x="4434" y="4030"/>
                  </a:cubicBezTo>
                  <a:cubicBezTo>
                    <a:pt x="4434" y="3860"/>
                    <a:pt x="4550" y="3673"/>
                    <a:pt x="4675" y="3477"/>
                  </a:cubicBezTo>
                  <a:cubicBezTo>
                    <a:pt x="4773" y="3325"/>
                    <a:pt x="4880" y="3165"/>
                    <a:pt x="4933" y="2986"/>
                  </a:cubicBezTo>
                  <a:cubicBezTo>
                    <a:pt x="4996" y="2808"/>
                    <a:pt x="5005" y="2612"/>
                    <a:pt x="5014" y="2424"/>
                  </a:cubicBezTo>
                  <a:cubicBezTo>
                    <a:pt x="5032" y="2201"/>
                    <a:pt x="5049" y="1987"/>
                    <a:pt x="5148" y="1853"/>
                  </a:cubicBezTo>
                  <a:cubicBezTo>
                    <a:pt x="5246" y="1719"/>
                    <a:pt x="5442" y="1639"/>
                    <a:pt x="5656" y="1550"/>
                  </a:cubicBezTo>
                  <a:cubicBezTo>
                    <a:pt x="5826" y="1487"/>
                    <a:pt x="6004" y="1416"/>
                    <a:pt x="6165" y="1300"/>
                  </a:cubicBezTo>
                  <a:cubicBezTo>
                    <a:pt x="6316" y="1184"/>
                    <a:pt x="6432" y="1041"/>
                    <a:pt x="6557" y="899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3" y="486"/>
                    <a:pt x="7086" y="481"/>
                    <a:pt x="7132" y="481"/>
                  </a:cubicBezTo>
                  <a:cubicBezTo>
                    <a:pt x="7263" y="481"/>
                    <a:pt x="7416" y="520"/>
                    <a:pt x="7574" y="560"/>
                  </a:cubicBezTo>
                  <a:cubicBezTo>
                    <a:pt x="7761" y="604"/>
                    <a:pt x="7949" y="658"/>
                    <a:pt x="8145" y="658"/>
                  </a:cubicBezTo>
                  <a:cubicBezTo>
                    <a:pt x="8350" y="658"/>
                    <a:pt x="8538" y="604"/>
                    <a:pt x="8725" y="560"/>
                  </a:cubicBezTo>
                  <a:cubicBezTo>
                    <a:pt x="8883" y="520"/>
                    <a:pt x="9036" y="481"/>
                    <a:pt x="9167" y="481"/>
                  </a:cubicBezTo>
                  <a:cubicBezTo>
                    <a:pt x="9213" y="481"/>
                    <a:pt x="9256" y="486"/>
                    <a:pt x="9296" y="497"/>
                  </a:cubicBezTo>
                  <a:cubicBezTo>
                    <a:pt x="9456" y="551"/>
                    <a:pt x="9599" y="720"/>
                    <a:pt x="9742" y="899"/>
                  </a:cubicBezTo>
                  <a:cubicBezTo>
                    <a:pt x="9858" y="1041"/>
                    <a:pt x="9983" y="1184"/>
                    <a:pt x="10134" y="1300"/>
                  </a:cubicBezTo>
                  <a:cubicBezTo>
                    <a:pt x="10286" y="1416"/>
                    <a:pt x="10465" y="1487"/>
                    <a:pt x="10643" y="1550"/>
                  </a:cubicBezTo>
                  <a:cubicBezTo>
                    <a:pt x="10857" y="1639"/>
                    <a:pt x="11053" y="1719"/>
                    <a:pt x="11151" y="1853"/>
                  </a:cubicBezTo>
                  <a:cubicBezTo>
                    <a:pt x="11250" y="1987"/>
                    <a:pt x="11267" y="2201"/>
                    <a:pt x="11276" y="2424"/>
                  </a:cubicBezTo>
                  <a:lnTo>
                    <a:pt x="11276" y="2433"/>
                  </a:lnTo>
                  <a:cubicBezTo>
                    <a:pt x="11285" y="2553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31"/>
                    <a:pt x="11758" y="2397"/>
                  </a:cubicBezTo>
                  <a:cubicBezTo>
                    <a:pt x="11740" y="2121"/>
                    <a:pt x="11713" y="1818"/>
                    <a:pt x="11535" y="1568"/>
                  </a:cubicBezTo>
                  <a:cubicBezTo>
                    <a:pt x="11357" y="1327"/>
                    <a:pt x="11071" y="1211"/>
                    <a:pt x="10821" y="1104"/>
                  </a:cubicBezTo>
                  <a:cubicBezTo>
                    <a:pt x="10670" y="1050"/>
                    <a:pt x="10518" y="988"/>
                    <a:pt x="10411" y="917"/>
                  </a:cubicBezTo>
                  <a:cubicBezTo>
                    <a:pt x="10313" y="836"/>
                    <a:pt x="10215" y="720"/>
                    <a:pt x="10108" y="595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40"/>
                    <a:pt x="8288" y="176"/>
                    <a:pt x="8145" y="176"/>
                  </a:cubicBezTo>
                  <a:cubicBezTo>
                    <a:pt x="8011" y="176"/>
                    <a:pt x="7860" y="140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99;p87">
              <a:extLst>
                <a:ext uri="{FF2B5EF4-FFF2-40B4-BE49-F238E27FC236}">
                  <a16:creationId xmlns:a16="http://schemas.microsoft.com/office/drawing/2014/main" id="{145290A0-F57A-ED67-78F7-F705F1690BB2}"/>
                </a:ext>
              </a:extLst>
            </p:cNvPr>
            <p:cNvSpPr/>
            <p:nvPr/>
          </p:nvSpPr>
          <p:spPr>
            <a:xfrm>
              <a:off x="7909019" y="2435507"/>
              <a:ext cx="15062" cy="15062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242" y="0"/>
                  </a:moveTo>
                  <a:cubicBezTo>
                    <a:pt x="108" y="0"/>
                    <a:pt x="1" y="107"/>
                    <a:pt x="1" y="241"/>
                  </a:cubicBezTo>
                  <a:cubicBezTo>
                    <a:pt x="1" y="375"/>
                    <a:pt x="108" y="482"/>
                    <a:pt x="242" y="482"/>
                  </a:cubicBezTo>
                  <a:cubicBezTo>
                    <a:pt x="375" y="482"/>
                    <a:pt x="483" y="375"/>
                    <a:pt x="483" y="241"/>
                  </a:cubicBezTo>
                  <a:cubicBezTo>
                    <a:pt x="483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00;p87">
              <a:extLst>
                <a:ext uri="{FF2B5EF4-FFF2-40B4-BE49-F238E27FC236}">
                  <a16:creationId xmlns:a16="http://schemas.microsoft.com/office/drawing/2014/main" id="{9DF476AE-7A04-C2FE-2B3C-DF8A8FF3690B}"/>
                </a:ext>
              </a:extLst>
            </p:cNvPr>
            <p:cNvSpPr/>
            <p:nvPr/>
          </p:nvSpPr>
          <p:spPr>
            <a:xfrm>
              <a:off x="7998614" y="2450539"/>
              <a:ext cx="14782" cy="14751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241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66"/>
                    <a:pt x="107" y="473"/>
                    <a:pt x="241" y="473"/>
                  </a:cubicBezTo>
                  <a:cubicBezTo>
                    <a:pt x="366" y="473"/>
                    <a:pt x="473" y="366"/>
                    <a:pt x="473" y="241"/>
                  </a:cubicBezTo>
                  <a:cubicBezTo>
                    <a:pt x="473" y="107"/>
                    <a:pt x="366" y="0"/>
                    <a:pt x="241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01;p87">
              <a:extLst>
                <a:ext uri="{FF2B5EF4-FFF2-40B4-BE49-F238E27FC236}">
                  <a16:creationId xmlns:a16="http://schemas.microsoft.com/office/drawing/2014/main" id="{4734483E-7436-A23B-9C80-D19BA0822B62}"/>
                </a:ext>
              </a:extLst>
            </p:cNvPr>
            <p:cNvSpPr/>
            <p:nvPr/>
          </p:nvSpPr>
          <p:spPr>
            <a:xfrm>
              <a:off x="7940173" y="2493075"/>
              <a:ext cx="14782" cy="15062"/>
            </a:xfrm>
            <a:custGeom>
              <a:avLst/>
              <a:gdLst/>
              <a:ahLst/>
              <a:cxnLst/>
              <a:rect l="l" t="t" r="r" b="b"/>
              <a:pathLst>
                <a:path w="474" h="483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cubicBezTo>
                    <a:pt x="1" y="376"/>
                    <a:pt x="108" y="483"/>
                    <a:pt x="242" y="483"/>
                  </a:cubicBezTo>
                  <a:cubicBezTo>
                    <a:pt x="367" y="483"/>
                    <a:pt x="474" y="376"/>
                    <a:pt x="474" y="242"/>
                  </a:cubicBezTo>
                  <a:cubicBezTo>
                    <a:pt x="474" y="108"/>
                    <a:pt x="367" y="1"/>
                    <a:pt x="242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Track 33">
            <a:hlinkClick r:id="" action="ppaction://media"/>
            <a:extLst>
              <a:ext uri="{FF2B5EF4-FFF2-40B4-BE49-F238E27FC236}">
                <a16:creationId xmlns:a16="http://schemas.microsoft.com/office/drawing/2014/main" id="{0E5720F6-806C-05AE-66B5-8B607AECC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4957" y="177682"/>
            <a:ext cx="406400" cy="4064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749272"/>
            <a:ext cx="786789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conversation again and complete the diagram, using the following phrases.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ADEA1-8560-45C8-807B-7667AEEEA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04" y="1679414"/>
            <a:ext cx="5650950" cy="3098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500986-D0CA-4291-9710-8111F8967352}"/>
              </a:ext>
            </a:extLst>
          </p:cNvPr>
          <p:cNvSpPr txBox="1"/>
          <p:nvPr/>
        </p:nvSpPr>
        <p:spPr>
          <a:xfrm>
            <a:off x="1872203" y="3900360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EB4427-F8CA-4D9E-B97E-694C72CC00F8}"/>
              </a:ext>
            </a:extLst>
          </p:cNvPr>
          <p:cNvSpPr txBox="1"/>
          <p:nvPr/>
        </p:nvSpPr>
        <p:spPr>
          <a:xfrm>
            <a:off x="4679517" y="3925412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B91501-2DCE-478A-856A-2BFBFD29EC4E}"/>
              </a:ext>
            </a:extLst>
          </p:cNvPr>
          <p:cNvSpPr txBox="1"/>
          <p:nvPr/>
        </p:nvSpPr>
        <p:spPr>
          <a:xfrm>
            <a:off x="6101194" y="3925559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7EA50E-00EC-4D7F-9696-1F75B953D778}"/>
              </a:ext>
            </a:extLst>
          </p:cNvPr>
          <p:cNvSpPr txBox="1"/>
          <p:nvPr/>
        </p:nvSpPr>
        <p:spPr>
          <a:xfrm>
            <a:off x="3295418" y="3912886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0EDA4-3785-5147-623A-7776E285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952" y="3231423"/>
            <a:ext cx="2129028" cy="21220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clr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7A50520-4BE7-101E-973C-2A06DF801B5F}"/>
                  </a:ext>
                </a:extLst>
              </p14:cNvPr>
              <p14:cNvContentPartPr/>
              <p14:nvPr/>
            </p14:nvContentPartPr>
            <p14:xfrm>
              <a:off x="5991225" y="2869128"/>
              <a:ext cx="2443646" cy="4571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7A50520-4BE7-101E-973C-2A06DF801B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3346" y="-9337845"/>
                <a:ext cx="253940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1E4EF4-3284-72A1-B1EF-0BE625EB9BB0}"/>
                  </a:ext>
                </a:extLst>
              </p14:cNvPr>
              <p14:cNvContentPartPr/>
              <p14:nvPr/>
            </p14:nvContentPartPr>
            <p14:xfrm>
              <a:off x="5334000" y="3050275"/>
              <a:ext cx="1838325" cy="4571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1E4EF4-3284-72A1-B1EF-0BE625EB9B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6125" y="-9156698"/>
                <a:ext cx="193407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08981C1-30C2-634D-50C9-BE7A3CBBD7BE}"/>
                  </a:ext>
                </a:extLst>
              </p14:cNvPr>
              <p14:cNvContentPartPr/>
              <p14:nvPr/>
            </p14:nvContentPartPr>
            <p14:xfrm>
              <a:off x="5326191" y="1339979"/>
              <a:ext cx="3692267" cy="4571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08981C1-30C2-634D-50C9-BE7A3CBBD7B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78310" y="-10866994"/>
                <a:ext cx="3788030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57C81B-E0F0-ADBB-33B0-57CCF89BEC72}"/>
                  </a:ext>
                </a:extLst>
              </p14:cNvPr>
              <p14:cNvContentPartPr/>
              <p14:nvPr/>
            </p14:nvContentPartPr>
            <p14:xfrm>
              <a:off x="5326192" y="1496149"/>
              <a:ext cx="3565396" cy="45719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57C81B-E0F0-ADBB-33B0-57CCF89BEC7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78313" y="-10710824"/>
                <a:ext cx="366115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5DB594-5B4F-AEF7-B312-7E2E5F282E6C}"/>
                  </a:ext>
                </a:extLst>
              </p14:cNvPr>
              <p14:cNvContentPartPr/>
              <p14:nvPr/>
            </p14:nvContentPartPr>
            <p14:xfrm>
              <a:off x="5326191" y="1679414"/>
              <a:ext cx="2031872" cy="4571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5DB594-5B4F-AEF7-B312-7E2E5F282E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78319" y="-10527559"/>
                <a:ext cx="2127257" cy="24368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51"/>
          <p:cNvSpPr txBox="1">
            <a:spLocks noGrp="1"/>
          </p:cNvSpPr>
          <p:nvPr>
            <p:ph type="title" idx="2"/>
          </p:nvPr>
        </p:nvSpPr>
        <p:spPr>
          <a:xfrm>
            <a:off x="1504650" y="1929656"/>
            <a:ext cx="6134700" cy="13204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presentation</a:t>
            </a:r>
            <a:br>
              <a:rPr lang="en-US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global </a:t>
            </a:r>
            <a:r>
              <a:rPr lang="en-US" sz="4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44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arming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49" name="Google Shape;1249;p51"/>
          <p:cNvGrpSpPr/>
          <p:nvPr/>
        </p:nvGrpSpPr>
        <p:grpSpPr>
          <a:xfrm>
            <a:off x="2060570" y="3555590"/>
            <a:ext cx="194923" cy="194923"/>
            <a:chOff x="3414512" y="2592150"/>
            <a:chExt cx="58460" cy="58460"/>
          </a:xfrm>
        </p:grpSpPr>
        <p:sp>
          <p:nvSpPr>
            <p:cNvPr id="1250" name="Google Shape;1250;p5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51"/>
          <p:cNvGrpSpPr/>
          <p:nvPr/>
        </p:nvGrpSpPr>
        <p:grpSpPr>
          <a:xfrm>
            <a:off x="7580020" y="4608490"/>
            <a:ext cx="194923" cy="194923"/>
            <a:chOff x="3414512" y="2592150"/>
            <a:chExt cx="58460" cy="58460"/>
          </a:xfrm>
        </p:grpSpPr>
        <p:sp>
          <p:nvSpPr>
            <p:cNvPr id="1255" name="Google Shape;1255;p5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51"/>
          <p:cNvGrpSpPr/>
          <p:nvPr/>
        </p:nvGrpSpPr>
        <p:grpSpPr>
          <a:xfrm>
            <a:off x="2298362" y="3484944"/>
            <a:ext cx="4547275" cy="4547050"/>
            <a:chOff x="6122968" y="2543947"/>
            <a:chExt cx="1798835" cy="1798746"/>
          </a:xfrm>
        </p:grpSpPr>
        <p:sp>
          <p:nvSpPr>
            <p:cNvPr id="1260" name="Google Shape;1260;p51"/>
            <p:cNvSpPr/>
            <p:nvPr/>
          </p:nvSpPr>
          <p:spPr>
            <a:xfrm>
              <a:off x="6122968" y="2543947"/>
              <a:ext cx="1798835" cy="1798746"/>
            </a:xfrm>
            <a:custGeom>
              <a:avLst/>
              <a:gdLst/>
              <a:ahLst/>
              <a:cxnLst/>
              <a:rect l="l" t="t" r="r" b="b"/>
              <a:pathLst>
                <a:path w="17854" h="17854" extrusionOk="0">
                  <a:moveTo>
                    <a:pt x="10151" y="263"/>
                  </a:moveTo>
                  <a:cubicBezTo>
                    <a:pt x="10232" y="275"/>
                    <a:pt x="10285" y="177"/>
                    <a:pt x="10229" y="116"/>
                  </a:cubicBezTo>
                  <a:cubicBezTo>
                    <a:pt x="10215" y="100"/>
                    <a:pt x="10197" y="91"/>
                    <a:pt x="10176" y="87"/>
                  </a:cubicBezTo>
                  <a:lnTo>
                    <a:pt x="10119" y="79"/>
                  </a:lnTo>
                  <a:lnTo>
                    <a:pt x="10063" y="72"/>
                  </a:lnTo>
                  <a:lnTo>
                    <a:pt x="9998" y="65"/>
                  </a:lnTo>
                  <a:cubicBezTo>
                    <a:pt x="9911" y="55"/>
                    <a:pt x="9864" y="161"/>
                    <a:pt x="9930" y="219"/>
                  </a:cubicBezTo>
                  <a:cubicBezTo>
                    <a:pt x="9943" y="231"/>
                    <a:pt x="9959" y="238"/>
                    <a:pt x="9978" y="240"/>
                  </a:cubicBezTo>
                  <a:lnTo>
                    <a:pt x="10041" y="248"/>
                  </a:lnTo>
                  <a:lnTo>
                    <a:pt x="10095" y="256"/>
                  </a:lnTo>
                  <a:close/>
                  <a:moveTo>
                    <a:pt x="11182" y="471"/>
                  </a:moveTo>
                  <a:cubicBezTo>
                    <a:pt x="11269" y="493"/>
                    <a:pt x="11330" y="389"/>
                    <a:pt x="11269" y="325"/>
                  </a:cubicBezTo>
                  <a:cubicBezTo>
                    <a:pt x="11258" y="313"/>
                    <a:pt x="11244" y="305"/>
                    <a:pt x="11228" y="300"/>
                  </a:cubicBezTo>
                  <a:lnTo>
                    <a:pt x="11157" y="282"/>
                  </a:lnTo>
                  <a:lnTo>
                    <a:pt x="11104" y="268"/>
                  </a:lnTo>
                  <a:lnTo>
                    <a:pt x="11054" y="256"/>
                  </a:lnTo>
                  <a:cubicBezTo>
                    <a:pt x="10962" y="234"/>
                    <a:pt x="10903" y="353"/>
                    <a:pt x="10981" y="413"/>
                  </a:cubicBezTo>
                  <a:cubicBezTo>
                    <a:pt x="10990" y="421"/>
                    <a:pt x="11000" y="425"/>
                    <a:pt x="11012" y="428"/>
                  </a:cubicBezTo>
                  <a:lnTo>
                    <a:pt x="11061" y="440"/>
                  </a:lnTo>
                  <a:lnTo>
                    <a:pt x="11113" y="453"/>
                  </a:lnTo>
                  <a:close/>
                  <a:moveTo>
                    <a:pt x="12181" y="803"/>
                  </a:moveTo>
                  <a:cubicBezTo>
                    <a:pt x="12216" y="817"/>
                    <a:pt x="12256" y="807"/>
                    <a:pt x="12281" y="779"/>
                  </a:cubicBezTo>
                  <a:cubicBezTo>
                    <a:pt x="12320" y="732"/>
                    <a:pt x="12303" y="661"/>
                    <a:pt x="12246" y="638"/>
                  </a:cubicBezTo>
                  <a:lnTo>
                    <a:pt x="12200" y="620"/>
                  </a:lnTo>
                  <a:lnTo>
                    <a:pt x="12149" y="600"/>
                  </a:lnTo>
                  <a:lnTo>
                    <a:pt x="12079" y="574"/>
                  </a:lnTo>
                  <a:cubicBezTo>
                    <a:pt x="12049" y="562"/>
                    <a:pt x="12014" y="568"/>
                    <a:pt x="11989" y="590"/>
                  </a:cubicBezTo>
                  <a:cubicBezTo>
                    <a:pt x="11940" y="636"/>
                    <a:pt x="11954" y="716"/>
                    <a:pt x="12017" y="739"/>
                  </a:cubicBezTo>
                  <a:lnTo>
                    <a:pt x="12085" y="766"/>
                  </a:lnTo>
                  <a:lnTo>
                    <a:pt x="12135" y="785"/>
                  </a:lnTo>
                  <a:close/>
                  <a:moveTo>
                    <a:pt x="13132" y="1253"/>
                  </a:moveTo>
                  <a:cubicBezTo>
                    <a:pt x="13184" y="1281"/>
                    <a:pt x="13247" y="1253"/>
                    <a:pt x="13261" y="1195"/>
                  </a:cubicBezTo>
                  <a:cubicBezTo>
                    <a:pt x="13270" y="1157"/>
                    <a:pt x="13252" y="1116"/>
                    <a:pt x="13217" y="1097"/>
                  </a:cubicBezTo>
                  <a:lnTo>
                    <a:pt x="13182" y="1078"/>
                  </a:lnTo>
                  <a:lnTo>
                    <a:pt x="13134" y="1053"/>
                  </a:lnTo>
                  <a:lnTo>
                    <a:pt x="13087" y="1028"/>
                  </a:lnTo>
                  <a:lnTo>
                    <a:pt x="13059" y="1013"/>
                  </a:lnTo>
                  <a:cubicBezTo>
                    <a:pt x="12992" y="979"/>
                    <a:pt x="12917" y="1036"/>
                    <a:pt x="12931" y="1110"/>
                  </a:cubicBezTo>
                  <a:cubicBezTo>
                    <a:pt x="12937" y="1137"/>
                    <a:pt x="12953" y="1157"/>
                    <a:pt x="12978" y="1170"/>
                  </a:cubicBezTo>
                  <a:lnTo>
                    <a:pt x="13004" y="1184"/>
                  </a:lnTo>
                  <a:lnTo>
                    <a:pt x="13050" y="1208"/>
                  </a:lnTo>
                  <a:lnTo>
                    <a:pt x="13097" y="1234"/>
                  </a:lnTo>
                  <a:close/>
                  <a:moveTo>
                    <a:pt x="14022" y="1814"/>
                  </a:moveTo>
                  <a:cubicBezTo>
                    <a:pt x="14054" y="1836"/>
                    <a:pt x="14093" y="1836"/>
                    <a:pt x="14125" y="1813"/>
                  </a:cubicBezTo>
                  <a:cubicBezTo>
                    <a:pt x="14175" y="1778"/>
                    <a:pt x="14174" y="1705"/>
                    <a:pt x="14125" y="1669"/>
                  </a:cubicBezTo>
                  <a:lnTo>
                    <a:pt x="14094" y="1648"/>
                  </a:lnTo>
                  <a:lnTo>
                    <a:pt x="14051" y="1617"/>
                  </a:lnTo>
                  <a:lnTo>
                    <a:pt x="14006" y="1586"/>
                  </a:lnTo>
                  <a:lnTo>
                    <a:pt x="13978" y="1567"/>
                  </a:lnTo>
                  <a:cubicBezTo>
                    <a:pt x="13914" y="1523"/>
                    <a:pt x="13829" y="1577"/>
                    <a:pt x="13841" y="1655"/>
                  </a:cubicBezTo>
                  <a:cubicBezTo>
                    <a:pt x="13846" y="1680"/>
                    <a:pt x="13858" y="1699"/>
                    <a:pt x="13879" y="1713"/>
                  </a:cubicBezTo>
                  <a:lnTo>
                    <a:pt x="13905" y="1731"/>
                  </a:lnTo>
                  <a:lnTo>
                    <a:pt x="13949" y="1762"/>
                  </a:lnTo>
                  <a:lnTo>
                    <a:pt x="13991" y="1792"/>
                  </a:lnTo>
                  <a:close/>
                  <a:moveTo>
                    <a:pt x="14839" y="2478"/>
                  </a:moveTo>
                  <a:cubicBezTo>
                    <a:pt x="14902" y="2534"/>
                    <a:pt x="14999" y="2480"/>
                    <a:pt x="14986" y="2398"/>
                  </a:cubicBezTo>
                  <a:cubicBezTo>
                    <a:pt x="14982" y="2377"/>
                    <a:pt x="14974" y="2361"/>
                    <a:pt x="14958" y="2346"/>
                  </a:cubicBezTo>
                  <a:lnTo>
                    <a:pt x="14929" y="2320"/>
                  </a:lnTo>
                  <a:lnTo>
                    <a:pt x="14889" y="2284"/>
                  </a:lnTo>
                  <a:lnTo>
                    <a:pt x="14849" y="2248"/>
                  </a:lnTo>
                  <a:lnTo>
                    <a:pt x="14825" y="2227"/>
                  </a:lnTo>
                  <a:cubicBezTo>
                    <a:pt x="14805" y="2210"/>
                    <a:pt x="14779" y="2202"/>
                    <a:pt x="14754" y="2205"/>
                  </a:cubicBezTo>
                  <a:cubicBezTo>
                    <a:pt x="14678" y="2218"/>
                    <a:pt x="14651" y="2310"/>
                    <a:pt x="14708" y="2360"/>
                  </a:cubicBezTo>
                  <a:lnTo>
                    <a:pt x="14731" y="2381"/>
                  </a:lnTo>
                  <a:lnTo>
                    <a:pt x="14770" y="2416"/>
                  </a:lnTo>
                  <a:lnTo>
                    <a:pt x="14809" y="2451"/>
                  </a:lnTo>
                  <a:close/>
                  <a:moveTo>
                    <a:pt x="15570" y="3234"/>
                  </a:moveTo>
                  <a:cubicBezTo>
                    <a:pt x="15595" y="3263"/>
                    <a:pt x="15636" y="3272"/>
                    <a:pt x="15672" y="3258"/>
                  </a:cubicBezTo>
                  <a:cubicBezTo>
                    <a:pt x="15727" y="3234"/>
                    <a:pt x="15744" y="3163"/>
                    <a:pt x="15704" y="3118"/>
                  </a:cubicBezTo>
                  <a:lnTo>
                    <a:pt x="15676" y="3086"/>
                  </a:lnTo>
                  <a:lnTo>
                    <a:pt x="15642" y="3045"/>
                  </a:lnTo>
                  <a:lnTo>
                    <a:pt x="15587" y="2983"/>
                  </a:lnTo>
                  <a:cubicBezTo>
                    <a:pt x="15533" y="2925"/>
                    <a:pt x="15437" y="2959"/>
                    <a:pt x="15432" y="3038"/>
                  </a:cubicBezTo>
                  <a:cubicBezTo>
                    <a:pt x="15431" y="3061"/>
                    <a:pt x="15438" y="3084"/>
                    <a:pt x="15455" y="3101"/>
                  </a:cubicBezTo>
                  <a:lnTo>
                    <a:pt x="15508" y="3162"/>
                  </a:lnTo>
                  <a:lnTo>
                    <a:pt x="15542" y="3202"/>
                  </a:lnTo>
                  <a:close/>
                  <a:moveTo>
                    <a:pt x="16206" y="4072"/>
                  </a:moveTo>
                  <a:cubicBezTo>
                    <a:pt x="16255" y="4145"/>
                    <a:pt x="16371" y="4109"/>
                    <a:pt x="16368" y="4020"/>
                  </a:cubicBezTo>
                  <a:cubicBezTo>
                    <a:pt x="16368" y="4003"/>
                    <a:pt x="16363" y="3987"/>
                    <a:pt x="16353" y="3973"/>
                  </a:cubicBezTo>
                  <a:lnTo>
                    <a:pt x="16329" y="3936"/>
                  </a:lnTo>
                  <a:lnTo>
                    <a:pt x="16298" y="3891"/>
                  </a:lnTo>
                  <a:lnTo>
                    <a:pt x="16252" y="3825"/>
                  </a:lnTo>
                  <a:cubicBezTo>
                    <a:pt x="16234" y="3800"/>
                    <a:pt x="16205" y="3786"/>
                    <a:pt x="16174" y="3788"/>
                  </a:cubicBezTo>
                  <a:cubicBezTo>
                    <a:pt x="16105" y="3792"/>
                    <a:pt x="16068" y="3871"/>
                    <a:pt x="16107" y="3927"/>
                  </a:cubicBezTo>
                  <a:lnTo>
                    <a:pt x="16152" y="3992"/>
                  </a:lnTo>
                  <a:lnTo>
                    <a:pt x="16182" y="4036"/>
                  </a:lnTo>
                  <a:close/>
                  <a:moveTo>
                    <a:pt x="16737" y="4980"/>
                  </a:moveTo>
                  <a:cubicBezTo>
                    <a:pt x="16776" y="5055"/>
                    <a:pt x="16888" y="5039"/>
                    <a:pt x="16903" y="4955"/>
                  </a:cubicBezTo>
                  <a:cubicBezTo>
                    <a:pt x="16907" y="4936"/>
                    <a:pt x="16904" y="4917"/>
                    <a:pt x="16895" y="4899"/>
                  </a:cubicBezTo>
                  <a:lnTo>
                    <a:pt x="16876" y="4863"/>
                  </a:lnTo>
                  <a:lnTo>
                    <a:pt x="16852" y="4815"/>
                  </a:lnTo>
                  <a:lnTo>
                    <a:pt x="16826" y="4767"/>
                  </a:lnTo>
                  <a:lnTo>
                    <a:pt x="16812" y="4741"/>
                  </a:lnTo>
                  <a:cubicBezTo>
                    <a:pt x="16804" y="4724"/>
                    <a:pt x="16790" y="4710"/>
                    <a:pt x="16772" y="4703"/>
                  </a:cubicBezTo>
                  <a:cubicBezTo>
                    <a:pt x="16695" y="4667"/>
                    <a:pt x="16616" y="4750"/>
                    <a:pt x="16656" y="4825"/>
                  </a:cubicBezTo>
                  <a:lnTo>
                    <a:pt x="16670" y="4850"/>
                  </a:lnTo>
                  <a:lnTo>
                    <a:pt x="16695" y="4897"/>
                  </a:lnTo>
                  <a:lnTo>
                    <a:pt x="16719" y="4944"/>
                  </a:lnTo>
                  <a:close/>
                  <a:moveTo>
                    <a:pt x="17155" y="5946"/>
                  </a:moveTo>
                  <a:cubicBezTo>
                    <a:pt x="17187" y="6032"/>
                    <a:pt x="17311" y="6019"/>
                    <a:pt x="17326" y="5927"/>
                  </a:cubicBezTo>
                  <a:cubicBezTo>
                    <a:pt x="17328" y="5913"/>
                    <a:pt x="17326" y="5898"/>
                    <a:pt x="17321" y="5885"/>
                  </a:cubicBezTo>
                  <a:lnTo>
                    <a:pt x="17311" y="5858"/>
                  </a:lnTo>
                  <a:lnTo>
                    <a:pt x="17293" y="5807"/>
                  </a:lnTo>
                  <a:lnTo>
                    <a:pt x="17273" y="5756"/>
                  </a:lnTo>
                  <a:lnTo>
                    <a:pt x="17259" y="5717"/>
                  </a:lnTo>
                  <a:cubicBezTo>
                    <a:pt x="17224" y="5630"/>
                    <a:pt x="17095" y="5648"/>
                    <a:pt x="17087" y="5743"/>
                  </a:cubicBezTo>
                  <a:cubicBezTo>
                    <a:pt x="17087" y="5757"/>
                    <a:pt x="17088" y="5769"/>
                    <a:pt x="17094" y="5781"/>
                  </a:cubicBezTo>
                  <a:lnTo>
                    <a:pt x="17108" y="5818"/>
                  </a:lnTo>
                  <a:lnTo>
                    <a:pt x="17127" y="5869"/>
                  </a:lnTo>
                  <a:lnTo>
                    <a:pt x="17145" y="5919"/>
                  </a:lnTo>
                  <a:close/>
                  <a:moveTo>
                    <a:pt x="17452" y="6954"/>
                  </a:moveTo>
                  <a:cubicBezTo>
                    <a:pt x="17473" y="7043"/>
                    <a:pt x="17598" y="7048"/>
                    <a:pt x="17624" y="6958"/>
                  </a:cubicBezTo>
                  <a:cubicBezTo>
                    <a:pt x="17628" y="6944"/>
                    <a:pt x="17629" y="6929"/>
                    <a:pt x="17625" y="6914"/>
                  </a:cubicBezTo>
                  <a:lnTo>
                    <a:pt x="17612" y="6858"/>
                  </a:lnTo>
                  <a:lnTo>
                    <a:pt x="17599" y="6803"/>
                  </a:lnTo>
                  <a:lnTo>
                    <a:pt x="17583" y="6741"/>
                  </a:lnTo>
                  <a:cubicBezTo>
                    <a:pt x="17574" y="6703"/>
                    <a:pt x="17541" y="6676"/>
                    <a:pt x="17503" y="6674"/>
                  </a:cubicBezTo>
                  <a:cubicBezTo>
                    <a:pt x="17443" y="6670"/>
                    <a:pt x="17397" y="6726"/>
                    <a:pt x="17411" y="6784"/>
                  </a:cubicBezTo>
                  <a:lnTo>
                    <a:pt x="17427" y="6845"/>
                  </a:lnTo>
                  <a:lnTo>
                    <a:pt x="17439" y="6899"/>
                  </a:lnTo>
                  <a:close/>
                  <a:moveTo>
                    <a:pt x="17626" y="7993"/>
                  </a:moveTo>
                  <a:cubicBezTo>
                    <a:pt x="17631" y="8029"/>
                    <a:pt x="17658" y="8061"/>
                    <a:pt x="17695" y="8069"/>
                  </a:cubicBezTo>
                  <a:cubicBezTo>
                    <a:pt x="17755" y="8083"/>
                    <a:pt x="17809" y="8034"/>
                    <a:pt x="17803" y="7973"/>
                  </a:cubicBezTo>
                  <a:lnTo>
                    <a:pt x="17795" y="7903"/>
                  </a:lnTo>
                  <a:lnTo>
                    <a:pt x="17789" y="7846"/>
                  </a:lnTo>
                  <a:lnTo>
                    <a:pt x="17782" y="7795"/>
                  </a:lnTo>
                  <a:cubicBezTo>
                    <a:pt x="17771" y="7711"/>
                    <a:pt x="17658" y="7689"/>
                    <a:pt x="17617" y="7763"/>
                  </a:cubicBezTo>
                  <a:cubicBezTo>
                    <a:pt x="17608" y="7780"/>
                    <a:pt x="17604" y="7800"/>
                    <a:pt x="17606" y="7818"/>
                  </a:cubicBezTo>
                  <a:lnTo>
                    <a:pt x="17612" y="7868"/>
                  </a:lnTo>
                  <a:lnTo>
                    <a:pt x="17619" y="7923"/>
                  </a:lnTo>
                  <a:close/>
                  <a:moveTo>
                    <a:pt x="17675" y="9043"/>
                  </a:moveTo>
                  <a:cubicBezTo>
                    <a:pt x="17675" y="9071"/>
                    <a:pt x="17686" y="9095"/>
                    <a:pt x="17707" y="9113"/>
                  </a:cubicBezTo>
                  <a:cubicBezTo>
                    <a:pt x="17766" y="9160"/>
                    <a:pt x="17851" y="9120"/>
                    <a:pt x="17852" y="9046"/>
                  </a:cubicBezTo>
                  <a:lnTo>
                    <a:pt x="17853" y="8985"/>
                  </a:lnTo>
                  <a:lnTo>
                    <a:pt x="17853" y="8927"/>
                  </a:lnTo>
                  <a:lnTo>
                    <a:pt x="17853" y="8866"/>
                  </a:lnTo>
                  <a:cubicBezTo>
                    <a:pt x="17852" y="8836"/>
                    <a:pt x="17838" y="8810"/>
                    <a:pt x="17813" y="8793"/>
                  </a:cubicBezTo>
                  <a:cubicBezTo>
                    <a:pt x="17754" y="8754"/>
                    <a:pt x="17676" y="8797"/>
                    <a:pt x="17676" y="8868"/>
                  </a:cubicBezTo>
                  <a:lnTo>
                    <a:pt x="17676" y="8927"/>
                  </a:lnTo>
                  <a:lnTo>
                    <a:pt x="17676" y="8984"/>
                  </a:lnTo>
                  <a:close/>
                  <a:moveTo>
                    <a:pt x="17599" y="10093"/>
                  </a:moveTo>
                  <a:cubicBezTo>
                    <a:pt x="17588" y="10181"/>
                    <a:pt x="17697" y="10229"/>
                    <a:pt x="17755" y="10161"/>
                  </a:cubicBezTo>
                  <a:cubicBezTo>
                    <a:pt x="17766" y="10148"/>
                    <a:pt x="17773" y="10133"/>
                    <a:pt x="17775" y="10115"/>
                  </a:cubicBezTo>
                  <a:lnTo>
                    <a:pt x="17782" y="10064"/>
                  </a:lnTo>
                  <a:lnTo>
                    <a:pt x="17789" y="10008"/>
                  </a:lnTo>
                  <a:lnTo>
                    <a:pt x="17796" y="9938"/>
                  </a:lnTo>
                  <a:cubicBezTo>
                    <a:pt x="17800" y="9902"/>
                    <a:pt x="17782" y="9867"/>
                    <a:pt x="17750" y="9851"/>
                  </a:cubicBezTo>
                  <a:cubicBezTo>
                    <a:pt x="17695" y="9821"/>
                    <a:pt x="17627" y="9857"/>
                    <a:pt x="17620" y="9919"/>
                  </a:cubicBezTo>
                  <a:lnTo>
                    <a:pt x="17612" y="9987"/>
                  </a:lnTo>
                  <a:lnTo>
                    <a:pt x="17605" y="10042"/>
                  </a:lnTo>
                  <a:close/>
                  <a:moveTo>
                    <a:pt x="17397" y="11125"/>
                  </a:moveTo>
                  <a:cubicBezTo>
                    <a:pt x="17376" y="11210"/>
                    <a:pt x="17478" y="11272"/>
                    <a:pt x="17543" y="11213"/>
                  </a:cubicBezTo>
                  <a:cubicBezTo>
                    <a:pt x="17556" y="11201"/>
                    <a:pt x="17565" y="11187"/>
                    <a:pt x="17569" y="11170"/>
                  </a:cubicBezTo>
                  <a:lnTo>
                    <a:pt x="17586" y="11104"/>
                  </a:lnTo>
                  <a:lnTo>
                    <a:pt x="17599" y="11051"/>
                  </a:lnTo>
                  <a:lnTo>
                    <a:pt x="17612" y="10995"/>
                  </a:lnTo>
                  <a:cubicBezTo>
                    <a:pt x="17620" y="10964"/>
                    <a:pt x="17609" y="10931"/>
                    <a:pt x="17584" y="10909"/>
                  </a:cubicBezTo>
                  <a:cubicBezTo>
                    <a:pt x="17534" y="10865"/>
                    <a:pt x="17455" y="10890"/>
                    <a:pt x="17439" y="10955"/>
                  </a:cubicBezTo>
                  <a:lnTo>
                    <a:pt x="17427" y="11008"/>
                  </a:lnTo>
                  <a:lnTo>
                    <a:pt x="17414" y="11062"/>
                  </a:lnTo>
                  <a:close/>
                  <a:moveTo>
                    <a:pt x="17073" y="12126"/>
                  </a:moveTo>
                  <a:cubicBezTo>
                    <a:pt x="17041" y="12210"/>
                    <a:pt x="17137" y="12282"/>
                    <a:pt x="17209" y="12229"/>
                  </a:cubicBezTo>
                  <a:cubicBezTo>
                    <a:pt x="17222" y="12219"/>
                    <a:pt x="17232" y="12206"/>
                    <a:pt x="17238" y="12191"/>
                  </a:cubicBezTo>
                  <a:lnTo>
                    <a:pt x="17253" y="12150"/>
                  </a:lnTo>
                  <a:lnTo>
                    <a:pt x="17273" y="12099"/>
                  </a:lnTo>
                  <a:lnTo>
                    <a:pt x="17301" y="12023"/>
                  </a:lnTo>
                  <a:cubicBezTo>
                    <a:pt x="17313" y="11994"/>
                    <a:pt x="17307" y="11961"/>
                    <a:pt x="17287" y="11937"/>
                  </a:cubicBezTo>
                  <a:cubicBezTo>
                    <a:pt x="17243" y="11883"/>
                    <a:pt x="17160" y="11897"/>
                    <a:pt x="17135" y="11962"/>
                  </a:cubicBezTo>
                  <a:lnTo>
                    <a:pt x="17108" y="12036"/>
                  </a:lnTo>
                  <a:lnTo>
                    <a:pt x="17088" y="12086"/>
                  </a:lnTo>
                  <a:close/>
                  <a:moveTo>
                    <a:pt x="16629" y="13080"/>
                  </a:moveTo>
                  <a:cubicBezTo>
                    <a:pt x="16587" y="13159"/>
                    <a:pt x="16675" y="13244"/>
                    <a:pt x="16752" y="13198"/>
                  </a:cubicBezTo>
                  <a:cubicBezTo>
                    <a:pt x="16766" y="13190"/>
                    <a:pt x="16778" y="13178"/>
                    <a:pt x="16785" y="13164"/>
                  </a:cubicBezTo>
                  <a:lnTo>
                    <a:pt x="16801" y="13135"/>
                  </a:lnTo>
                  <a:lnTo>
                    <a:pt x="16826" y="13087"/>
                  </a:lnTo>
                  <a:lnTo>
                    <a:pt x="16852" y="13039"/>
                  </a:lnTo>
                  <a:lnTo>
                    <a:pt x="16869" y="13006"/>
                  </a:lnTo>
                  <a:cubicBezTo>
                    <a:pt x="16908" y="12931"/>
                    <a:pt x="16829" y="12850"/>
                    <a:pt x="16752" y="12885"/>
                  </a:cubicBezTo>
                  <a:cubicBezTo>
                    <a:pt x="16735" y="12894"/>
                    <a:pt x="16721" y="12907"/>
                    <a:pt x="16711" y="12925"/>
                  </a:cubicBezTo>
                  <a:lnTo>
                    <a:pt x="16695" y="12957"/>
                  </a:lnTo>
                  <a:lnTo>
                    <a:pt x="16670" y="13004"/>
                  </a:lnTo>
                  <a:lnTo>
                    <a:pt x="16645" y="13051"/>
                  </a:lnTo>
                  <a:close/>
                  <a:moveTo>
                    <a:pt x="16075" y="13974"/>
                  </a:moveTo>
                  <a:cubicBezTo>
                    <a:pt x="16053" y="14005"/>
                    <a:pt x="16053" y="14046"/>
                    <a:pt x="16075" y="14077"/>
                  </a:cubicBezTo>
                  <a:cubicBezTo>
                    <a:pt x="16110" y="14126"/>
                    <a:pt x="16185" y="14126"/>
                    <a:pt x="16220" y="14076"/>
                  </a:cubicBezTo>
                  <a:lnTo>
                    <a:pt x="16237" y="14050"/>
                  </a:lnTo>
                  <a:lnTo>
                    <a:pt x="16268" y="14007"/>
                  </a:lnTo>
                  <a:lnTo>
                    <a:pt x="16298" y="13962"/>
                  </a:lnTo>
                  <a:lnTo>
                    <a:pt x="16321" y="13929"/>
                  </a:lnTo>
                  <a:cubicBezTo>
                    <a:pt x="16371" y="13856"/>
                    <a:pt x="16292" y="13762"/>
                    <a:pt x="16211" y="13799"/>
                  </a:cubicBezTo>
                  <a:cubicBezTo>
                    <a:pt x="16197" y="13805"/>
                    <a:pt x="16184" y="13816"/>
                    <a:pt x="16174" y="13830"/>
                  </a:cubicBezTo>
                  <a:lnTo>
                    <a:pt x="16152" y="13863"/>
                  </a:lnTo>
                  <a:lnTo>
                    <a:pt x="16123" y="13905"/>
                  </a:lnTo>
                  <a:lnTo>
                    <a:pt x="16092" y="13949"/>
                  </a:lnTo>
                  <a:close/>
                  <a:moveTo>
                    <a:pt x="15416" y="14795"/>
                  </a:moveTo>
                  <a:cubicBezTo>
                    <a:pt x="15364" y="14854"/>
                    <a:pt x="15408" y="14946"/>
                    <a:pt x="15486" y="14943"/>
                  </a:cubicBezTo>
                  <a:cubicBezTo>
                    <a:pt x="15511" y="14941"/>
                    <a:pt x="15532" y="14932"/>
                    <a:pt x="15548" y="14914"/>
                  </a:cubicBezTo>
                  <a:lnTo>
                    <a:pt x="15570" y="14890"/>
                  </a:lnTo>
                  <a:lnTo>
                    <a:pt x="15606" y="14849"/>
                  </a:lnTo>
                  <a:lnTo>
                    <a:pt x="15642" y="14809"/>
                  </a:lnTo>
                  <a:lnTo>
                    <a:pt x="15667" y="14779"/>
                  </a:lnTo>
                  <a:cubicBezTo>
                    <a:pt x="15721" y="14718"/>
                    <a:pt x="15668" y="14621"/>
                    <a:pt x="15586" y="14635"/>
                  </a:cubicBezTo>
                  <a:cubicBezTo>
                    <a:pt x="15565" y="14638"/>
                    <a:pt x="15547" y="14648"/>
                    <a:pt x="15533" y="14664"/>
                  </a:cubicBezTo>
                  <a:lnTo>
                    <a:pt x="15508" y="14692"/>
                  </a:lnTo>
                  <a:lnTo>
                    <a:pt x="15473" y="14731"/>
                  </a:lnTo>
                  <a:lnTo>
                    <a:pt x="15438" y="14771"/>
                  </a:lnTo>
                  <a:close/>
                  <a:moveTo>
                    <a:pt x="14665" y="15532"/>
                  </a:moveTo>
                  <a:cubicBezTo>
                    <a:pt x="14598" y="15592"/>
                    <a:pt x="14651" y="15702"/>
                    <a:pt x="14740" y="15686"/>
                  </a:cubicBezTo>
                  <a:cubicBezTo>
                    <a:pt x="14756" y="15682"/>
                    <a:pt x="14769" y="15676"/>
                    <a:pt x="14782" y="15665"/>
                  </a:cubicBezTo>
                  <a:lnTo>
                    <a:pt x="14809" y="15642"/>
                  </a:lnTo>
                  <a:lnTo>
                    <a:pt x="14849" y="15606"/>
                  </a:lnTo>
                  <a:lnTo>
                    <a:pt x="14889" y="15571"/>
                  </a:lnTo>
                  <a:lnTo>
                    <a:pt x="14916" y="15546"/>
                  </a:lnTo>
                  <a:cubicBezTo>
                    <a:pt x="14938" y="15526"/>
                    <a:pt x="14947" y="15498"/>
                    <a:pt x="14944" y="15468"/>
                  </a:cubicBezTo>
                  <a:cubicBezTo>
                    <a:pt x="14933" y="15398"/>
                    <a:pt x="14850" y="15368"/>
                    <a:pt x="14796" y="15415"/>
                  </a:cubicBezTo>
                  <a:lnTo>
                    <a:pt x="14731" y="15474"/>
                  </a:lnTo>
                  <a:lnTo>
                    <a:pt x="14692" y="15509"/>
                  </a:lnTo>
                  <a:close/>
                  <a:moveTo>
                    <a:pt x="13832" y="16174"/>
                  </a:moveTo>
                  <a:cubicBezTo>
                    <a:pt x="13756" y="16227"/>
                    <a:pt x="13800" y="16345"/>
                    <a:pt x="13892" y="16335"/>
                  </a:cubicBezTo>
                  <a:cubicBezTo>
                    <a:pt x="13907" y="16333"/>
                    <a:pt x="13919" y="16328"/>
                    <a:pt x="13931" y="16320"/>
                  </a:cubicBezTo>
                  <a:lnTo>
                    <a:pt x="13962" y="16299"/>
                  </a:lnTo>
                  <a:lnTo>
                    <a:pt x="14006" y="16268"/>
                  </a:lnTo>
                  <a:lnTo>
                    <a:pt x="14051" y="16238"/>
                  </a:lnTo>
                  <a:lnTo>
                    <a:pt x="14078" y="16218"/>
                  </a:lnTo>
                  <a:cubicBezTo>
                    <a:pt x="14142" y="16172"/>
                    <a:pt x="14120" y="16073"/>
                    <a:pt x="14042" y="16059"/>
                  </a:cubicBezTo>
                  <a:cubicBezTo>
                    <a:pt x="14018" y="16054"/>
                    <a:pt x="13996" y="16060"/>
                    <a:pt x="13976" y="16073"/>
                  </a:cubicBezTo>
                  <a:lnTo>
                    <a:pt x="13949" y="16093"/>
                  </a:lnTo>
                  <a:lnTo>
                    <a:pt x="13905" y="16122"/>
                  </a:lnTo>
                  <a:lnTo>
                    <a:pt x="13862" y="16153"/>
                  </a:lnTo>
                  <a:close/>
                  <a:moveTo>
                    <a:pt x="12926" y="16711"/>
                  </a:moveTo>
                  <a:cubicBezTo>
                    <a:pt x="12895" y="16727"/>
                    <a:pt x="12877" y="16759"/>
                    <a:pt x="12879" y="16795"/>
                  </a:cubicBezTo>
                  <a:cubicBezTo>
                    <a:pt x="12883" y="16859"/>
                    <a:pt x="12951" y="16897"/>
                    <a:pt x="13008" y="16868"/>
                  </a:cubicBezTo>
                  <a:lnTo>
                    <a:pt x="13039" y="16852"/>
                  </a:lnTo>
                  <a:lnTo>
                    <a:pt x="13087" y="16827"/>
                  </a:lnTo>
                  <a:lnTo>
                    <a:pt x="13134" y="16802"/>
                  </a:lnTo>
                  <a:lnTo>
                    <a:pt x="13166" y="16784"/>
                  </a:lnTo>
                  <a:cubicBezTo>
                    <a:pt x="13181" y="16776"/>
                    <a:pt x="13193" y="16764"/>
                    <a:pt x="13202" y="16749"/>
                  </a:cubicBezTo>
                  <a:cubicBezTo>
                    <a:pt x="13244" y="16672"/>
                    <a:pt x="13159" y="16587"/>
                    <a:pt x="13082" y="16629"/>
                  </a:cubicBezTo>
                  <a:lnTo>
                    <a:pt x="13050" y="16645"/>
                  </a:lnTo>
                  <a:lnTo>
                    <a:pt x="13004" y="16671"/>
                  </a:lnTo>
                  <a:lnTo>
                    <a:pt x="12957" y="16695"/>
                  </a:lnTo>
                  <a:close/>
                  <a:moveTo>
                    <a:pt x="11964" y="17135"/>
                  </a:moveTo>
                  <a:cubicBezTo>
                    <a:pt x="11926" y="17149"/>
                    <a:pt x="11903" y="17186"/>
                    <a:pt x="11906" y="17225"/>
                  </a:cubicBezTo>
                  <a:cubicBezTo>
                    <a:pt x="11912" y="17284"/>
                    <a:pt x="11971" y="17321"/>
                    <a:pt x="12026" y="17301"/>
                  </a:cubicBezTo>
                  <a:lnTo>
                    <a:pt x="12098" y="17274"/>
                  </a:lnTo>
                  <a:lnTo>
                    <a:pt x="12149" y="17254"/>
                  </a:lnTo>
                  <a:lnTo>
                    <a:pt x="12193" y="17237"/>
                  </a:lnTo>
                  <a:cubicBezTo>
                    <a:pt x="12220" y="17226"/>
                    <a:pt x="12240" y="17204"/>
                    <a:pt x="12247" y="17176"/>
                  </a:cubicBezTo>
                  <a:cubicBezTo>
                    <a:pt x="12264" y="17106"/>
                    <a:pt x="12194" y="17045"/>
                    <a:pt x="12128" y="17072"/>
                  </a:cubicBezTo>
                  <a:lnTo>
                    <a:pt x="12085" y="17089"/>
                  </a:lnTo>
                  <a:lnTo>
                    <a:pt x="12036" y="17108"/>
                  </a:lnTo>
                  <a:close/>
                  <a:moveTo>
                    <a:pt x="10956" y="17440"/>
                  </a:moveTo>
                  <a:cubicBezTo>
                    <a:pt x="10865" y="17464"/>
                    <a:pt x="10868" y="17594"/>
                    <a:pt x="10962" y="17613"/>
                  </a:cubicBezTo>
                  <a:cubicBezTo>
                    <a:pt x="10975" y="17615"/>
                    <a:pt x="10986" y="17615"/>
                    <a:pt x="10999" y="17612"/>
                  </a:cubicBezTo>
                  <a:lnTo>
                    <a:pt x="11051" y="17600"/>
                  </a:lnTo>
                  <a:lnTo>
                    <a:pt x="11104" y="17587"/>
                  </a:lnTo>
                  <a:lnTo>
                    <a:pt x="11172" y="17569"/>
                  </a:lnTo>
                  <a:cubicBezTo>
                    <a:pt x="11266" y="17543"/>
                    <a:pt x="11258" y="17408"/>
                    <a:pt x="11160" y="17395"/>
                  </a:cubicBezTo>
                  <a:cubicBezTo>
                    <a:pt x="11148" y="17394"/>
                    <a:pt x="11138" y="17395"/>
                    <a:pt x="11127" y="17397"/>
                  </a:cubicBezTo>
                  <a:lnTo>
                    <a:pt x="11061" y="17415"/>
                  </a:lnTo>
                  <a:lnTo>
                    <a:pt x="11009" y="17428"/>
                  </a:lnTo>
                  <a:close/>
                  <a:moveTo>
                    <a:pt x="9921" y="17621"/>
                  </a:moveTo>
                  <a:cubicBezTo>
                    <a:pt x="9851" y="17629"/>
                    <a:pt x="9819" y="17710"/>
                    <a:pt x="9862" y="17765"/>
                  </a:cubicBezTo>
                  <a:cubicBezTo>
                    <a:pt x="9882" y="17788"/>
                    <a:pt x="9910" y="17800"/>
                    <a:pt x="9941" y="17797"/>
                  </a:cubicBezTo>
                  <a:lnTo>
                    <a:pt x="10007" y="17789"/>
                  </a:lnTo>
                  <a:lnTo>
                    <a:pt x="10063" y="17782"/>
                  </a:lnTo>
                  <a:lnTo>
                    <a:pt x="10118" y="17775"/>
                  </a:lnTo>
                  <a:cubicBezTo>
                    <a:pt x="10148" y="17771"/>
                    <a:pt x="10171" y="17754"/>
                    <a:pt x="10184" y="17729"/>
                  </a:cubicBezTo>
                  <a:cubicBezTo>
                    <a:pt x="10219" y="17664"/>
                    <a:pt x="10167" y="17590"/>
                    <a:pt x="10095" y="17599"/>
                  </a:cubicBezTo>
                  <a:lnTo>
                    <a:pt x="10041" y="17606"/>
                  </a:lnTo>
                  <a:lnTo>
                    <a:pt x="9986" y="17613"/>
                  </a:lnTo>
                  <a:close/>
                  <a:moveTo>
                    <a:pt x="8870" y="17677"/>
                  </a:moveTo>
                  <a:cubicBezTo>
                    <a:pt x="8786" y="17677"/>
                    <a:pt x="8749" y="17781"/>
                    <a:pt x="8815" y="17835"/>
                  </a:cubicBezTo>
                  <a:cubicBezTo>
                    <a:pt x="8831" y="17847"/>
                    <a:pt x="8849" y="17854"/>
                    <a:pt x="8869" y="17854"/>
                  </a:cubicBezTo>
                  <a:lnTo>
                    <a:pt x="8927" y="17854"/>
                  </a:lnTo>
                  <a:lnTo>
                    <a:pt x="8985" y="17854"/>
                  </a:lnTo>
                  <a:lnTo>
                    <a:pt x="9049" y="17853"/>
                  </a:lnTo>
                  <a:cubicBezTo>
                    <a:pt x="9077" y="17852"/>
                    <a:pt x="9103" y="17838"/>
                    <a:pt x="9119" y="17815"/>
                  </a:cubicBezTo>
                  <a:cubicBezTo>
                    <a:pt x="9161" y="17756"/>
                    <a:pt x="9118" y="17674"/>
                    <a:pt x="9045" y="17676"/>
                  </a:cubicBezTo>
                  <a:lnTo>
                    <a:pt x="8983" y="17677"/>
                  </a:lnTo>
                  <a:lnTo>
                    <a:pt x="8927" y="17677"/>
                  </a:lnTo>
                  <a:close/>
                  <a:moveTo>
                    <a:pt x="7820" y="17607"/>
                  </a:moveTo>
                  <a:cubicBezTo>
                    <a:pt x="7736" y="17596"/>
                    <a:pt x="7686" y="17700"/>
                    <a:pt x="7747" y="17759"/>
                  </a:cubicBezTo>
                  <a:cubicBezTo>
                    <a:pt x="7761" y="17772"/>
                    <a:pt x="7779" y="17780"/>
                    <a:pt x="7798" y="17783"/>
                  </a:cubicBezTo>
                  <a:lnTo>
                    <a:pt x="7845" y="17789"/>
                  </a:lnTo>
                  <a:lnTo>
                    <a:pt x="7902" y="17795"/>
                  </a:lnTo>
                  <a:lnTo>
                    <a:pt x="7976" y="17803"/>
                  </a:lnTo>
                  <a:cubicBezTo>
                    <a:pt x="8057" y="17812"/>
                    <a:pt x="8106" y="17714"/>
                    <a:pt x="8050" y="17655"/>
                  </a:cubicBezTo>
                  <a:cubicBezTo>
                    <a:pt x="8036" y="17639"/>
                    <a:pt x="8015" y="17629"/>
                    <a:pt x="7994" y="17628"/>
                  </a:cubicBezTo>
                  <a:lnTo>
                    <a:pt x="7922" y="17620"/>
                  </a:lnTo>
                  <a:lnTo>
                    <a:pt x="7867" y="17613"/>
                  </a:lnTo>
                  <a:close/>
                  <a:moveTo>
                    <a:pt x="6786" y="17413"/>
                  </a:moveTo>
                  <a:cubicBezTo>
                    <a:pt x="6706" y="17392"/>
                    <a:pt x="6644" y="17485"/>
                    <a:pt x="6694" y="17553"/>
                  </a:cubicBezTo>
                  <a:cubicBezTo>
                    <a:pt x="6707" y="17569"/>
                    <a:pt x="6723" y="17580"/>
                    <a:pt x="6743" y="17585"/>
                  </a:cubicBezTo>
                  <a:lnTo>
                    <a:pt x="6803" y="17600"/>
                  </a:lnTo>
                  <a:lnTo>
                    <a:pt x="6857" y="17613"/>
                  </a:lnTo>
                  <a:lnTo>
                    <a:pt x="6917" y="17627"/>
                  </a:lnTo>
                  <a:cubicBezTo>
                    <a:pt x="7008" y="17646"/>
                    <a:pt x="7065" y="17532"/>
                    <a:pt x="6993" y="17472"/>
                  </a:cubicBezTo>
                  <a:cubicBezTo>
                    <a:pt x="6983" y="17463"/>
                    <a:pt x="6970" y="17457"/>
                    <a:pt x="6957" y="17454"/>
                  </a:cubicBezTo>
                  <a:lnTo>
                    <a:pt x="6898" y="17440"/>
                  </a:lnTo>
                  <a:lnTo>
                    <a:pt x="6845" y="17428"/>
                  </a:lnTo>
                  <a:close/>
                  <a:moveTo>
                    <a:pt x="5783" y="17095"/>
                  </a:moveTo>
                  <a:cubicBezTo>
                    <a:pt x="5747" y="17081"/>
                    <a:pt x="5706" y="17092"/>
                    <a:pt x="5683" y="17122"/>
                  </a:cubicBezTo>
                  <a:cubicBezTo>
                    <a:pt x="5645" y="17168"/>
                    <a:pt x="5663" y="17239"/>
                    <a:pt x="5720" y="17260"/>
                  </a:cubicBezTo>
                  <a:lnTo>
                    <a:pt x="5755" y="17274"/>
                  </a:lnTo>
                  <a:lnTo>
                    <a:pt x="5807" y="17293"/>
                  </a:lnTo>
                  <a:lnTo>
                    <a:pt x="5857" y="17312"/>
                  </a:lnTo>
                  <a:lnTo>
                    <a:pt x="5888" y="17323"/>
                  </a:lnTo>
                  <a:cubicBezTo>
                    <a:pt x="5977" y="17354"/>
                    <a:pt x="6047" y="17243"/>
                    <a:pt x="5979" y="17175"/>
                  </a:cubicBezTo>
                  <a:cubicBezTo>
                    <a:pt x="5970" y="17167"/>
                    <a:pt x="5959" y="17161"/>
                    <a:pt x="5947" y="17156"/>
                  </a:cubicBezTo>
                  <a:lnTo>
                    <a:pt x="5869" y="17127"/>
                  </a:lnTo>
                  <a:lnTo>
                    <a:pt x="5818" y="17108"/>
                  </a:lnTo>
                  <a:close/>
                  <a:moveTo>
                    <a:pt x="4826" y="16658"/>
                  </a:moveTo>
                  <a:cubicBezTo>
                    <a:pt x="4744" y="16616"/>
                    <a:pt x="4660" y="16708"/>
                    <a:pt x="4712" y="16786"/>
                  </a:cubicBezTo>
                  <a:cubicBezTo>
                    <a:pt x="4720" y="16799"/>
                    <a:pt x="4730" y="16808"/>
                    <a:pt x="4743" y="16815"/>
                  </a:cubicBezTo>
                  <a:lnTo>
                    <a:pt x="4815" y="16852"/>
                  </a:lnTo>
                  <a:lnTo>
                    <a:pt x="4863" y="16877"/>
                  </a:lnTo>
                  <a:lnTo>
                    <a:pt x="4902" y="16897"/>
                  </a:lnTo>
                  <a:cubicBezTo>
                    <a:pt x="4975" y="16934"/>
                    <a:pt x="5057" y="16858"/>
                    <a:pt x="5023" y="16782"/>
                  </a:cubicBezTo>
                  <a:cubicBezTo>
                    <a:pt x="5015" y="16763"/>
                    <a:pt x="5000" y="16748"/>
                    <a:pt x="4981" y="16739"/>
                  </a:cubicBezTo>
                  <a:lnTo>
                    <a:pt x="4944" y="16720"/>
                  </a:lnTo>
                  <a:lnTo>
                    <a:pt x="4897" y="16695"/>
                  </a:lnTo>
                  <a:close/>
                  <a:moveTo>
                    <a:pt x="3928" y="16109"/>
                  </a:moveTo>
                  <a:cubicBezTo>
                    <a:pt x="3853" y="16059"/>
                    <a:pt x="3759" y="16137"/>
                    <a:pt x="3798" y="16221"/>
                  </a:cubicBezTo>
                  <a:cubicBezTo>
                    <a:pt x="3805" y="16235"/>
                    <a:pt x="3815" y="16245"/>
                    <a:pt x="3827" y="16255"/>
                  </a:cubicBezTo>
                  <a:lnTo>
                    <a:pt x="3891" y="16299"/>
                  </a:lnTo>
                  <a:lnTo>
                    <a:pt x="3935" y="16329"/>
                  </a:lnTo>
                  <a:lnTo>
                    <a:pt x="3975" y="16356"/>
                  </a:lnTo>
                  <a:cubicBezTo>
                    <a:pt x="4044" y="16402"/>
                    <a:pt x="4133" y="16335"/>
                    <a:pt x="4109" y="16256"/>
                  </a:cubicBezTo>
                  <a:cubicBezTo>
                    <a:pt x="4103" y="16236"/>
                    <a:pt x="4091" y="16220"/>
                    <a:pt x="4073" y="16208"/>
                  </a:cubicBezTo>
                  <a:lnTo>
                    <a:pt x="4035" y="16183"/>
                  </a:lnTo>
                  <a:lnTo>
                    <a:pt x="3991" y="16153"/>
                  </a:lnTo>
                  <a:close/>
                  <a:moveTo>
                    <a:pt x="3102" y="15457"/>
                  </a:moveTo>
                  <a:cubicBezTo>
                    <a:pt x="3074" y="15431"/>
                    <a:pt x="3032" y="15427"/>
                    <a:pt x="2999" y="15447"/>
                  </a:cubicBezTo>
                  <a:cubicBezTo>
                    <a:pt x="2947" y="15478"/>
                    <a:pt x="2940" y="15550"/>
                    <a:pt x="2985" y="15589"/>
                  </a:cubicBezTo>
                  <a:lnTo>
                    <a:pt x="3045" y="15642"/>
                  </a:lnTo>
                  <a:lnTo>
                    <a:pt x="3085" y="15677"/>
                  </a:lnTo>
                  <a:lnTo>
                    <a:pt x="3120" y="15707"/>
                  </a:lnTo>
                  <a:cubicBezTo>
                    <a:pt x="3185" y="15762"/>
                    <a:pt x="3282" y="15703"/>
                    <a:pt x="3264" y="15619"/>
                  </a:cubicBezTo>
                  <a:cubicBezTo>
                    <a:pt x="3259" y="15600"/>
                    <a:pt x="3250" y="15585"/>
                    <a:pt x="3235" y="15572"/>
                  </a:cubicBezTo>
                  <a:lnTo>
                    <a:pt x="3201" y="15543"/>
                  </a:lnTo>
                  <a:lnTo>
                    <a:pt x="3161" y="15509"/>
                  </a:lnTo>
                  <a:close/>
                  <a:moveTo>
                    <a:pt x="2361" y="14711"/>
                  </a:moveTo>
                  <a:cubicBezTo>
                    <a:pt x="2340" y="14687"/>
                    <a:pt x="2308" y="14676"/>
                    <a:pt x="2277" y="14683"/>
                  </a:cubicBezTo>
                  <a:cubicBezTo>
                    <a:pt x="2210" y="14696"/>
                    <a:pt x="2183" y="14777"/>
                    <a:pt x="2228" y="14828"/>
                  </a:cubicBezTo>
                  <a:lnTo>
                    <a:pt x="2284" y="14890"/>
                  </a:lnTo>
                  <a:lnTo>
                    <a:pt x="2319" y="14929"/>
                  </a:lnTo>
                  <a:lnTo>
                    <a:pt x="2348" y="14961"/>
                  </a:lnTo>
                  <a:cubicBezTo>
                    <a:pt x="2373" y="14988"/>
                    <a:pt x="2413" y="14997"/>
                    <a:pt x="2448" y="14983"/>
                  </a:cubicBezTo>
                  <a:cubicBezTo>
                    <a:pt x="2504" y="14958"/>
                    <a:pt x="2520" y="14887"/>
                    <a:pt x="2478" y="14841"/>
                  </a:cubicBezTo>
                  <a:lnTo>
                    <a:pt x="2450" y="14810"/>
                  </a:lnTo>
                  <a:lnTo>
                    <a:pt x="2415" y="14771"/>
                  </a:lnTo>
                  <a:close/>
                  <a:moveTo>
                    <a:pt x="1714" y="13881"/>
                  </a:moveTo>
                  <a:cubicBezTo>
                    <a:pt x="1663" y="13808"/>
                    <a:pt x="1547" y="13847"/>
                    <a:pt x="1553" y="13939"/>
                  </a:cubicBezTo>
                  <a:cubicBezTo>
                    <a:pt x="1554" y="13954"/>
                    <a:pt x="1560" y="13968"/>
                    <a:pt x="1568" y="13981"/>
                  </a:cubicBezTo>
                  <a:lnTo>
                    <a:pt x="1585" y="14007"/>
                  </a:lnTo>
                  <a:lnTo>
                    <a:pt x="1616" y="14050"/>
                  </a:lnTo>
                  <a:lnTo>
                    <a:pt x="1647" y="14095"/>
                  </a:lnTo>
                  <a:lnTo>
                    <a:pt x="1671" y="14128"/>
                  </a:lnTo>
                  <a:cubicBezTo>
                    <a:pt x="1686" y="14149"/>
                    <a:pt x="1710" y="14162"/>
                    <a:pt x="1735" y="14165"/>
                  </a:cubicBezTo>
                  <a:cubicBezTo>
                    <a:pt x="1810" y="14171"/>
                    <a:pt x="1859" y="14086"/>
                    <a:pt x="1815" y="14024"/>
                  </a:cubicBezTo>
                  <a:lnTo>
                    <a:pt x="1792" y="13992"/>
                  </a:lnTo>
                  <a:lnTo>
                    <a:pt x="1761" y="13949"/>
                  </a:lnTo>
                  <a:lnTo>
                    <a:pt x="1731" y="13905"/>
                  </a:lnTo>
                  <a:close/>
                  <a:moveTo>
                    <a:pt x="1170" y="12980"/>
                  </a:moveTo>
                  <a:cubicBezTo>
                    <a:pt x="1162" y="12962"/>
                    <a:pt x="1148" y="12949"/>
                    <a:pt x="1129" y="12941"/>
                  </a:cubicBezTo>
                  <a:cubicBezTo>
                    <a:pt x="1052" y="12907"/>
                    <a:pt x="976" y="12987"/>
                    <a:pt x="1014" y="13063"/>
                  </a:cubicBezTo>
                  <a:lnTo>
                    <a:pt x="1052" y="13135"/>
                  </a:lnTo>
                  <a:lnTo>
                    <a:pt x="1078" y="13183"/>
                  </a:lnTo>
                  <a:lnTo>
                    <a:pt x="1099" y="13220"/>
                  </a:lnTo>
                  <a:cubicBezTo>
                    <a:pt x="1135" y="13286"/>
                    <a:pt x="1230" y="13279"/>
                    <a:pt x="1258" y="13210"/>
                  </a:cubicBezTo>
                  <a:cubicBezTo>
                    <a:pt x="1268" y="13184"/>
                    <a:pt x="1267" y="13159"/>
                    <a:pt x="1254" y="13135"/>
                  </a:cubicBezTo>
                  <a:lnTo>
                    <a:pt x="1233" y="13098"/>
                  </a:lnTo>
                  <a:lnTo>
                    <a:pt x="1208" y="13051"/>
                  </a:lnTo>
                  <a:close/>
                  <a:moveTo>
                    <a:pt x="740" y="12020"/>
                  </a:moveTo>
                  <a:cubicBezTo>
                    <a:pt x="728" y="11987"/>
                    <a:pt x="696" y="11965"/>
                    <a:pt x="661" y="11963"/>
                  </a:cubicBezTo>
                  <a:cubicBezTo>
                    <a:pt x="597" y="11960"/>
                    <a:pt x="551" y="12023"/>
                    <a:pt x="574" y="12083"/>
                  </a:cubicBezTo>
                  <a:lnTo>
                    <a:pt x="599" y="12150"/>
                  </a:lnTo>
                  <a:lnTo>
                    <a:pt x="619" y="12200"/>
                  </a:lnTo>
                  <a:lnTo>
                    <a:pt x="639" y="12250"/>
                  </a:lnTo>
                  <a:cubicBezTo>
                    <a:pt x="649" y="12274"/>
                    <a:pt x="670" y="12294"/>
                    <a:pt x="695" y="12302"/>
                  </a:cubicBezTo>
                  <a:cubicBezTo>
                    <a:pt x="767" y="12323"/>
                    <a:pt x="831" y="12253"/>
                    <a:pt x="804" y="12184"/>
                  </a:cubicBezTo>
                  <a:lnTo>
                    <a:pt x="784" y="12136"/>
                  </a:lnTo>
                  <a:lnTo>
                    <a:pt x="765" y="12086"/>
                  </a:lnTo>
                  <a:close/>
                  <a:moveTo>
                    <a:pt x="428" y="11015"/>
                  </a:moveTo>
                  <a:cubicBezTo>
                    <a:pt x="406" y="10929"/>
                    <a:pt x="286" y="10925"/>
                    <a:pt x="258" y="11010"/>
                  </a:cubicBezTo>
                  <a:cubicBezTo>
                    <a:pt x="253" y="11026"/>
                    <a:pt x="252" y="11042"/>
                    <a:pt x="256" y="11058"/>
                  </a:cubicBezTo>
                  <a:lnTo>
                    <a:pt x="267" y="11104"/>
                  </a:lnTo>
                  <a:lnTo>
                    <a:pt x="281" y="11158"/>
                  </a:lnTo>
                  <a:lnTo>
                    <a:pt x="301" y="11231"/>
                  </a:lnTo>
                  <a:cubicBezTo>
                    <a:pt x="322" y="11311"/>
                    <a:pt x="432" y="11320"/>
                    <a:pt x="467" y="11245"/>
                  </a:cubicBezTo>
                  <a:cubicBezTo>
                    <a:pt x="475" y="11226"/>
                    <a:pt x="477" y="11206"/>
                    <a:pt x="472" y="11185"/>
                  </a:cubicBezTo>
                  <a:lnTo>
                    <a:pt x="453" y="11114"/>
                  </a:lnTo>
                  <a:lnTo>
                    <a:pt x="439" y="11062"/>
                  </a:lnTo>
                  <a:close/>
                  <a:moveTo>
                    <a:pt x="240" y="9980"/>
                  </a:moveTo>
                  <a:cubicBezTo>
                    <a:pt x="236" y="9946"/>
                    <a:pt x="212" y="9916"/>
                    <a:pt x="178" y="9906"/>
                  </a:cubicBezTo>
                  <a:cubicBezTo>
                    <a:pt x="116" y="9887"/>
                    <a:pt x="56" y="9938"/>
                    <a:pt x="64" y="10002"/>
                  </a:cubicBezTo>
                  <a:lnTo>
                    <a:pt x="72" y="10064"/>
                  </a:lnTo>
                  <a:lnTo>
                    <a:pt x="79" y="10120"/>
                  </a:lnTo>
                  <a:lnTo>
                    <a:pt x="88" y="10180"/>
                  </a:lnTo>
                  <a:cubicBezTo>
                    <a:pt x="92" y="10212"/>
                    <a:pt x="114" y="10238"/>
                    <a:pt x="144" y="10250"/>
                  </a:cubicBezTo>
                  <a:cubicBezTo>
                    <a:pt x="207" y="10273"/>
                    <a:pt x="273" y="10221"/>
                    <a:pt x="263" y="10154"/>
                  </a:cubicBezTo>
                  <a:lnTo>
                    <a:pt x="255" y="10096"/>
                  </a:lnTo>
                  <a:lnTo>
                    <a:pt x="247" y="10042"/>
                  </a:lnTo>
                  <a:close/>
                  <a:moveTo>
                    <a:pt x="178" y="8929"/>
                  </a:moveTo>
                  <a:cubicBezTo>
                    <a:pt x="178" y="8904"/>
                    <a:pt x="166" y="8880"/>
                    <a:pt x="147" y="8863"/>
                  </a:cubicBezTo>
                  <a:cubicBezTo>
                    <a:pt x="88" y="8813"/>
                    <a:pt x="0" y="8854"/>
                    <a:pt x="0" y="8930"/>
                  </a:cubicBezTo>
                  <a:lnTo>
                    <a:pt x="0" y="8985"/>
                  </a:lnTo>
                  <a:lnTo>
                    <a:pt x="1" y="9043"/>
                  </a:lnTo>
                  <a:lnTo>
                    <a:pt x="2" y="9109"/>
                  </a:lnTo>
                  <a:cubicBezTo>
                    <a:pt x="4" y="9194"/>
                    <a:pt x="115" y="9228"/>
                    <a:pt x="163" y="9158"/>
                  </a:cubicBezTo>
                  <a:cubicBezTo>
                    <a:pt x="174" y="9143"/>
                    <a:pt x="179" y="9124"/>
                    <a:pt x="179" y="9105"/>
                  </a:cubicBezTo>
                  <a:lnTo>
                    <a:pt x="178" y="9040"/>
                  </a:lnTo>
                  <a:lnTo>
                    <a:pt x="178" y="8984"/>
                  </a:lnTo>
                  <a:close/>
                  <a:moveTo>
                    <a:pt x="239" y="7879"/>
                  </a:moveTo>
                  <a:cubicBezTo>
                    <a:pt x="248" y="7793"/>
                    <a:pt x="143" y="7746"/>
                    <a:pt x="84" y="7811"/>
                  </a:cubicBezTo>
                  <a:cubicBezTo>
                    <a:pt x="73" y="7825"/>
                    <a:pt x="66" y="7841"/>
                    <a:pt x="63" y="7859"/>
                  </a:cubicBezTo>
                  <a:lnTo>
                    <a:pt x="59" y="7903"/>
                  </a:lnTo>
                  <a:lnTo>
                    <a:pt x="52" y="7959"/>
                  </a:lnTo>
                  <a:lnTo>
                    <a:pt x="44" y="8037"/>
                  </a:lnTo>
                  <a:cubicBezTo>
                    <a:pt x="37" y="8127"/>
                    <a:pt x="150" y="8170"/>
                    <a:pt x="204" y="8097"/>
                  </a:cubicBezTo>
                  <a:cubicBezTo>
                    <a:pt x="213" y="8083"/>
                    <a:pt x="219" y="8070"/>
                    <a:pt x="220" y="8054"/>
                  </a:cubicBezTo>
                  <a:lnTo>
                    <a:pt x="228" y="7978"/>
                  </a:lnTo>
                  <a:lnTo>
                    <a:pt x="234" y="7923"/>
                  </a:lnTo>
                  <a:close/>
                  <a:moveTo>
                    <a:pt x="427" y="6844"/>
                  </a:moveTo>
                  <a:cubicBezTo>
                    <a:pt x="448" y="6751"/>
                    <a:pt x="329" y="6693"/>
                    <a:pt x="270" y="6770"/>
                  </a:cubicBezTo>
                  <a:cubicBezTo>
                    <a:pt x="262" y="6781"/>
                    <a:pt x="258" y="6790"/>
                    <a:pt x="254" y="6803"/>
                  </a:cubicBezTo>
                  <a:lnTo>
                    <a:pt x="241" y="6858"/>
                  </a:lnTo>
                  <a:lnTo>
                    <a:pt x="229" y="6912"/>
                  </a:lnTo>
                  <a:lnTo>
                    <a:pt x="214" y="6977"/>
                  </a:lnTo>
                  <a:cubicBezTo>
                    <a:pt x="206" y="7013"/>
                    <a:pt x="221" y="7050"/>
                    <a:pt x="252" y="7070"/>
                  </a:cubicBezTo>
                  <a:cubicBezTo>
                    <a:pt x="303" y="7104"/>
                    <a:pt x="374" y="7076"/>
                    <a:pt x="387" y="7015"/>
                  </a:cubicBezTo>
                  <a:lnTo>
                    <a:pt x="402" y="6951"/>
                  </a:lnTo>
                  <a:lnTo>
                    <a:pt x="414" y="6899"/>
                  </a:lnTo>
                  <a:close/>
                  <a:moveTo>
                    <a:pt x="738" y="5839"/>
                  </a:moveTo>
                  <a:cubicBezTo>
                    <a:pt x="749" y="5808"/>
                    <a:pt x="743" y="5774"/>
                    <a:pt x="721" y="5749"/>
                  </a:cubicBezTo>
                  <a:cubicBezTo>
                    <a:pt x="676" y="5700"/>
                    <a:pt x="596" y="5715"/>
                    <a:pt x="572" y="5777"/>
                  </a:cubicBezTo>
                  <a:lnTo>
                    <a:pt x="561" y="5807"/>
                  </a:lnTo>
                  <a:lnTo>
                    <a:pt x="542" y="5858"/>
                  </a:lnTo>
                  <a:lnTo>
                    <a:pt x="523" y="5909"/>
                  </a:lnTo>
                  <a:lnTo>
                    <a:pt x="510" y="5945"/>
                  </a:lnTo>
                  <a:cubicBezTo>
                    <a:pt x="482" y="6026"/>
                    <a:pt x="575" y="6096"/>
                    <a:pt x="646" y="6046"/>
                  </a:cubicBezTo>
                  <a:cubicBezTo>
                    <a:pt x="660" y="6036"/>
                    <a:pt x="672" y="6021"/>
                    <a:pt x="678" y="6004"/>
                  </a:cubicBezTo>
                  <a:lnTo>
                    <a:pt x="690" y="5970"/>
                  </a:lnTo>
                  <a:lnTo>
                    <a:pt x="708" y="5919"/>
                  </a:lnTo>
                  <a:lnTo>
                    <a:pt x="727" y="5869"/>
                  </a:lnTo>
                  <a:close/>
                  <a:moveTo>
                    <a:pt x="1169" y="4879"/>
                  </a:moveTo>
                  <a:cubicBezTo>
                    <a:pt x="1203" y="4813"/>
                    <a:pt x="1145" y="4737"/>
                    <a:pt x="1072" y="4752"/>
                  </a:cubicBezTo>
                  <a:cubicBezTo>
                    <a:pt x="1045" y="4758"/>
                    <a:pt x="1024" y="4772"/>
                    <a:pt x="1011" y="4797"/>
                  </a:cubicBezTo>
                  <a:lnTo>
                    <a:pt x="976" y="4863"/>
                  </a:lnTo>
                  <a:lnTo>
                    <a:pt x="952" y="4911"/>
                  </a:lnTo>
                  <a:lnTo>
                    <a:pt x="930" y="4957"/>
                  </a:lnTo>
                  <a:cubicBezTo>
                    <a:pt x="888" y="5044"/>
                    <a:pt x="992" y="5125"/>
                    <a:pt x="1067" y="5063"/>
                  </a:cubicBezTo>
                  <a:cubicBezTo>
                    <a:pt x="1076" y="5055"/>
                    <a:pt x="1083" y="5047"/>
                    <a:pt x="1088" y="5035"/>
                  </a:cubicBezTo>
                  <a:lnTo>
                    <a:pt x="1111" y="4992"/>
                  </a:lnTo>
                  <a:lnTo>
                    <a:pt x="1134" y="4944"/>
                  </a:lnTo>
                  <a:close/>
                  <a:moveTo>
                    <a:pt x="1565" y="3878"/>
                  </a:moveTo>
                  <a:lnTo>
                    <a:pt x="1613" y="4123"/>
                  </a:lnTo>
                  <a:lnTo>
                    <a:pt x="1465" y="4027"/>
                  </a:lnTo>
                  <a:close/>
                  <a:moveTo>
                    <a:pt x="1711" y="3978"/>
                  </a:moveTo>
                  <a:cubicBezTo>
                    <a:pt x="1755" y="3912"/>
                    <a:pt x="1701" y="3828"/>
                    <a:pt x="1622" y="3841"/>
                  </a:cubicBezTo>
                  <a:cubicBezTo>
                    <a:pt x="1598" y="3845"/>
                    <a:pt x="1579" y="3857"/>
                    <a:pt x="1565" y="3878"/>
                  </a:cubicBezTo>
                  <a:lnTo>
                    <a:pt x="1525" y="3936"/>
                  </a:lnTo>
                  <a:lnTo>
                    <a:pt x="1495" y="3981"/>
                  </a:lnTo>
                  <a:lnTo>
                    <a:pt x="1465" y="4027"/>
                  </a:lnTo>
                  <a:cubicBezTo>
                    <a:pt x="1413" y="4108"/>
                    <a:pt x="1508" y="4201"/>
                    <a:pt x="1588" y="4148"/>
                  </a:cubicBezTo>
                  <a:cubicBezTo>
                    <a:pt x="1599" y="4141"/>
                    <a:pt x="1606" y="4133"/>
                    <a:pt x="1613" y="4123"/>
                  </a:cubicBezTo>
                  <a:lnTo>
                    <a:pt x="1643" y="4079"/>
                  </a:lnTo>
                  <a:lnTo>
                    <a:pt x="1671" y="4036"/>
                  </a:lnTo>
                  <a:close/>
                  <a:moveTo>
                    <a:pt x="2358" y="3148"/>
                  </a:moveTo>
                  <a:cubicBezTo>
                    <a:pt x="2416" y="3080"/>
                    <a:pt x="2351" y="2979"/>
                    <a:pt x="2265" y="3004"/>
                  </a:cubicBezTo>
                  <a:cubicBezTo>
                    <a:pt x="2249" y="3010"/>
                    <a:pt x="2235" y="3018"/>
                    <a:pt x="2224" y="3031"/>
                  </a:cubicBezTo>
                  <a:lnTo>
                    <a:pt x="2177" y="3086"/>
                  </a:lnTo>
                  <a:lnTo>
                    <a:pt x="2142" y="3126"/>
                  </a:lnTo>
                  <a:lnTo>
                    <a:pt x="2108" y="3167"/>
                  </a:lnTo>
                  <a:cubicBezTo>
                    <a:pt x="2049" y="3237"/>
                    <a:pt x="2122" y="3339"/>
                    <a:pt x="2208" y="3306"/>
                  </a:cubicBezTo>
                  <a:cubicBezTo>
                    <a:pt x="2222" y="3300"/>
                    <a:pt x="2234" y="3293"/>
                    <a:pt x="2243" y="3281"/>
                  </a:cubicBezTo>
                  <a:lnTo>
                    <a:pt x="2277" y="3241"/>
                  </a:lnTo>
                  <a:lnTo>
                    <a:pt x="2311" y="3202"/>
                  </a:lnTo>
                  <a:close/>
                  <a:moveTo>
                    <a:pt x="3099" y="2401"/>
                  </a:moveTo>
                  <a:cubicBezTo>
                    <a:pt x="3158" y="2348"/>
                    <a:pt x="3123" y="2252"/>
                    <a:pt x="3045" y="2246"/>
                  </a:cubicBezTo>
                  <a:cubicBezTo>
                    <a:pt x="3020" y="2246"/>
                    <a:pt x="2999" y="2253"/>
                    <a:pt x="2980" y="2269"/>
                  </a:cubicBezTo>
                  <a:lnTo>
                    <a:pt x="2924" y="2320"/>
                  </a:lnTo>
                  <a:lnTo>
                    <a:pt x="2885" y="2356"/>
                  </a:lnTo>
                  <a:lnTo>
                    <a:pt x="2848" y="2390"/>
                  </a:lnTo>
                  <a:cubicBezTo>
                    <a:pt x="2792" y="2444"/>
                    <a:pt x="2826" y="2538"/>
                    <a:pt x="2905" y="2543"/>
                  </a:cubicBezTo>
                  <a:cubicBezTo>
                    <a:pt x="2930" y="2543"/>
                    <a:pt x="2951" y="2536"/>
                    <a:pt x="2969" y="2520"/>
                  </a:cubicBezTo>
                  <a:lnTo>
                    <a:pt x="3006" y="2487"/>
                  </a:lnTo>
                  <a:lnTo>
                    <a:pt x="3044" y="2451"/>
                  </a:lnTo>
                  <a:close/>
                  <a:moveTo>
                    <a:pt x="3924" y="1748"/>
                  </a:moveTo>
                  <a:cubicBezTo>
                    <a:pt x="3948" y="1732"/>
                    <a:pt x="3961" y="1706"/>
                    <a:pt x="3962" y="1678"/>
                  </a:cubicBezTo>
                  <a:cubicBezTo>
                    <a:pt x="3963" y="1605"/>
                    <a:pt x="3881" y="1562"/>
                    <a:pt x="3822" y="1603"/>
                  </a:cubicBezTo>
                  <a:lnTo>
                    <a:pt x="3759" y="1648"/>
                  </a:lnTo>
                  <a:lnTo>
                    <a:pt x="3715" y="1679"/>
                  </a:lnTo>
                  <a:lnTo>
                    <a:pt x="3677" y="1707"/>
                  </a:lnTo>
                  <a:cubicBezTo>
                    <a:pt x="3607" y="1759"/>
                    <a:pt x="3645" y="1869"/>
                    <a:pt x="3732" y="1868"/>
                  </a:cubicBezTo>
                  <a:cubicBezTo>
                    <a:pt x="3750" y="1867"/>
                    <a:pt x="3766" y="1861"/>
                    <a:pt x="3781" y="1850"/>
                  </a:cubicBezTo>
                  <a:lnTo>
                    <a:pt x="3819" y="1823"/>
                  </a:lnTo>
                  <a:lnTo>
                    <a:pt x="3862" y="1792"/>
                  </a:lnTo>
                  <a:close/>
                  <a:moveTo>
                    <a:pt x="4822" y="1199"/>
                  </a:moveTo>
                  <a:cubicBezTo>
                    <a:pt x="4838" y="1190"/>
                    <a:pt x="4852" y="1176"/>
                    <a:pt x="4860" y="1159"/>
                  </a:cubicBezTo>
                  <a:cubicBezTo>
                    <a:pt x="4896" y="1081"/>
                    <a:pt x="4813" y="1002"/>
                    <a:pt x="4738" y="1042"/>
                  </a:cubicBezTo>
                  <a:lnTo>
                    <a:pt x="4672" y="1078"/>
                  </a:lnTo>
                  <a:lnTo>
                    <a:pt x="4624" y="1104"/>
                  </a:lnTo>
                  <a:lnTo>
                    <a:pt x="4581" y="1128"/>
                  </a:lnTo>
                  <a:cubicBezTo>
                    <a:pt x="4547" y="1148"/>
                    <a:pt x="4529" y="1187"/>
                    <a:pt x="4537" y="1225"/>
                  </a:cubicBezTo>
                  <a:cubicBezTo>
                    <a:pt x="4550" y="1283"/>
                    <a:pt x="4616" y="1312"/>
                    <a:pt x="4667" y="1283"/>
                  </a:cubicBezTo>
                  <a:lnTo>
                    <a:pt x="4710" y="1259"/>
                  </a:lnTo>
                  <a:lnTo>
                    <a:pt x="4756" y="1234"/>
                  </a:lnTo>
                  <a:close/>
                  <a:moveTo>
                    <a:pt x="5779" y="761"/>
                  </a:moveTo>
                  <a:cubicBezTo>
                    <a:pt x="5866" y="726"/>
                    <a:pt x="5848" y="599"/>
                    <a:pt x="5752" y="590"/>
                  </a:cubicBezTo>
                  <a:cubicBezTo>
                    <a:pt x="5739" y="589"/>
                    <a:pt x="5726" y="592"/>
                    <a:pt x="5714" y="596"/>
                  </a:cubicBezTo>
                  <a:lnTo>
                    <a:pt x="5654" y="620"/>
                  </a:lnTo>
                  <a:lnTo>
                    <a:pt x="5603" y="640"/>
                  </a:lnTo>
                  <a:lnTo>
                    <a:pt x="5547" y="663"/>
                  </a:lnTo>
                  <a:cubicBezTo>
                    <a:pt x="5465" y="698"/>
                    <a:pt x="5479" y="818"/>
                    <a:pt x="5569" y="832"/>
                  </a:cubicBezTo>
                  <a:cubicBezTo>
                    <a:pt x="5586" y="835"/>
                    <a:pt x="5600" y="833"/>
                    <a:pt x="5615" y="826"/>
                  </a:cubicBezTo>
                  <a:lnTo>
                    <a:pt x="5669" y="804"/>
                  </a:lnTo>
                  <a:lnTo>
                    <a:pt x="5718" y="785"/>
                  </a:lnTo>
                  <a:close/>
                  <a:moveTo>
                    <a:pt x="6781" y="443"/>
                  </a:moveTo>
                  <a:cubicBezTo>
                    <a:pt x="6818" y="434"/>
                    <a:pt x="6845" y="401"/>
                    <a:pt x="6847" y="363"/>
                  </a:cubicBezTo>
                  <a:cubicBezTo>
                    <a:pt x="6852" y="303"/>
                    <a:pt x="6796" y="257"/>
                    <a:pt x="6737" y="271"/>
                  </a:cubicBezTo>
                  <a:lnTo>
                    <a:pt x="6696" y="282"/>
                  </a:lnTo>
                  <a:lnTo>
                    <a:pt x="6642" y="296"/>
                  </a:lnTo>
                  <a:lnTo>
                    <a:pt x="6589" y="310"/>
                  </a:lnTo>
                  <a:lnTo>
                    <a:pt x="6564" y="317"/>
                  </a:lnTo>
                  <a:cubicBezTo>
                    <a:pt x="6527" y="327"/>
                    <a:pt x="6500" y="361"/>
                    <a:pt x="6499" y="400"/>
                  </a:cubicBezTo>
                  <a:cubicBezTo>
                    <a:pt x="6498" y="459"/>
                    <a:pt x="6554" y="504"/>
                    <a:pt x="6612" y="488"/>
                  </a:cubicBezTo>
                  <a:lnTo>
                    <a:pt x="6688" y="467"/>
                  </a:lnTo>
                  <a:lnTo>
                    <a:pt x="6740" y="453"/>
                  </a:lnTo>
                  <a:close/>
                  <a:moveTo>
                    <a:pt x="7815" y="248"/>
                  </a:moveTo>
                  <a:cubicBezTo>
                    <a:pt x="7899" y="237"/>
                    <a:pt x="7921" y="125"/>
                    <a:pt x="7847" y="83"/>
                  </a:cubicBezTo>
                  <a:cubicBezTo>
                    <a:pt x="7831" y="73"/>
                    <a:pt x="7810" y="70"/>
                    <a:pt x="7792" y="72"/>
                  </a:cubicBezTo>
                  <a:lnTo>
                    <a:pt x="7734" y="79"/>
                  </a:lnTo>
                  <a:lnTo>
                    <a:pt x="7679" y="87"/>
                  </a:lnTo>
                  <a:lnTo>
                    <a:pt x="7615" y="97"/>
                  </a:lnTo>
                  <a:cubicBezTo>
                    <a:pt x="7587" y="100"/>
                    <a:pt x="7563" y="117"/>
                    <a:pt x="7550" y="141"/>
                  </a:cubicBezTo>
                  <a:cubicBezTo>
                    <a:pt x="7514" y="206"/>
                    <a:pt x="7569" y="282"/>
                    <a:pt x="7641" y="271"/>
                  </a:cubicBezTo>
                  <a:lnTo>
                    <a:pt x="7703" y="263"/>
                  </a:lnTo>
                  <a:lnTo>
                    <a:pt x="7757" y="256"/>
                  </a:lnTo>
                  <a:close/>
                  <a:moveTo>
                    <a:pt x="8927" y="1"/>
                  </a:moveTo>
                  <a:cubicBezTo>
                    <a:pt x="8916" y="1"/>
                    <a:pt x="8905" y="3"/>
                    <a:pt x="8895" y="7"/>
                  </a:cubicBezTo>
                  <a:cubicBezTo>
                    <a:pt x="8885" y="3"/>
                    <a:pt x="8875" y="1"/>
                    <a:pt x="8863" y="1"/>
                  </a:cubicBezTo>
                  <a:lnTo>
                    <a:pt x="8811" y="2"/>
                  </a:lnTo>
                  <a:lnTo>
                    <a:pt x="8753" y="3"/>
                  </a:lnTo>
                  <a:lnTo>
                    <a:pt x="8684" y="4"/>
                  </a:lnTo>
                  <a:cubicBezTo>
                    <a:pt x="8608" y="7"/>
                    <a:pt x="8571" y="95"/>
                    <a:pt x="8621" y="152"/>
                  </a:cubicBezTo>
                  <a:cubicBezTo>
                    <a:pt x="8639" y="172"/>
                    <a:pt x="8663" y="182"/>
                    <a:pt x="8690" y="182"/>
                  </a:cubicBezTo>
                  <a:lnTo>
                    <a:pt x="8757" y="180"/>
                  </a:lnTo>
                  <a:lnTo>
                    <a:pt x="8814" y="179"/>
                  </a:lnTo>
                  <a:lnTo>
                    <a:pt x="8865" y="178"/>
                  </a:lnTo>
                  <a:cubicBezTo>
                    <a:pt x="8876" y="178"/>
                    <a:pt x="8886" y="176"/>
                    <a:pt x="8896" y="172"/>
                  </a:cubicBezTo>
                  <a:cubicBezTo>
                    <a:pt x="8905" y="176"/>
                    <a:pt x="8916" y="178"/>
                    <a:pt x="8927" y="178"/>
                  </a:cubicBezTo>
                  <a:lnTo>
                    <a:pt x="8983" y="178"/>
                  </a:lnTo>
                  <a:lnTo>
                    <a:pt x="9040" y="179"/>
                  </a:lnTo>
                  <a:lnTo>
                    <a:pt x="9103" y="180"/>
                  </a:lnTo>
                  <a:cubicBezTo>
                    <a:pt x="9189" y="182"/>
                    <a:pt x="9227" y="69"/>
                    <a:pt x="9155" y="18"/>
                  </a:cubicBezTo>
                  <a:cubicBezTo>
                    <a:pt x="9140" y="9"/>
                    <a:pt x="9124" y="3"/>
                    <a:pt x="9105" y="3"/>
                  </a:cubicBezTo>
                  <a:lnTo>
                    <a:pt x="9042" y="2"/>
                  </a:lnTo>
                  <a:lnTo>
                    <a:pt x="89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1"/>
            <p:cNvSpPr/>
            <p:nvPr/>
          </p:nvSpPr>
          <p:spPr>
            <a:xfrm>
              <a:off x="6208201" y="2629179"/>
              <a:ext cx="1628362" cy="1628281"/>
            </a:xfrm>
            <a:custGeom>
              <a:avLst/>
              <a:gdLst/>
              <a:ahLst/>
              <a:cxnLst/>
              <a:rect l="l" t="t" r="r" b="b"/>
              <a:pathLst>
                <a:path w="16162" h="16162" extrusionOk="0">
                  <a:moveTo>
                    <a:pt x="9303" y="272"/>
                  </a:moveTo>
                  <a:cubicBezTo>
                    <a:pt x="9379" y="283"/>
                    <a:pt x="9432" y="201"/>
                    <a:pt x="9391" y="135"/>
                  </a:cubicBezTo>
                  <a:cubicBezTo>
                    <a:pt x="9376" y="114"/>
                    <a:pt x="9356" y="101"/>
                    <a:pt x="9330" y="97"/>
                  </a:cubicBezTo>
                  <a:cubicBezTo>
                    <a:pt x="9212" y="79"/>
                    <a:pt x="9093" y="63"/>
                    <a:pt x="8974" y="50"/>
                  </a:cubicBezTo>
                  <a:cubicBezTo>
                    <a:pt x="8885" y="40"/>
                    <a:pt x="8840" y="155"/>
                    <a:pt x="8912" y="209"/>
                  </a:cubicBezTo>
                  <a:cubicBezTo>
                    <a:pt x="8925" y="218"/>
                    <a:pt x="8940" y="224"/>
                    <a:pt x="8956" y="226"/>
                  </a:cubicBezTo>
                  <a:cubicBezTo>
                    <a:pt x="9071" y="238"/>
                    <a:pt x="9188" y="254"/>
                    <a:pt x="9303" y="272"/>
                  </a:cubicBezTo>
                  <a:close/>
                  <a:moveTo>
                    <a:pt x="10160" y="454"/>
                  </a:moveTo>
                  <a:cubicBezTo>
                    <a:pt x="10234" y="473"/>
                    <a:pt x="10296" y="397"/>
                    <a:pt x="10261" y="328"/>
                  </a:cubicBezTo>
                  <a:cubicBezTo>
                    <a:pt x="10250" y="306"/>
                    <a:pt x="10231" y="290"/>
                    <a:pt x="10205" y="283"/>
                  </a:cubicBezTo>
                  <a:cubicBezTo>
                    <a:pt x="10090" y="251"/>
                    <a:pt x="9975" y="224"/>
                    <a:pt x="9858" y="196"/>
                  </a:cubicBezTo>
                  <a:cubicBezTo>
                    <a:pt x="9764" y="176"/>
                    <a:pt x="9710" y="299"/>
                    <a:pt x="9787" y="355"/>
                  </a:cubicBezTo>
                  <a:cubicBezTo>
                    <a:pt x="9798" y="362"/>
                    <a:pt x="9807" y="367"/>
                    <a:pt x="9820" y="369"/>
                  </a:cubicBezTo>
                  <a:cubicBezTo>
                    <a:pt x="9934" y="396"/>
                    <a:pt x="10047" y="423"/>
                    <a:pt x="10160" y="454"/>
                  </a:cubicBezTo>
                  <a:close/>
                  <a:moveTo>
                    <a:pt x="10990" y="731"/>
                  </a:moveTo>
                  <a:cubicBezTo>
                    <a:pt x="11067" y="761"/>
                    <a:pt x="11141" y="678"/>
                    <a:pt x="11100" y="605"/>
                  </a:cubicBezTo>
                  <a:cubicBezTo>
                    <a:pt x="11090" y="587"/>
                    <a:pt x="11075" y="574"/>
                    <a:pt x="11056" y="566"/>
                  </a:cubicBezTo>
                  <a:cubicBezTo>
                    <a:pt x="10944" y="522"/>
                    <a:pt x="10832" y="480"/>
                    <a:pt x="10719" y="441"/>
                  </a:cubicBezTo>
                  <a:cubicBezTo>
                    <a:pt x="10640" y="414"/>
                    <a:pt x="10570" y="505"/>
                    <a:pt x="10617" y="575"/>
                  </a:cubicBezTo>
                  <a:cubicBezTo>
                    <a:pt x="10628" y="591"/>
                    <a:pt x="10644" y="602"/>
                    <a:pt x="10662" y="609"/>
                  </a:cubicBezTo>
                  <a:cubicBezTo>
                    <a:pt x="10772" y="647"/>
                    <a:pt x="10882" y="688"/>
                    <a:pt x="10990" y="731"/>
                  </a:cubicBezTo>
                  <a:close/>
                  <a:moveTo>
                    <a:pt x="11786" y="1098"/>
                  </a:moveTo>
                  <a:cubicBezTo>
                    <a:pt x="11809" y="1111"/>
                    <a:pt x="11837" y="1111"/>
                    <a:pt x="11862" y="1101"/>
                  </a:cubicBezTo>
                  <a:cubicBezTo>
                    <a:pt x="11931" y="1071"/>
                    <a:pt x="11934" y="977"/>
                    <a:pt x="11869" y="941"/>
                  </a:cubicBezTo>
                  <a:cubicBezTo>
                    <a:pt x="11763" y="885"/>
                    <a:pt x="11657" y="832"/>
                    <a:pt x="11548" y="781"/>
                  </a:cubicBezTo>
                  <a:cubicBezTo>
                    <a:pt x="11472" y="744"/>
                    <a:pt x="11393" y="826"/>
                    <a:pt x="11431" y="901"/>
                  </a:cubicBezTo>
                  <a:cubicBezTo>
                    <a:pt x="11440" y="919"/>
                    <a:pt x="11455" y="932"/>
                    <a:pt x="11472" y="940"/>
                  </a:cubicBezTo>
                  <a:cubicBezTo>
                    <a:pt x="11578" y="991"/>
                    <a:pt x="11683" y="1043"/>
                    <a:pt x="11786" y="1098"/>
                  </a:cubicBezTo>
                  <a:close/>
                  <a:moveTo>
                    <a:pt x="12535" y="1552"/>
                  </a:moveTo>
                  <a:cubicBezTo>
                    <a:pt x="12567" y="1573"/>
                    <a:pt x="12610" y="1572"/>
                    <a:pt x="12641" y="1547"/>
                  </a:cubicBezTo>
                  <a:cubicBezTo>
                    <a:pt x="12687" y="1511"/>
                    <a:pt x="12684" y="1438"/>
                    <a:pt x="12635" y="1405"/>
                  </a:cubicBezTo>
                  <a:cubicBezTo>
                    <a:pt x="12536" y="1338"/>
                    <a:pt x="12436" y="1272"/>
                    <a:pt x="12334" y="1209"/>
                  </a:cubicBezTo>
                  <a:cubicBezTo>
                    <a:pt x="12313" y="1196"/>
                    <a:pt x="12290" y="1194"/>
                    <a:pt x="12265" y="1200"/>
                  </a:cubicBezTo>
                  <a:cubicBezTo>
                    <a:pt x="12190" y="1221"/>
                    <a:pt x="12175" y="1318"/>
                    <a:pt x="12242" y="1360"/>
                  </a:cubicBezTo>
                  <a:cubicBezTo>
                    <a:pt x="12341" y="1422"/>
                    <a:pt x="12439" y="1486"/>
                    <a:pt x="12535" y="1552"/>
                  </a:cubicBezTo>
                  <a:close/>
                  <a:moveTo>
                    <a:pt x="13230" y="2085"/>
                  </a:moveTo>
                  <a:cubicBezTo>
                    <a:pt x="13301" y="2145"/>
                    <a:pt x="13405" y="2070"/>
                    <a:pt x="13369" y="1984"/>
                  </a:cubicBezTo>
                  <a:cubicBezTo>
                    <a:pt x="13364" y="1971"/>
                    <a:pt x="13356" y="1960"/>
                    <a:pt x="13345" y="1951"/>
                  </a:cubicBezTo>
                  <a:cubicBezTo>
                    <a:pt x="13254" y="1873"/>
                    <a:pt x="13162" y="1796"/>
                    <a:pt x="13069" y="1723"/>
                  </a:cubicBezTo>
                  <a:cubicBezTo>
                    <a:pt x="13048" y="1706"/>
                    <a:pt x="13020" y="1701"/>
                    <a:pt x="12995" y="1706"/>
                  </a:cubicBezTo>
                  <a:cubicBezTo>
                    <a:pt x="12921" y="1723"/>
                    <a:pt x="12900" y="1816"/>
                    <a:pt x="12959" y="1862"/>
                  </a:cubicBezTo>
                  <a:cubicBezTo>
                    <a:pt x="13051" y="1935"/>
                    <a:pt x="13141" y="2009"/>
                    <a:pt x="13230" y="2085"/>
                  </a:cubicBezTo>
                  <a:close/>
                  <a:moveTo>
                    <a:pt x="13862" y="2692"/>
                  </a:moveTo>
                  <a:cubicBezTo>
                    <a:pt x="13887" y="2719"/>
                    <a:pt x="13925" y="2727"/>
                    <a:pt x="13959" y="2714"/>
                  </a:cubicBezTo>
                  <a:cubicBezTo>
                    <a:pt x="14017" y="2690"/>
                    <a:pt x="14033" y="2616"/>
                    <a:pt x="13991" y="2570"/>
                  </a:cubicBezTo>
                  <a:cubicBezTo>
                    <a:pt x="13909" y="2483"/>
                    <a:pt x="13826" y="2398"/>
                    <a:pt x="13741" y="2315"/>
                  </a:cubicBezTo>
                  <a:cubicBezTo>
                    <a:pt x="13675" y="2251"/>
                    <a:pt x="13568" y="2316"/>
                    <a:pt x="13594" y="2405"/>
                  </a:cubicBezTo>
                  <a:cubicBezTo>
                    <a:pt x="13599" y="2419"/>
                    <a:pt x="13606" y="2431"/>
                    <a:pt x="13617" y="2440"/>
                  </a:cubicBezTo>
                  <a:cubicBezTo>
                    <a:pt x="13701" y="2523"/>
                    <a:pt x="13782" y="2606"/>
                    <a:pt x="13862" y="2692"/>
                  </a:cubicBezTo>
                  <a:close/>
                  <a:moveTo>
                    <a:pt x="14423" y="3364"/>
                  </a:moveTo>
                  <a:cubicBezTo>
                    <a:pt x="14442" y="3390"/>
                    <a:pt x="14473" y="3403"/>
                    <a:pt x="14506" y="3399"/>
                  </a:cubicBezTo>
                  <a:cubicBezTo>
                    <a:pt x="14573" y="3390"/>
                    <a:pt x="14605" y="3313"/>
                    <a:pt x="14565" y="3259"/>
                  </a:cubicBezTo>
                  <a:cubicBezTo>
                    <a:pt x="14493" y="3162"/>
                    <a:pt x="14420" y="3068"/>
                    <a:pt x="14344" y="2976"/>
                  </a:cubicBezTo>
                  <a:cubicBezTo>
                    <a:pt x="14294" y="2916"/>
                    <a:pt x="14198" y="2943"/>
                    <a:pt x="14188" y="3020"/>
                  </a:cubicBezTo>
                  <a:cubicBezTo>
                    <a:pt x="14185" y="3045"/>
                    <a:pt x="14191" y="3068"/>
                    <a:pt x="14207" y="3088"/>
                  </a:cubicBezTo>
                  <a:cubicBezTo>
                    <a:pt x="14281" y="3178"/>
                    <a:pt x="14353" y="3271"/>
                    <a:pt x="14423" y="3364"/>
                  </a:cubicBezTo>
                  <a:close/>
                  <a:moveTo>
                    <a:pt x="14906" y="4095"/>
                  </a:moveTo>
                  <a:cubicBezTo>
                    <a:pt x="14954" y="4174"/>
                    <a:pt x="15076" y="4139"/>
                    <a:pt x="15071" y="4044"/>
                  </a:cubicBezTo>
                  <a:cubicBezTo>
                    <a:pt x="15071" y="4030"/>
                    <a:pt x="15066" y="4018"/>
                    <a:pt x="15059" y="4005"/>
                  </a:cubicBezTo>
                  <a:cubicBezTo>
                    <a:pt x="14999" y="3902"/>
                    <a:pt x="14936" y="3800"/>
                    <a:pt x="14872" y="3699"/>
                  </a:cubicBezTo>
                  <a:cubicBezTo>
                    <a:pt x="14820" y="3622"/>
                    <a:pt x="14699" y="3665"/>
                    <a:pt x="14709" y="3760"/>
                  </a:cubicBezTo>
                  <a:cubicBezTo>
                    <a:pt x="14711" y="3773"/>
                    <a:pt x="14715" y="3785"/>
                    <a:pt x="14723" y="3796"/>
                  </a:cubicBezTo>
                  <a:cubicBezTo>
                    <a:pt x="14786" y="3894"/>
                    <a:pt x="14848" y="3994"/>
                    <a:pt x="14906" y="4095"/>
                  </a:cubicBezTo>
                  <a:close/>
                  <a:moveTo>
                    <a:pt x="15306" y="4874"/>
                  </a:moveTo>
                  <a:cubicBezTo>
                    <a:pt x="15321" y="4906"/>
                    <a:pt x="15352" y="4926"/>
                    <a:pt x="15388" y="4926"/>
                  </a:cubicBezTo>
                  <a:cubicBezTo>
                    <a:pt x="15451" y="4926"/>
                    <a:pt x="15495" y="4860"/>
                    <a:pt x="15468" y="4802"/>
                  </a:cubicBezTo>
                  <a:cubicBezTo>
                    <a:pt x="15420" y="4693"/>
                    <a:pt x="15368" y="4584"/>
                    <a:pt x="15315" y="4477"/>
                  </a:cubicBezTo>
                  <a:cubicBezTo>
                    <a:pt x="15272" y="4394"/>
                    <a:pt x="15147" y="4424"/>
                    <a:pt x="15147" y="4518"/>
                  </a:cubicBezTo>
                  <a:cubicBezTo>
                    <a:pt x="15147" y="4532"/>
                    <a:pt x="15151" y="4546"/>
                    <a:pt x="15157" y="4557"/>
                  </a:cubicBezTo>
                  <a:cubicBezTo>
                    <a:pt x="15209" y="4662"/>
                    <a:pt x="15259" y="4767"/>
                    <a:pt x="15306" y="4874"/>
                  </a:cubicBezTo>
                  <a:close/>
                  <a:moveTo>
                    <a:pt x="15617" y="5693"/>
                  </a:moveTo>
                  <a:cubicBezTo>
                    <a:pt x="15646" y="5782"/>
                    <a:pt x="15774" y="5772"/>
                    <a:pt x="15789" y="5679"/>
                  </a:cubicBezTo>
                  <a:cubicBezTo>
                    <a:pt x="15791" y="5666"/>
                    <a:pt x="15790" y="5652"/>
                    <a:pt x="15786" y="5640"/>
                  </a:cubicBezTo>
                  <a:cubicBezTo>
                    <a:pt x="15750" y="5525"/>
                    <a:pt x="15711" y="5412"/>
                    <a:pt x="15670" y="5300"/>
                  </a:cubicBezTo>
                  <a:cubicBezTo>
                    <a:pt x="15658" y="5269"/>
                    <a:pt x="15631" y="5248"/>
                    <a:pt x="15598" y="5243"/>
                  </a:cubicBezTo>
                  <a:cubicBezTo>
                    <a:pt x="15532" y="5234"/>
                    <a:pt x="15480" y="5299"/>
                    <a:pt x="15504" y="5361"/>
                  </a:cubicBezTo>
                  <a:cubicBezTo>
                    <a:pt x="15544" y="5471"/>
                    <a:pt x="15581" y="5582"/>
                    <a:pt x="15617" y="5693"/>
                  </a:cubicBezTo>
                  <a:close/>
                  <a:moveTo>
                    <a:pt x="15834" y="6542"/>
                  </a:moveTo>
                  <a:cubicBezTo>
                    <a:pt x="15850" y="6618"/>
                    <a:pt x="15949" y="6638"/>
                    <a:pt x="15994" y="6575"/>
                  </a:cubicBezTo>
                  <a:cubicBezTo>
                    <a:pt x="16007" y="6554"/>
                    <a:pt x="16013" y="6531"/>
                    <a:pt x="16008" y="6507"/>
                  </a:cubicBezTo>
                  <a:cubicBezTo>
                    <a:pt x="15985" y="6390"/>
                    <a:pt x="15959" y="6273"/>
                    <a:pt x="15931" y="6157"/>
                  </a:cubicBezTo>
                  <a:cubicBezTo>
                    <a:pt x="15907" y="6065"/>
                    <a:pt x="15776" y="6068"/>
                    <a:pt x="15758" y="6162"/>
                  </a:cubicBezTo>
                  <a:cubicBezTo>
                    <a:pt x="15755" y="6175"/>
                    <a:pt x="15755" y="6186"/>
                    <a:pt x="15759" y="6199"/>
                  </a:cubicBezTo>
                  <a:cubicBezTo>
                    <a:pt x="15787" y="6313"/>
                    <a:pt x="15812" y="6427"/>
                    <a:pt x="15834" y="6542"/>
                  </a:cubicBezTo>
                  <a:close/>
                  <a:moveTo>
                    <a:pt x="15956" y="7409"/>
                  </a:moveTo>
                  <a:cubicBezTo>
                    <a:pt x="15959" y="7447"/>
                    <a:pt x="15987" y="7479"/>
                    <a:pt x="16024" y="7488"/>
                  </a:cubicBezTo>
                  <a:cubicBezTo>
                    <a:pt x="16083" y="7501"/>
                    <a:pt x="16138" y="7454"/>
                    <a:pt x="16132" y="7394"/>
                  </a:cubicBezTo>
                  <a:cubicBezTo>
                    <a:pt x="16123" y="7275"/>
                    <a:pt x="16110" y="7155"/>
                    <a:pt x="16095" y="7037"/>
                  </a:cubicBezTo>
                  <a:cubicBezTo>
                    <a:pt x="16091" y="7015"/>
                    <a:pt x="16079" y="6993"/>
                    <a:pt x="16061" y="6979"/>
                  </a:cubicBezTo>
                  <a:cubicBezTo>
                    <a:pt x="15999" y="6931"/>
                    <a:pt x="15909" y="6982"/>
                    <a:pt x="15918" y="7060"/>
                  </a:cubicBezTo>
                  <a:cubicBezTo>
                    <a:pt x="15933" y="7175"/>
                    <a:pt x="15946" y="7292"/>
                    <a:pt x="15956" y="7409"/>
                  </a:cubicBezTo>
                  <a:close/>
                  <a:moveTo>
                    <a:pt x="15981" y="8285"/>
                  </a:moveTo>
                  <a:cubicBezTo>
                    <a:pt x="15980" y="8372"/>
                    <a:pt x="16092" y="8409"/>
                    <a:pt x="16143" y="8338"/>
                  </a:cubicBezTo>
                  <a:cubicBezTo>
                    <a:pt x="16153" y="8323"/>
                    <a:pt x="16159" y="8307"/>
                    <a:pt x="16159" y="8289"/>
                  </a:cubicBezTo>
                  <a:lnTo>
                    <a:pt x="16160" y="8238"/>
                  </a:lnTo>
                  <a:lnTo>
                    <a:pt x="16160" y="8186"/>
                  </a:lnTo>
                  <a:lnTo>
                    <a:pt x="16161" y="8133"/>
                  </a:lnTo>
                  <a:cubicBezTo>
                    <a:pt x="16161" y="8066"/>
                    <a:pt x="16161" y="7998"/>
                    <a:pt x="16160" y="7931"/>
                  </a:cubicBezTo>
                  <a:cubicBezTo>
                    <a:pt x="16159" y="7894"/>
                    <a:pt x="16137" y="7862"/>
                    <a:pt x="16102" y="7849"/>
                  </a:cubicBezTo>
                  <a:cubicBezTo>
                    <a:pt x="16043" y="7828"/>
                    <a:pt x="15981" y="7871"/>
                    <a:pt x="15983" y="7934"/>
                  </a:cubicBezTo>
                  <a:cubicBezTo>
                    <a:pt x="15984" y="8000"/>
                    <a:pt x="15984" y="8066"/>
                    <a:pt x="15984" y="8132"/>
                  </a:cubicBezTo>
                  <a:lnTo>
                    <a:pt x="15983" y="8183"/>
                  </a:lnTo>
                  <a:lnTo>
                    <a:pt x="15983" y="8235"/>
                  </a:lnTo>
                  <a:close/>
                  <a:moveTo>
                    <a:pt x="15911" y="9157"/>
                  </a:moveTo>
                  <a:cubicBezTo>
                    <a:pt x="15902" y="9236"/>
                    <a:pt x="15990" y="9288"/>
                    <a:pt x="16053" y="9240"/>
                  </a:cubicBezTo>
                  <a:cubicBezTo>
                    <a:pt x="16072" y="9225"/>
                    <a:pt x="16083" y="9206"/>
                    <a:pt x="16087" y="9181"/>
                  </a:cubicBezTo>
                  <a:lnTo>
                    <a:pt x="16097" y="9110"/>
                  </a:lnTo>
                  <a:lnTo>
                    <a:pt x="16103" y="9060"/>
                  </a:lnTo>
                  <a:lnTo>
                    <a:pt x="16109" y="9009"/>
                  </a:lnTo>
                  <a:lnTo>
                    <a:pt x="16114" y="8958"/>
                  </a:lnTo>
                  <a:lnTo>
                    <a:pt x="16119" y="8908"/>
                  </a:lnTo>
                  <a:lnTo>
                    <a:pt x="16127" y="8825"/>
                  </a:lnTo>
                  <a:cubicBezTo>
                    <a:pt x="16134" y="8747"/>
                    <a:pt x="16045" y="8699"/>
                    <a:pt x="15983" y="8749"/>
                  </a:cubicBezTo>
                  <a:cubicBezTo>
                    <a:pt x="15965" y="8765"/>
                    <a:pt x="15952" y="8785"/>
                    <a:pt x="15951" y="8809"/>
                  </a:cubicBezTo>
                  <a:lnTo>
                    <a:pt x="15948" y="8840"/>
                  </a:lnTo>
                  <a:lnTo>
                    <a:pt x="15943" y="8889"/>
                  </a:lnTo>
                  <a:lnTo>
                    <a:pt x="15938" y="8939"/>
                  </a:lnTo>
                  <a:lnTo>
                    <a:pt x="15932" y="8989"/>
                  </a:lnTo>
                  <a:lnTo>
                    <a:pt x="15926" y="9039"/>
                  </a:lnTo>
                  <a:lnTo>
                    <a:pt x="15921" y="9088"/>
                  </a:lnTo>
                  <a:close/>
                  <a:moveTo>
                    <a:pt x="15746" y="10017"/>
                  </a:moveTo>
                  <a:cubicBezTo>
                    <a:pt x="15725" y="10096"/>
                    <a:pt x="15815" y="10159"/>
                    <a:pt x="15882" y="10112"/>
                  </a:cubicBezTo>
                  <a:cubicBezTo>
                    <a:pt x="15899" y="10100"/>
                    <a:pt x="15911" y="10081"/>
                    <a:pt x="15917" y="10060"/>
                  </a:cubicBezTo>
                  <a:lnTo>
                    <a:pt x="15932" y="10004"/>
                  </a:lnTo>
                  <a:lnTo>
                    <a:pt x="15943" y="9955"/>
                  </a:lnTo>
                  <a:lnTo>
                    <a:pt x="15954" y="9906"/>
                  </a:lnTo>
                  <a:lnTo>
                    <a:pt x="15966" y="9857"/>
                  </a:lnTo>
                  <a:lnTo>
                    <a:pt x="15976" y="9808"/>
                  </a:lnTo>
                  <a:lnTo>
                    <a:pt x="15987" y="9759"/>
                  </a:lnTo>
                  <a:lnTo>
                    <a:pt x="15997" y="9711"/>
                  </a:lnTo>
                  <a:cubicBezTo>
                    <a:pt x="16013" y="9637"/>
                    <a:pt x="15931" y="9578"/>
                    <a:pt x="15865" y="9617"/>
                  </a:cubicBezTo>
                  <a:cubicBezTo>
                    <a:pt x="15843" y="9630"/>
                    <a:pt x="15828" y="9652"/>
                    <a:pt x="15823" y="9676"/>
                  </a:cubicBezTo>
                  <a:lnTo>
                    <a:pt x="15814" y="9722"/>
                  </a:lnTo>
                  <a:lnTo>
                    <a:pt x="15803" y="9770"/>
                  </a:lnTo>
                  <a:lnTo>
                    <a:pt x="15793" y="9818"/>
                  </a:lnTo>
                  <a:lnTo>
                    <a:pt x="15781" y="9866"/>
                  </a:lnTo>
                  <a:lnTo>
                    <a:pt x="15771" y="9914"/>
                  </a:lnTo>
                  <a:lnTo>
                    <a:pt x="15759" y="9962"/>
                  </a:lnTo>
                  <a:close/>
                  <a:moveTo>
                    <a:pt x="15484" y="10854"/>
                  </a:moveTo>
                  <a:cubicBezTo>
                    <a:pt x="15472" y="10885"/>
                    <a:pt x="15479" y="10919"/>
                    <a:pt x="15501" y="10944"/>
                  </a:cubicBezTo>
                  <a:cubicBezTo>
                    <a:pt x="15546" y="10993"/>
                    <a:pt x="15627" y="10978"/>
                    <a:pt x="15650" y="10916"/>
                  </a:cubicBezTo>
                  <a:lnTo>
                    <a:pt x="15671" y="10859"/>
                  </a:lnTo>
                  <a:lnTo>
                    <a:pt x="15688" y="10813"/>
                  </a:lnTo>
                  <a:lnTo>
                    <a:pt x="15704" y="10767"/>
                  </a:lnTo>
                  <a:lnTo>
                    <a:pt x="15721" y="10719"/>
                  </a:lnTo>
                  <a:lnTo>
                    <a:pt x="15737" y="10673"/>
                  </a:lnTo>
                  <a:lnTo>
                    <a:pt x="15753" y="10626"/>
                  </a:lnTo>
                  <a:lnTo>
                    <a:pt x="15768" y="10577"/>
                  </a:lnTo>
                  <a:cubicBezTo>
                    <a:pt x="15794" y="10500"/>
                    <a:pt x="15709" y="10432"/>
                    <a:pt x="15640" y="10473"/>
                  </a:cubicBezTo>
                  <a:cubicBezTo>
                    <a:pt x="15621" y="10485"/>
                    <a:pt x="15607" y="10502"/>
                    <a:pt x="15600" y="10523"/>
                  </a:cubicBezTo>
                  <a:lnTo>
                    <a:pt x="15584" y="10570"/>
                  </a:lnTo>
                  <a:lnTo>
                    <a:pt x="15569" y="10616"/>
                  </a:lnTo>
                  <a:lnTo>
                    <a:pt x="15553" y="10662"/>
                  </a:lnTo>
                  <a:lnTo>
                    <a:pt x="15537" y="10707"/>
                  </a:lnTo>
                  <a:lnTo>
                    <a:pt x="15521" y="10754"/>
                  </a:lnTo>
                  <a:lnTo>
                    <a:pt x="15505" y="10799"/>
                  </a:lnTo>
                  <a:close/>
                  <a:moveTo>
                    <a:pt x="15132" y="11655"/>
                  </a:moveTo>
                  <a:cubicBezTo>
                    <a:pt x="15094" y="11729"/>
                    <a:pt x="15169" y="11809"/>
                    <a:pt x="15245" y="11777"/>
                  </a:cubicBezTo>
                  <a:cubicBezTo>
                    <a:pt x="15264" y="11769"/>
                    <a:pt x="15280" y="11754"/>
                    <a:pt x="15290" y="11735"/>
                  </a:cubicBezTo>
                  <a:lnTo>
                    <a:pt x="15321" y="11673"/>
                  </a:lnTo>
                  <a:lnTo>
                    <a:pt x="15343" y="11628"/>
                  </a:lnTo>
                  <a:lnTo>
                    <a:pt x="15365" y="11585"/>
                  </a:lnTo>
                  <a:lnTo>
                    <a:pt x="15386" y="11540"/>
                  </a:lnTo>
                  <a:lnTo>
                    <a:pt x="15407" y="11496"/>
                  </a:lnTo>
                  <a:lnTo>
                    <a:pt x="15427" y="11451"/>
                  </a:lnTo>
                  <a:lnTo>
                    <a:pt x="15445" y="11413"/>
                  </a:lnTo>
                  <a:cubicBezTo>
                    <a:pt x="15478" y="11338"/>
                    <a:pt x="15402" y="11261"/>
                    <a:pt x="15326" y="11296"/>
                  </a:cubicBezTo>
                  <a:cubicBezTo>
                    <a:pt x="15307" y="11305"/>
                    <a:pt x="15292" y="11319"/>
                    <a:pt x="15284" y="11339"/>
                  </a:cubicBezTo>
                  <a:lnTo>
                    <a:pt x="15266" y="11378"/>
                  </a:lnTo>
                  <a:lnTo>
                    <a:pt x="15246" y="11421"/>
                  </a:lnTo>
                  <a:lnTo>
                    <a:pt x="15225" y="11464"/>
                  </a:lnTo>
                  <a:lnTo>
                    <a:pt x="15205" y="11508"/>
                  </a:lnTo>
                  <a:lnTo>
                    <a:pt x="15184" y="11551"/>
                  </a:lnTo>
                  <a:lnTo>
                    <a:pt x="15162" y="11593"/>
                  </a:lnTo>
                  <a:close/>
                  <a:moveTo>
                    <a:pt x="14692" y="12413"/>
                  </a:moveTo>
                  <a:cubicBezTo>
                    <a:pt x="14640" y="12495"/>
                    <a:pt x="14736" y="12590"/>
                    <a:pt x="14817" y="12534"/>
                  </a:cubicBezTo>
                  <a:cubicBezTo>
                    <a:pt x="14827" y="12527"/>
                    <a:pt x="14834" y="12520"/>
                    <a:pt x="14841" y="12510"/>
                  </a:cubicBezTo>
                  <a:lnTo>
                    <a:pt x="14862" y="12478"/>
                  </a:lnTo>
                  <a:lnTo>
                    <a:pt x="14888" y="12437"/>
                  </a:lnTo>
                  <a:lnTo>
                    <a:pt x="14914" y="12396"/>
                  </a:lnTo>
                  <a:lnTo>
                    <a:pt x="14940" y="12354"/>
                  </a:lnTo>
                  <a:lnTo>
                    <a:pt x="14966" y="12313"/>
                  </a:lnTo>
                  <a:lnTo>
                    <a:pt x="14991" y="12271"/>
                  </a:lnTo>
                  <a:lnTo>
                    <a:pt x="15030" y="12206"/>
                  </a:lnTo>
                  <a:cubicBezTo>
                    <a:pt x="15049" y="12175"/>
                    <a:pt x="15046" y="12134"/>
                    <a:pt x="15023" y="12106"/>
                  </a:cubicBezTo>
                  <a:cubicBezTo>
                    <a:pt x="14984" y="12057"/>
                    <a:pt x="14910" y="12062"/>
                    <a:pt x="14878" y="12116"/>
                  </a:cubicBezTo>
                  <a:lnTo>
                    <a:pt x="14840" y="12179"/>
                  </a:lnTo>
                  <a:lnTo>
                    <a:pt x="14815" y="12220"/>
                  </a:lnTo>
                  <a:lnTo>
                    <a:pt x="14790" y="12261"/>
                  </a:lnTo>
                  <a:lnTo>
                    <a:pt x="14764" y="12301"/>
                  </a:lnTo>
                  <a:lnTo>
                    <a:pt x="14739" y="12341"/>
                  </a:lnTo>
                  <a:lnTo>
                    <a:pt x="14713" y="12381"/>
                  </a:lnTo>
                  <a:close/>
                  <a:moveTo>
                    <a:pt x="14172" y="13118"/>
                  </a:moveTo>
                  <a:cubicBezTo>
                    <a:pt x="14155" y="13138"/>
                    <a:pt x="14149" y="13165"/>
                    <a:pt x="14153" y="13191"/>
                  </a:cubicBezTo>
                  <a:cubicBezTo>
                    <a:pt x="14168" y="13265"/>
                    <a:pt x="14260" y="13288"/>
                    <a:pt x="14308" y="13231"/>
                  </a:cubicBezTo>
                  <a:lnTo>
                    <a:pt x="14347" y="13183"/>
                  </a:lnTo>
                  <a:lnTo>
                    <a:pt x="14377" y="13146"/>
                  </a:lnTo>
                  <a:lnTo>
                    <a:pt x="14408" y="13108"/>
                  </a:lnTo>
                  <a:lnTo>
                    <a:pt x="14438" y="13070"/>
                  </a:lnTo>
                  <a:lnTo>
                    <a:pt x="14467" y="13032"/>
                  </a:lnTo>
                  <a:lnTo>
                    <a:pt x="14497" y="12993"/>
                  </a:lnTo>
                  <a:lnTo>
                    <a:pt x="14531" y="12949"/>
                  </a:lnTo>
                  <a:cubicBezTo>
                    <a:pt x="14583" y="12879"/>
                    <a:pt x="14513" y="12784"/>
                    <a:pt x="14431" y="12812"/>
                  </a:cubicBezTo>
                  <a:cubicBezTo>
                    <a:pt x="14413" y="12819"/>
                    <a:pt x="14400" y="12828"/>
                    <a:pt x="14389" y="12843"/>
                  </a:cubicBezTo>
                  <a:lnTo>
                    <a:pt x="14356" y="12886"/>
                  </a:lnTo>
                  <a:lnTo>
                    <a:pt x="14328" y="12923"/>
                  </a:lnTo>
                  <a:lnTo>
                    <a:pt x="14299" y="12961"/>
                  </a:lnTo>
                  <a:lnTo>
                    <a:pt x="14269" y="12997"/>
                  </a:lnTo>
                  <a:lnTo>
                    <a:pt x="14239" y="13035"/>
                  </a:lnTo>
                  <a:lnTo>
                    <a:pt x="14210" y="13072"/>
                  </a:lnTo>
                  <a:close/>
                  <a:moveTo>
                    <a:pt x="13577" y="13761"/>
                  </a:moveTo>
                  <a:cubicBezTo>
                    <a:pt x="13550" y="13788"/>
                    <a:pt x="13543" y="13828"/>
                    <a:pt x="13558" y="13862"/>
                  </a:cubicBezTo>
                  <a:cubicBezTo>
                    <a:pt x="13585" y="13917"/>
                    <a:pt x="13657" y="13930"/>
                    <a:pt x="13701" y="13887"/>
                  </a:cubicBezTo>
                  <a:lnTo>
                    <a:pt x="13726" y="13863"/>
                  </a:lnTo>
                  <a:lnTo>
                    <a:pt x="13760" y="13830"/>
                  </a:lnTo>
                  <a:lnTo>
                    <a:pt x="13795" y="13795"/>
                  </a:lnTo>
                  <a:lnTo>
                    <a:pt x="13829" y="13761"/>
                  </a:lnTo>
                  <a:lnTo>
                    <a:pt x="13863" y="13726"/>
                  </a:lnTo>
                  <a:lnTo>
                    <a:pt x="13896" y="13692"/>
                  </a:lnTo>
                  <a:lnTo>
                    <a:pt x="13930" y="13657"/>
                  </a:lnTo>
                  <a:lnTo>
                    <a:pt x="13952" y="13633"/>
                  </a:lnTo>
                  <a:cubicBezTo>
                    <a:pt x="13979" y="13604"/>
                    <a:pt x="13984" y="13562"/>
                    <a:pt x="13964" y="13528"/>
                  </a:cubicBezTo>
                  <a:cubicBezTo>
                    <a:pt x="13935" y="13477"/>
                    <a:pt x="13864" y="13468"/>
                    <a:pt x="13823" y="13512"/>
                  </a:cubicBezTo>
                  <a:lnTo>
                    <a:pt x="13769" y="13569"/>
                  </a:lnTo>
                  <a:lnTo>
                    <a:pt x="13736" y="13603"/>
                  </a:lnTo>
                  <a:lnTo>
                    <a:pt x="13702" y="13636"/>
                  </a:lnTo>
                  <a:lnTo>
                    <a:pt x="13669" y="13670"/>
                  </a:lnTo>
                  <a:lnTo>
                    <a:pt x="13635" y="13703"/>
                  </a:lnTo>
                  <a:lnTo>
                    <a:pt x="13602" y="13736"/>
                  </a:lnTo>
                  <a:close/>
                  <a:moveTo>
                    <a:pt x="12915" y="14334"/>
                  </a:moveTo>
                  <a:cubicBezTo>
                    <a:pt x="12884" y="14358"/>
                    <a:pt x="12873" y="14397"/>
                    <a:pt x="12886" y="14434"/>
                  </a:cubicBezTo>
                  <a:cubicBezTo>
                    <a:pt x="12905" y="14491"/>
                    <a:pt x="12976" y="14512"/>
                    <a:pt x="13023" y="14474"/>
                  </a:cubicBezTo>
                  <a:lnTo>
                    <a:pt x="13069" y="14438"/>
                  </a:lnTo>
                  <a:lnTo>
                    <a:pt x="13108" y="14408"/>
                  </a:lnTo>
                  <a:lnTo>
                    <a:pt x="13145" y="14378"/>
                  </a:lnTo>
                  <a:lnTo>
                    <a:pt x="13183" y="14347"/>
                  </a:lnTo>
                  <a:lnTo>
                    <a:pt x="13220" y="14317"/>
                  </a:lnTo>
                  <a:lnTo>
                    <a:pt x="13258" y="14285"/>
                  </a:lnTo>
                  <a:lnTo>
                    <a:pt x="13302" y="14249"/>
                  </a:lnTo>
                  <a:cubicBezTo>
                    <a:pt x="13362" y="14197"/>
                    <a:pt x="13330" y="14099"/>
                    <a:pt x="13252" y="14092"/>
                  </a:cubicBezTo>
                  <a:cubicBezTo>
                    <a:pt x="13227" y="14092"/>
                    <a:pt x="13206" y="14098"/>
                    <a:pt x="13187" y="14113"/>
                  </a:cubicBezTo>
                  <a:lnTo>
                    <a:pt x="13144" y="14149"/>
                  </a:lnTo>
                  <a:lnTo>
                    <a:pt x="13108" y="14180"/>
                  </a:lnTo>
                  <a:lnTo>
                    <a:pt x="13071" y="14210"/>
                  </a:lnTo>
                  <a:lnTo>
                    <a:pt x="13034" y="14240"/>
                  </a:lnTo>
                  <a:lnTo>
                    <a:pt x="12997" y="14270"/>
                  </a:lnTo>
                  <a:lnTo>
                    <a:pt x="12960" y="14299"/>
                  </a:lnTo>
                  <a:close/>
                  <a:moveTo>
                    <a:pt x="12194" y="14831"/>
                  </a:moveTo>
                  <a:cubicBezTo>
                    <a:pt x="12142" y="14864"/>
                    <a:pt x="12137" y="14935"/>
                    <a:pt x="12183" y="14975"/>
                  </a:cubicBezTo>
                  <a:cubicBezTo>
                    <a:pt x="12213" y="15000"/>
                    <a:pt x="12254" y="15002"/>
                    <a:pt x="12286" y="14982"/>
                  </a:cubicBezTo>
                  <a:lnTo>
                    <a:pt x="12312" y="14966"/>
                  </a:lnTo>
                  <a:lnTo>
                    <a:pt x="12353" y="14941"/>
                  </a:lnTo>
                  <a:lnTo>
                    <a:pt x="12395" y="14915"/>
                  </a:lnTo>
                  <a:lnTo>
                    <a:pt x="12436" y="14889"/>
                  </a:lnTo>
                  <a:lnTo>
                    <a:pt x="12477" y="14863"/>
                  </a:lnTo>
                  <a:lnTo>
                    <a:pt x="12518" y="14835"/>
                  </a:lnTo>
                  <a:lnTo>
                    <a:pt x="12559" y="14809"/>
                  </a:lnTo>
                  <a:lnTo>
                    <a:pt x="12588" y="14789"/>
                  </a:lnTo>
                  <a:cubicBezTo>
                    <a:pt x="12661" y="14739"/>
                    <a:pt x="12624" y="14625"/>
                    <a:pt x="12536" y="14627"/>
                  </a:cubicBezTo>
                  <a:cubicBezTo>
                    <a:pt x="12519" y="14628"/>
                    <a:pt x="12503" y="14633"/>
                    <a:pt x="12489" y="14642"/>
                  </a:cubicBezTo>
                  <a:lnTo>
                    <a:pt x="12421" y="14688"/>
                  </a:lnTo>
                  <a:lnTo>
                    <a:pt x="12380" y="14714"/>
                  </a:lnTo>
                  <a:lnTo>
                    <a:pt x="12340" y="14739"/>
                  </a:lnTo>
                  <a:lnTo>
                    <a:pt x="12300" y="14765"/>
                  </a:lnTo>
                  <a:lnTo>
                    <a:pt x="12260" y="14791"/>
                  </a:lnTo>
                  <a:close/>
                  <a:moveTo>
                    <a:pt x="11422" y="15246"/>
                  </a:moveTo>
                  <a:cubicBezTo>
                    <a:pt x="11341" y="15284"/>
                    <a:pt x="11362" y="15406"/>
                    <a:pt x="11452" y="15414"/>
                  </a:cubicBezTo>
                  <a:cubicBezTo>
                    <a:pt x="11468" y="15415"/>
                    <a:pt x="11483" y="15413"/>
                    <a:pt x="11498" y="15406"/>
                  </a:cubicBezTo>
                  <a:lnTo>
                    <a:pt x="11540" y="15386"/>
                  </a:lnTo>
                  <a:lnTo>
                    <a:pt x="11584" y="15365"/>
                  </a:lnTo>
                  <a:lnTo>
                    <a:pt x="11628" y="15344"/>
                  </a:lnTo>
                  <a:lnTo>
                    <a:pt x="11672" y="15322"/>
                  </a:lnTo>
                  <a:lnTo>
                    <a:pt x="11716" y="15300"/>
                  </a:lnTo>
                  <a:lnTo>
                    <a:pt x="11760" y="15278"/>
                  </a:lnTo>
                  <a:lnTo>
                    <a:pt x="11819" y="15248"/>
                  </a:lnTo>
                  <a:cubicBezTo>
                    <a:pt x="11836" y="15238"/>
                    <a:pt x="11848" y="15225"/>
                    <a:pt x="11857" y="15207"/>
                  </a:cubicBezTo>
                  <a:cubicBezTo>
                    <a:pt x="11893" y="15129"/>
                    <a:pt x="11812" y="15051"/>
                    <a:pt x="11736" y="15090"/>
                  </a:cubicBezTo>
                  <a:lnTo>
                    <a:pt x="11678" y="15120"/>
                  </a:lnTo>
                  <a:lnTo>
                    <a:pt x="11636" y="15142"/>
                  </a:lnTo>
                  <a:lnTo>
                    <a:pt x="11593" y="15163"/>
                  </a:lnTo>
                  <a:lnTo>
                    <a:pt x="11550" y="15185"/>
                  </a:lnTo>
                  <a:lnTo>
                    <a:pt x="11507" y="15206"/>
                  </a:lnTo>
                  <a:lnTo>
                    <a:pt x="11464" y="15226"/>
                  </a:lnTo>
                  <a:close/>
                  <a:moveTo>
                    <a:pt x="10609" y="15571"/>
                  </a:moveTo>
                  <a:cubicBezTo>
                    <a:pt x="10522" y="15602"/>
                    <a:pt x="10532" y="15729"/>
                    <a:pt x="10625" y="15744"/>
                  </a:cubicBezTo>
                  <a:cubicBezTo>
                    <a:pt x="10639" y="15745"/>
                    <a:pt x="10653" y="15744"/>
                    <a:pt x="10666" y="15739"/>
                  </a:cubicBezTo>
                  <a:lnTo>
                    <a:pt x="10719" y="15721"/>
                  </a:lnTo>
                  <a:lnTo>
                    <a:pt x="10766" y="15705"/>
                  </a:lnTo>
                  <a:lnTo>
                    <a:pt x="10812" y="15688"/>
                  </a:lnTo>
                  <a:lnTo>
                    <a:pt x="10859" y="15672"/>
                  </a:lnTo>
                  <a:lnTo>
                    <a:pt x="10906" y="15654"/>
                  </a:lnTo>
                  <a:lnTo>
                    <a:pt x="10952" y="15637"/>
                  </a:lnTo>
                  <a:lnTo>
                    <a:pt x="11004" y="15617"/>
                  </a:lnTo>
                  <a:cubicBezTo>
                    <a:pt x="11034" y="15605"/>
                    <a:pt x="11055" y="15578"/>
                    <a:pt x="11059" y="15544"/>
                  </a:cubicBezTo>
                  <a:cubicBezTo>
                    <a:pt x="11066" y="15478"/>
                    <a:pt x="11000" y="15427"/>
                    <a:pt x="10938" y="15452"/>
                  </a:cubicBezTo>
                  <a:lnTo>
                    <a:pt x="10888" y="15471"/>
                  </a:lnTo>
                  <a:lnTo>
                    <a:pt x="10844" y="15489"/>
                  </a:lnTo>
                  <a:lnTo>
                    <a:pt x="10798" y="15505"/>
                  </a:lnTo>
                  <a:lnTo>
                    <a:pt x="10753" y="15522"/>
                  </a:lnTo>
                  <a:lnTo>
                    <a:pt x="10707" y="15537"/>
                  </a:lnTo>
                  <a:lnTo>
                    <a:pt x="10661" y="15554"/>
                  </a:lnTo>
                  <a:close/>
                  <a:moveTo>
                    <a:pt x="9765" y="15805"/>
                  </a:moveTo>
                  <a:cubicBezTo>
                    <a:pt x="9684" y="15822"/>
                    <a:pt x="9669" y="15933"/>
                    <a:pt x="9744" y="15971"/>
                  </a:cubicBezTo>
                  <a:cubicBezTo>
                    <a:pt x="9762" y="15980"/>
                    <a:pt x="9783" y="15982"/>
                    <a:pt x="9802" y="15978"/>
                  </a:cubicBezTo>
                  <a:lnTo>
                    <a:pt x="9856" y="15966"/>
                  </a:lnTo>
                  <a:lnTo>
                    <a:pt x="9905" y="15955"/>
                  </a:lnTo>
                  <a:lnTo>
                    <a:pt x="9954" y="15943"/>
                  </a:lnTo>
                  <a:lnTo>
                    <a:pt x="10003" y="15932"/>
                  </a:lnTo>
                  <a:lnTo>
                    <a:pt x="10052" y="15920"/>
                  </a:lnTo>
                  <a:lnTo>
                    <a:pt x="10100" y="15908"/>
                  </a:lnTo>
                  <a:lnTo>
                    <a:pt x="10151" y="15894"/>
                  </a:lnTo>
                  <a:cubicBezTo>
                    <a:pt x="10191" y="15883"/>
                    <a:pt x="10217" y="15848"/>
                    <a:pt x="10217" y="15808"/>
                  </a:cubicBezTo>
                  <a:cubicBezTo>
                    <a:pt x="10217" y="15750"/>
                    <a:pt x="10161" y="15708"/>
                    <a:pt x="10105" y="15723"/>
                  </a:cubicBezTo>
                  <a:lnTo>
                    <a:pt x="10056" y="15736"/>
                  </a:lnTo>
                  <a:lnTo>
                    <a:pt x="10008" y="15748"/>
                  </a:lnTo>
                  <a:lnTo>
                    <a:pt x="9961" y="15759"/>
                  </a:lnTo>
                  <a:lnTo>
                    <a:pt x="9913" y="15771"/>
                  </a:lnTo>
                  <a:lnTo>
                    <a:pt x="9866" y="15782"/>
                  </a:lnTo>
                  <a:lnTo>
                    <a:pt x="9818" y="15793"/>
                  </a:lnTo>
                  <a:close/>
                  <a:moveTo>
                    <a:pt x="8899" y="15943"/>
                  </a:moveTo>
                  <a:cubicBezTo>
                    <a:pt x="8862" y="15947"/>
                    <a:pt x="8831" y="15974"/>
                    <a:pt x="8822" y="16011"/>
                  </a:cubicBezTo>
                  <a:cubicBezTo>
                    <a:pt x="8809" y="16071"/>
                    <a:pt x="8857" y="16125"/>
                    <a:pt x="8918" y="16119"/>
                  </a:cubicBezTo>
                  <a:lnTo>
                    <a:pt x="8958" y="16115"/>
                  </a:lnTo>
                  <a:lnTo>
                    <a:pt x="9008" y="16109"/>
                  </a:lnTo>
                  <a:lnTo>
                    <a:pt x="9059" y="16103"/>
                  </a:lnTo>
                  <a:lnTo>
                    <a:pt x="9110" y="16097"/>
                  </a:lnTo>
                  <a:lnTo>
                    <a:pt x="9160" y="16090"/>
                  </a:lnTo>
                  <a:lnTo>
                    <a:pt x="9211" y="16083"/>
                  </a:lnTo>
                  <a:lnTo>
                    <a:pt x="9274" y="16074"/>
                  </a:lnTo>
                  <a:cubicBezTo>
                    <a:pt x="9301" y="16070"/>
                    <a:pt x="9325" y="16053"/>
                    <a:pt x="9338" y="16030"/>
                  </a:cubicBezTo>
                  <a:cubicBezTo>
                    <a:pt x="9373" y="15965"/>
                    <a:pt x="9320" y="15888"/>
                    <a:pt x="9248" y="15899"/>
                  </a:cubicBezTo>
                  <a:lnTo>
                    <a:pt x="9186" y="15908"/>
                  </a:lnTo>
                  <a:lnTo>
                    <a:pt x="9137" y="15915"/>
                  </a:lnTo>
                  <a:lnTo>
                    <a:pt x="9087" y="15921"/>
                  </a:lnTo>
                  <a:lnTo>
                    <a:pt x="9038" y="15927"/>
                  </a:lnTo>
                  <a:lnTo>
                    <a:pt x="8988" y="15933"/>
                  </a:lnTo>
                  <a:lnTo>
                    <a:pt x="8939" y="15938"/>
                  </a:lnTo>
                  <a:close/>
                  <a:moveTo>
                    <a:pt x="8025" y="15984"/>
                  </a:moveTo>
                  <a:cubicBezTo>
                    <a:pt x="7941" y="15984"/>
                    <a:pt x="7903" y="16090"/>
                    <a:pt x="7969" y="16143"/>
                  </a:cubicBezTo>
                  <a:cubicBezTo>
                    <a:pt x="7986" y="16155"/>
                    <a:pt x="8003" y="16162"/>
                    <a:pt x="8024" y="16162"/>
                  </a:cubicBezTo>
                  <a:lnTo>
                    <a:pt x="8081" y="16162"/>
                  </a:lnTo>
                  <a:lnTo>
                    <a:pt x="8133" y="16162"/>
                  </a:lnTo>
                  <a:lnTo>
                    <a:pt x="8185" y="16161"/>
                  </a:lnTo>
                  <a:lnTo>
                    <a:pt x="8237" y="16160"/>
                  </a:lnTo>
                  <a:lnTo>
                    <a:pt x="8289" y="16159"/>
                  </a:lnTo>
                  <a:lnTo>
                    <a:pt x="8341" y="16157"/>
                  </a:lnTo>
                  <a:lnTo>
                    <a:pt x="8382" y="16156"/>
                  </a:lnTo>
                  <a:cubicBezTo>
                    <a:pt x="8423" y="16155"/>
                    <a:pt x="8457" y="16126"/>
                    <a:pt x="8465" y="16087"/>
                  </a:cubicBezTo>
                  <a:cubicBezTo>
                    <a:pt x="8478" y="16031"/>
                    <a:pt x="8433" y="15977"/>
                    <a:pt x="8375" y="15979"/>
                  </a:cubicBezTo>
                  <a:lnTo>
                    <a:pt x="8335" y="15981"/>
                  </a:lnTo>
                  <a:lnTo>
                    <a:pt x="8285" y="15982"/>
                  </a:lnTo>
                  <a:lnTo>
                    <a:pt x="8234" y="15983"/>
                  </a:lnTo>
                  <a:lnTo>
                    <a:pt x="8182" y="15984"/>
                  </a:lnTo>
                  <a:lnTo>
                    <a:pt x="8132" y="15984"/>
                  </a:lnTo>
                  <a:lnTo>
                    <a:pt x="8081" y="15984"/>
                  </a:lnTo>
                  <a:close/>
                  <a:moveTo>
                    <a:pt x="7150" y="15930"/>
                  </a:moveTo>
                  <a:cubicBezTo>
                    <a:pt x="7063" y="15922"/>
                    <a:pt x="7017" y="16028"/>
                    <a:pt x="7082" y="16086"/>
                  </a:cubicBezTo>
                  <a:cubicBezTo>
                    <a:pt x="7096" y="16097"/>
                    <a:pt x="7112" y="16104"/>
                    <a:pt x="7130" y="16107"/>
                  </a:cubicBezTo>
                  <a:lnTo>
                    <a:pt x="7204" y="16115"/>
                  </a:lnTo>
                  <a:lnTo>
                    <a:pt x="7254" y="16120"/>
                  </a:lnTo>
                  <a:lnTo>
                    <a:pt x="7306" y="16125"/>
                  </a:lnTo>
                  <a:lnTo>
                    <a:pt x="7356" y="16129"/>
                  </a:lnTo>
                  <a:lnTo>
                    <a:pt x="7408" y="16134"/>
                  </a:lnTo>
                  <a:lnTo>
                    <a:pt x="7487" y="16140"/>
                  </a:lnTo>
                  <a:cubicBezTo>
                    <a:pt x="7576" y="16146"/>
                    <a:pt x="7617" y="16032"/>
                    <a:pt x="7545" y="15980"/>
                  </a:cubicBezTo>
                  <a:cubicBezTo>
                    <a:pt x="7530" y="15970"/>
                    <a:pt x="7516" y="15965"/>
                    <a:pt x="7500" y="15964"/>
                  </a:cubicBezTo>
                  <a:lnTo>
                    <a:pt x="7423" y="15957"/>
                  </a:lnTo>
                  <a:lnTo>
                    <a:pt x="7372" y="15953"/>
                  </a:lnTo>
                  <a:lnTo>
                    <a:pt x="7322" y="15949"/>
                  </a:lnTo>
                  <a:lnTo>
                    <a:pt x="7273" y="15943"/>
                  </a:lnTo>
                  <a:lnTo>
                    <a:pt x="7223" y="15938"/>
                  </a:lnTo>
                  <a:close/>
                  <a:moveTo>
                    <a:pt x="6288" y="15780"/>
                  </a:moveTo>
                  <a:cubicBezTo>
                    <a:pt x="6255" y="15773"/>
                    <a:pt x="6222" y="15784"/>
                    <a:pt x="6200" y="15808"/>
                  </a:cubicBezTo>
                  <a:cubicBezTo>
                    <a:pt x="6158" y="15860"/>
                    <a:pt x="6182" y="15937"/>
                    <a:pt x="6248" y="15953"/>
                  </a:cubicBezTo>
                  <a:lnTo>
                    <a:pt x="6304" y="15966"/>
                  </a:lnTo>
                  <a:lnTo>
                    <a:pt x="6354" y="15977"/>
                  </a:lnTo>
                  <a:lnTo>
                    <a:pt x="6403" y="15987"/>
                  </a:lnTo>
                  <a:lnTo>
                    <a:pt x="6452" y="15998"/>
                  </a:lnTo>
                  <a:lnTo>
                    <a:pt x="6502" y="16007"/>
                  </a:lnTo>
                  <a:lnTo>
                    <a:pt x="6551" y="16018"/>
                  </a:lnTo>
                  <a:lnTo>
                    <a:pt x="6599" y="16026"/>
                  </a:lnTo>
                  <a:cubicBezTo>
                    <a:pt x="6680" y="16041"/>
                    <a:pt x="6736" y="15946"/>
                    <a:pt x="6682" y="15882"/>
                  </a:cubicBezTo>
                  <a:cubicBezTo>
                    <a:pt x="6669" y="15867"/>
                    <a:pt x="6652" y="15856"/>
                    <a:pt x="6631" y="15852"/>
                  </a:cubicBezTo>
                  <a:lnTo>
                    <a:pt x="6585" y="15843"/>
                  </a:lnTo>
                  <a:lnTo>
                    <a:pt x="6536" y="15833"/>
                  </a:lnTo>
                  <a:lnTo>
                    <a:pt x="6488" y="15824"/>
                  </a:lnTo>
                  <a:lnTo>
                    <a:pt x="6440" y="15814"/>
                  </a:lnTo>
                  <a:lnTo>
                    <a:pt x="6392" y="15804"/>
                  </a:lnTo>
                  <a:lnTo>
                    <a:pt x="6344" y="15793"/>
                  </a:lnTo>
                  <a:close/>
                  <a:moveTo>
                    <a:pt x="5447" y="15535"/>
                  </a:moveTo>
                  <a:cubicBezTo>
                    <a:pt x="5410" y="15523"/>
                    <a:pt x="5371" y="15534"/>
                    <a:pt x="5347" y="15565"/>
                  </a:cubicBezTo>
                  <a:cubicBezTo>
                    <a:pt x="5311" y="15613"/>
                    <a:pt x="5331" y="15682"/>
                    <a:pt x="5388" y="15702"/>
                  </a:cubicBezTo>
                  <a:lnTo>
                    <a:pt x="5443" y="15721"/>
                  </a:lnTo>
                  <a:lnTo>
                    <a:pt x="5489" y="15737"/>
                  </a:lnTo>
                  <a:lnTo>
                    <a:pt x="5536" y="15753"/>
                  </a:lnTo>
                  <a:lnTo>
                    <a:pt x="5583" y="15769"/>
                  </a:lnTo>
                  <a:lnTo>
                    <a:pt x="5630" y="15784"/>
                  </a:lnTo>
                  <a:lnTo>
                    <a:pt x="5677" y="15799"/>
                  </a:lnTo>
                  <a:lnTo>
                    <a:pt x="5729" y="15814"/>
                  </a:lnTo>
                  <a:cubicBezTo>
                    <a:pt x="5813" y="15840"/>
                    <a:pt x="5878" y="15738"/>
                    <a:pt x="5821" y="15672"/>
                  </a:cubicBezTo>
                  <a:cubicBezTo>
                    <a:pt x="5810" y="15659"/>
                    <a:pt x="5796" y="15649"/>
                    <a:pt x="5780" y="15644"/>
                  </a:cubicBezTo>
                  <a:lnTo>
                    <a:pt x="5731" y="15629"/>
                  </a:lnTo>
                  <a:lnTo>
                    <a:pt x="5684" y="15614"/>
                  </a:lnTo>
                  <a:lnTo>
                    <a:pt x="5638" y="15600"/>
                  </a:lnTo>
                  <a:lnTo>
                    <a:pt x="5592" y="15585"/>
                  </a:lnTo>
                  <a:lnTo>
                    <a:pt x="5546" y="15570"/>
                  </a:lnTo>
                  <a:lnTo>
                    <a:pt x="5500" y="15554"/>
                  </a:lnTo>
                  <a:close/>
                  <a:moveTo>
                    <a:pt x="4638" y="15198"/>
                  </a:moveTo>
                  <a:cubicBezTo>
                    <a:pt x="4605" y="15182"/>
                    <a:pt x="4567" y="15187"/>
                    <a:pt x="4541" y="15212"/>
                  </a:cubicBezTo>
                  <a:cubicBezTo>
                    <a:pt x="4494" y="15254"/>
                    <a:pt x="4505" y="15331"/>
                    <a:pt x="4562" y="15358"/>
                  </a:cubicBezTo>
                  <a:lnTo>
                    <a:pt x="4622" y="15386"/>
                  </a:lnTo>
                  <a:lnTo>
                    <a:pt x="4666" y="15407"/>
                  </a:lnTo>
                  <a:lnTo>
                    <a:pt x="4711" y="15427"/>
                  </a:lnTo>
                  <a:lnTo>
                    <a:pt x="4755" y="15448"/>
                  </a:lnTo>
                  <a:lnTo>
                    <a:pt x="4800" y="15468"/>
                  </a:lnTo>
                  <a:lnTo>
                    <a:pt x="4845" y="15488"/>
                  </a:lnTo>
                  <a:lnTo>
                    <a:pt x="4887" y="15506"/>
                  </a:lnTo>
                  <a:cubicBezTo>
                    <a:pt x="4974" y="15543"/>
                    <a:pt x="5051" y="15439"/>
                    <a:pt x="4989" y="15366"/>
                  </a:cubicBezTo>
                  <a:cubicBezTo>
                    <a:pt x="4980" y="15357"/>
                    <a:pt x="4970" y="15349"/>
                    <a:pt x="4957" y="15344"/>
                  </a:cubicBezTo>
                  <a:lnTo>
                    <a:pt x="4916" y="15325"/>
                  </a:lnTo>
                  <a:lnTo>
                    <a:pt x="4872" y="15306"/>
                  </a:lnTo>
                  <a:lnTo>
                    <a:pt x="4828" y="15287"/>
                  </a:lnTo>
                  <a:lnTo>
                    <a:pt x="4784" y="15267"/>
                  </a:lnTo>
                  <a:lnTo>
                    <a:pt x="4741" y="15247"/>
                  </a:lnTo>
                  <a:lnTo>
                    <a:pt x="4698" y="15226"/>
                  </a:lnTo>
                  <a:close/>
                  <a:moveTo>
                    <a:pt x="3873" y="14773"/>
                  </a:moveTo>
                  <a:cubicBezTo>
                    <a:pt x="3842" y="14752"/>
                    <a:pt x="3802" y="14755"/>
                    <a:pt x="3773" y="14776"/>
                  </a:cubicBezTo>
                  <a:cubicBezTo>
                    <a:pt x="3722" y="14814"/>
                    <a:pt x="3726" y="14889"/>
                    <a:pt x="3778" y="14923"/>
                  </a:cubicBezTo>
                  <a:lnTo>
                    <a:pt x="3849" y="14966"/>
                  </a:lnTo>
                  <a:lnTo>
                    <a:pt x="3891" y="14992"/>
                  </a:lnTo>
                  <a:lnTo>
                    <a:pt x="3932" y="15017"/>
                  </a:lnTo>
                  <a:lnTo>
                    <a:pt x="3974" y="15042"/>
                  </a:lnTo>
                  <a:lnTo>
                    <a:pt x="4016" y="15067"/>
                  </a:lnTo>
                  <a:lnTo>
                    <a:pt x="4086" y="15107"/>
                  </a:lnTo>
                  <a:cubicBezTo>
                    <a:pt x="4159" y="15149"/>
                    <a:pt x="4245" y="15073"/>
                    <a:pt x="4211" y="14995"/>
                  </a:cubicBezTo>
                  <a:cubicBezTo>
                    <a:pt x="4204" y="14977"/>
                    <a:pt x="4190" y="14962"/>
                    <a:pt x="4173" y="14952"/>
                  </a:cubicBezTo>
                  <a:lnTo>
                    <a:pt x="4147" y="14938"/>
                  </a:lnTo>
                  <a:lnTo>
                    <a:pt x="4106" y="14914"/>
                  </a:lnTo>
                  <a:lnTo>
                    <a:pt x="4065" y="14890"/>
                  </a:lnTo>
                  <a:lnTo>
                    <a:pt x="4024" y="14865"/>
                  </a:lnTo>
                  <a:lnTo>
                    <a:pt x="3983" y="14841"/>
                  </a:lnTo>
                  <a:lnTo>
                    <a:pt x="3942" y="14815"/>
                  </a:lnTo>
                  <a:lnTo>
                    <a:pt x="3901" y="14791"/>
                  </a:lnTo>
                  <a:close/>
                  <a:moveTo>
                    <a:pt x="3158" y="14265"/>
                  </a:moveTo>
                  <a:cubicBezTo>
                    <a:pt x="3087" y="14209"/>
                    <a:pt x="2986" y="14284"/>
                    <a:pt x="3022" y="14369"/>
                  </a:cubicBezTo>
                  <a:cubicBezTo>
                    <a:pt x="3027" y="14383"/>
                    <a:pt x="3037" y="14395"/>
                    <a:pt x="3048" y="14404"/>
                  </a:cubicBezTo>
                  <a:lnTo>
                    <a:pt x="3092" y="14438"/>
                  </a:lnTo>
                  <a:lnTo>
                    <a:pt x="3130" y="14468"/>
                  </a:lnTo>
                  <a:lnTo>
                    <a:pt x="3168" y="14498"/>
                  </a:lnTo>
                  <a:lnTo>
                    <a:pt x="3207" y="14527"/>
                  </a:lnTo>
                  <a:lnTo>
                    <a:pt x="3246" y="14556"/>
                  </a:lnTo>
                  <a:lnTo>
                    <a:pt x="3285" y="14586"/>
                  </a:lnTo>
                  <a:lnTo>
                    <a:pt x="3334" y="14622"/>
                  </a:lnTo>
                  <a:cubicBezTo>
                    <a:pt x="3362" y="14642"/>
                    <a:pt x="3399" y="14643"/>
                    <a:pt x="3428" y="14627"/>
                  </a:cubicBezTo>
                  <a:cubicBezTo>
                    <a:pt x="3485" y="14595"/>
                    <a:pt x="3490" y="14515"/>
                    <a:pt x="3437" y="14477"/>
                  </a:cubicBezTo>
                  <a:lnTo>
                    <a:pt x="3390" y="14443"/>
                  </a:lnTo>
                  <a:lnTo>
                    <a:pt x="3352" y="14415"/>
                  </a:lnTo>
                  <a:lnTo>
                    <a:pt x="3314" y="14386"/>
                  </a:lnTo>
                  <a:lnTo>
                    <a:pt x="3276" y="14357"/>
                  </a:lnTo>
                  <a:lnTo>
                    <a:pt x="3239" y="14328"/>
                  </a:lnTo>
                  <a:lnTo>
                    <a:pt x="3201" y="14299"/>
                  </a:lnTo>
                  <a:close/>
                  <a:moveTo>
                    <a:pt x="2504" y="13682"/>
                  </a:moveTo>
                  <a:cubicBezTo>
                    <a:pt x="2475" y="13653"/>
                    <a:pt x="2430" y="13648"/>
                    <a:pt x="2395" y="13671"/>
                  </a:cubicBezTo>
                  <a:cubicBezTo>
                    <a:pt x="2346" y="13701"/>
                    <a:pt x="2339" y="13768"/>
                    <a:pt x="2380" y="13808"/>
                  </a:cubicBezTo>
                  <a:lnTo>
                    <a:pt x="2435" y="13863"/>
                  </a:lnTo>
                  <a:lnTo>
                    <a:pt x="2470" y="13897"/>
                  </a:lnTo>
                  <a:lnTo>
                    <a:pt x="2505" y="13931"/>
                  </a:lnTo>
                  <a:lnTo>
                    <a:pt x="2541" y="13964"/>
                  </a:lnTo>
                  <a:lnTo>
                    <a:pt x="2576" y="13997"/>
                  </a:lnTo>
                  <a:lnTo>
                    <a:pt x="2612" y="14030"/>
                  </a:lnTo>
                  <a:lnTo>
                    <a:pt x="2639" y="14055"/>
                  </a:lnTo>
                  <a:cubicBezTo>
                    <a:pt x="2667" y="14080"/>
                    <a:pt x="2708" y="14085"/>
                    <a:pt x="2740" y="14068"/>
                  </a:cubicBezTo>
                  <a:cubicBezTo>
                    <a:pt x="2794" y="14039"/>
                    <a:pt x="2804" y="13966"/>
                    <a:pt x="2759" y="13924"/>
                  </a:cubicBezTo>
                  <a:lnTo>
                    <a:pt x="2731" y="13899"/>
                  </a:lnTo>
                  <a:lnTo>
                    <a:pt x="2697" y="13867"/>
                  </a:lnTo>
                  <a:lnTo>
                    <a:pt x="2663" y="13835"/>
                  </a:lnTo>
                  <a:lnTo>
                    <a:pt x="2628" y="13803"/>
                  </a:lnTo>
                  <a:lnTo>
                    <a:pt x="2594" y="13769"/>
                  </a:lnTo>
                  <a:lnTo>
                    <a:pt x="2559" y="13736"/>
                  </a:lnTo>
                  <a:close/>
                  <a:moveTo>
                    <a:pt x="1919" y="13031"/>
                  </a:moveTo>
                  <a:cubicBezTo>
                    <a:pt x="1887" y="12992"/>
                    <a:pt x="1831" y="12987"/>
                    <a:pt x="1793" y="13019"/>
                  </a:cubicBezTo>
                  <a:cubicBezTo>
                    <a:pt x="1756" y="13051"/>
                    <a:pt x="1751" y="13104"/>
                    <a:pt x="1781" y="13142"/>
                  </a:cubicBezTo>
                  <a:lnTo>
                    <a:pt x="1815" y="13183"/>
                  </a:lnTo>
                  <a:lnTo>
                    <a:pt x="1845" y="13221"/>
                  </a:lnTo>
                  <a:lnTo>
                    <a:pt x="1877" y="13259"/>
                  </a:lnTo>
                  <a:lnTo>
                    <a:pt x="1907" y="13296"/>
                  </a:lnTo>
                  <a:lnTo>
                    <a:pt x="1939" y="13333"/>
                  </a:lnTo>
                  <a:lnTo>
                    <a:pt x="1971" y="13369"/>
                  </a:lnTo>
                  <a:lnTo>
                    <a:pt x="2012" y="13417"/>
                  </a:lnTo>
                  <a:cubicBezTo>
                    <a:pt x="2043" y="13452"/>
                    <a:pt x="2097" y="13457"/>
                    <a:pt x="2134" y="13427"/>
                  </a:cubicBezTo>
                  <a:cubicBezTo>
                    <a:pt x="2173" y="13395"/>
                    <a:pt x="2178" y="13337"/>
                    <a:pt x="2145" y="13299"/>
                  </a:cubicBezTo>
                  <a:lnTo>
                    <a:pt x="2105" y="13253"/>
                  </a:lnTo>
                  <a:lnTo>
                    <a:pt x="2074" y="13218"/>
                  </a:lnTo>
                  <a:lnTo>
                    <a:pt x="2043" y="13181"/>
                  </a:lnTo>
                  <a:lnTo>
                    <a:pt x="2012" y="13145"/>
                  </a:lnTo>
                  <a:lnTo>
                    <a:pt x="1982" y="13108"/>
                  </a:lnTo>
                  <a:lnTo>
                    <a:pt x="1952" y="13072"/>
                  </a:lnTo>
                  <a:close/>
                  <a:moveTo>
                    <a:pt x="1409" y="12319"/>
                  </a:moveTo>
                  <a:cubicBezTo>
                    <a:pt x="1389" y="12289"/>
                    <a:pt x="1355" y="12274"/>
                    <a:pt x="1321" y="12279"/>
                  </a:cubicBezTo>
                  <a:cubicBezTo>
                    <a:pt x="1257" y="12289"/>
                    <a:pt x="1224" y="12361"/>
                    <a:pt x="1259" y="12415"/>
                  </a:cubicBezTo>
                  <a:lnTo>
                    <a:pt x="1300" y="12478"/>
                  </a:lnTo>
                  <a:lnTo>
                    <a:pt x="1327" y="12518"/>
                  </a:lnTo>
                  <a:lnTo>
                    <a:pt x="1353" y="12559"/>
                  </a:lnTo>
                  <a:lnTo>
                    <a:pt x="1380" y="12599"/>
                  </a:lnTo>
                  <a:lnTo>
                    <a:pt x="1408" y="12640"/>
                  </a:lnTo>
                  <a:lnTo>
                    <a:pt x="1435" y="12680"/>
                  </a:lnTo>
                  <a:lnTo>
                    <a:pt x="1458" y="12713"/>
                  </a:lnTo>
                  <a:cubicBezTo>
                    <a:pt x="1505" y="12779"/>
                    <a:pt x="1610" y="12752"/>
                    <a:pt x="1619" y="12671"/>
                  </a:cubicBezTo>
                  <a:cubicBezTo>
                    <a:pt x="1621" y="12649"/>
                    <a:pt x="1616" y="12629"/>
                    <a:pt x="1603" y="12611"/>
                  </a:cubicBezTo>
                  <a:lnTo>
                    <a:pt x="1581" y="12578"/>
                  </a:lnTo>
                  <a:lnTo>
                    <a:pt x="1554" y="12539"/>
                  </a:lnTo>
                  <a:lnTo>
                    <a:pt x="1527" y="12500"/>
                  </a:lnTo>
                  <a:lnTo>
                    <a:pt x="1500" y="12461"/>
                  </a:lnTo>
                  <a:lnTo>
                    <a:pt x="1474" y="12421"/>
                  </a:lnTo>
                  <a:lnTo>
                    <a:pt x="1448" y="12381"/>
                  </a:lnTo>
                  <a:close/>
                  <a:moveTo>
                    <a:pt x="980" y="11555"/>
                  </a:moveTo>
                  <a:cubicBezTo>
                    <a:pt x="937" y="11471"/>
                    <a:pt x="811" y="11501"/>
                    <a:pt x="811" y="11595"/>
                  </a:cubicBezTo>
                  <a:cubicBezTo>
                    <a:pt x="812" y="11610"/>
                    <a:pt x="815" y="11621"/>
                    <a:pt x="821" y="11634"/>
                  </a:cubicBezTo>
                  <a:lnTo>
                    <a:pt x="840" y="11673"/>
                  </a:lnTo>
                  <a:lnTo>
                    <a:pt x="862" y="11717"/>
                  </a:lnTo>
                  <a:lnTo>
                    <a:pt x="884" y="11760"/>
                  </a:lnTo>
                  <a:lnTo>
                    <a:pt x="907" y="11803"/>
                  </a:lnTo>
                  <a:lnTo>
                    <a:pt x="929" y="11847"/>
                  </a:lnTo>
                  <a:lnTo>
                    <a:pt x="952" y="11890"/>
                  </a:lnTo>
                  <a:lnTo>
                    <a:pt x="986" y="11952"/>
                  </a:lnTo>
                  <a:cubicBezTo>
                    <a:pt x="1034" y="12036"/>
                    <a:pt x="1162" y="11995"/>
                    <a:pt x="1151" y="11898"/>
                  </a:cubicBezTo>
                  <a:cubicBezTo>
                    <a:pt x="1150" y="11886"/>
                    <a:pt x="1147" y="11876"/>
                    <a:pt x="1141" y="11867"/>
                  </a:cubicBezTo>
                  <a:lnTo>
                    <a:pt x="1108" y="11807"/>
                  </a:lnTo>
                  <a:lnTo>
                    <a:pt x="1087" y="11764"/>
                  </a:lnTo>
                  <a:lnTo>
                    <a:pt x="1064" y="11722"/>
                  </a:lnTo>
                  <a:lnTo>
                    <a:pt x="1042" y="11679"/>
                  </a:lnTo>
                  <a:lnTo>
                    <a:pt x="1020" y="11636"/>
                  </a:lnTo>
                  <a:lnTo>
                    <a:pt x="998" y="11593"/>
                  </a:lnTo>
                  <a:close/>
                  <a:moveTo>
                    <a:pt x="639" y="10749"/>
                  </a:moveTo>
                  <a:cubicBezTo>
                    <a:pt x="609" y="10669"/>
                    <a:pt x="497" y="10671"/>
                    <a:pt x="471" y="10753"/>
                  </a:cubicBezTo>
                  <a:cubicBezTo>
                    <a:pt x="465" y="10772"/>
                    <a:pt x="466" y="10790"/>
                    <a:pt x="472" y="10809"/>
                  </a:cubicBezTo>
                  <a:lnTo>
                    <a:pt x="490" y="10859"/>
                  </a:lnTo>
                  <a:lnTo>
                    <a:pt x="508" y="10906"/>
                  </a:lnTo>
                  <a:lnTo>
                    <a:pt x="525" y="10952"/>
                  </a:lnTo>
                  <a:lnTo>
                    <a:pt x="543" y="10998"/>
                  </a:lnTo>
                  <a:lnTo>
                    <a:pt x="561" y="11044"/>
                  </a:lnTo>
                  <a:lnTo>
                    <a:pt x="579" y="11090"/>
                  </a:lnTo>
                  <a:lnTo>
                    <a:pt x="601" y="11144"/>
                  </a:lnTo>
                  <a:cubicBezTo>
                    <a:pt x="635" y="11226"/>
                    <a:pt x="756" y="11212"/>
                    <a:pt x="770" y="11122"/>
                  </a:cubicBezTo>
                  <a:cubicBezTo>
                    <a:pt x="772" y="11105"/>
                    <a:pt x="770" y="11091"/>
                    <a:pt x="764" y="11076"/>
                  </a:cubicBezTo>
                  <a:lnTo>
                    <a:pt x="743" y="11024"/>
                  </a:lnTo>
                  <a:lnTo>
                    <a:pt x="726" y="10979"/>
                  </a:lnTo>
                  <a:lnTo>
                    <a:pt x="708" y="10934"/>
                  </a:lnTo>
                  <a:lnTo>
                    <a:pt x="691" y="10889"/>
                  </a:lnTo>
                  <a:lnTo>
                    <a:pt x="674" y="10844"/>
                  </a:lnTo>
                  <a:lnTo>
                    <a:pt x="657" y="10799"/>
                  </a:lnTo>
                  <a:close/>
                  <a:moveTo>
                    <a:pt x="390" y="9909"/>
                  </a:moveTo>
                  <a:cubicBezTo>
                    <a:pt x="371" y="9825"/>
                    <a:pt x="254" y="9817"/>
                    <a:pt x="221" y="9896"/>
                  </a:cubicBezTo>
                  <a:cubicBezTo>
                    <a:pt x="214" y="9914"/>
                    <a:pt x="213" y="9932"/>
                    <a:pt x="218" y="9950"/>
                  </a:cubicBezTo>
                  <a:lnTo>
                    <a:pt x="230" y="10004"/>
                  </a:lnTo>
                  <a:lnTo>
                    <a:pt x="242" y="10052"/>
                  </a:lnTo>
                  <a:lnTo>
                    <a:pt x="254" y="10100"/>
                  </a:lnTo>
                  <a:lnTo>
                    <a:pt x="267" y="10149"/>
                  </a:lnTo>
                  <a:lnTo>
                    <a:pt x="280" y="10197"/>
                  </a:lnTo>
                  <a:lnTo>
                    <a:pt x="293" y="10245"/>
                  </a:lnTo>
                  <a:lnTo>
                    <a:pt x="308" y="10297"/>
                  </a:lnTo>
                  <a:cubicBezTo>
                    <a:pt x="314" y="10317"/>
                    <a:pt x="325" y="10333"/>
                    <a:pt x="342" y="10345"/>
                  </a:cubicBezTo>
                  <a:cubicBezTo>
                    <a:pt x="411" y="10393"/>
                    <a:pt x="501" y="10329"/>
                    <a:pt x="478" y="10248"/>
                  </a:cubicBezTo>
                  <a:lnTo>
                    <a:pt x="464" y="10198"/>
                  </a:lnTo>
                  <a:lnTo>
                    <a:pt x="451" y="10151"/>
                  </a:lnTo>
                  <a:lnTo>
                    <a:pt x="439" y="10104"/>
                  </a:lnTo>
                  <a:lnTo>
                    <a:pt x="426" y="10057"/>
                  </a:lnTo>
                  <a:lnTo>
                    <a:pt x="414" y="10009"/>
                  </a:lnTo>
                  <a:lnTo>
                    <a:pt x="402" y="9962"/>
                  </a:lnTo>
                  <a:close/>
                  <a:moveTo>
                    <a:pt x="236" y="9047"/>
                  </a:moveTo>
                  <a:cubicBezTo>
                    <a:pt x="225" y="8963"/>
                    <a:pt x="112" y="8940"/>
                    <a:pt x="71" y="9014"/>
                  </a:cubicBezTo>
                  <a:cubicBezTo>
                    <a:pt x="61" y="9030"/>
                    <a:pt x="58" y="9050"/>
                    <a:pt x="60" y="9068"/>
                  </a:cubicBezTo>
                  <a:lnTo>
                    <a:pt x="65" y="9110"/>
                  </a:lnTo>
                  <a:lnTo>
                    <a:pt x="72" y="9161"/>
                  </a:lnTo>
                  <a:lnTo>
                    <a:pt x="79" y="9212"/>
                  </a:lnTo>
                  <a:lnTo>
                    <a:pt x="86" y="9261"/>
                  </a:lnTo>
                  <a:lnTo>
                    <a:pt x="93" y="9312"/>
                  </a:lnTo>
                  <a:lnTo>
                    <a:pt x="101" y="9362"/>
                  </a:lnTo>
                  <a:lnTo>
                    <a:pt x="111" y="9424"/>
                  </a:lnTo>
                  <a:cubicBezTo>
                    <a:pt x="116" y="9457"/>
                    <a:pt x="142" y="9485"/>
                    <a:pt x="175" y="9494"/>
                  </a:cubicBezTo>
                  <a:cubicBezTo>
                    <a:pt x="238" y="9511"/>
                    <a:pt x="296" y="9457"/>
                    <a:pt x="286" y="9393"/>
                  </a:cubicBezTo>
                  <a:lnTo>
                    <a:pt x="276" y="9334"/>
                  </a:lnTo>
                  <a:lnTo>
                    <a:pt x="268" y="9285"/>
                  </a:lnTo>
                  <a:lnTo>
                    <a:pt x="261" y="9236"/>
                  </a:lnTo>
                  <a:lnTo>
                    <a:pt x="254" y="9186"/>
                  </a:lnTo>
                  <a:lnTo>
                    <a:pt x="247" y="9137"/>
                  </a:lnTo>
                  <a:lnTo>
                    <a:pt x="240" y="9088"/>
                  </a:lnTo>
                  <a:close/>
                  <a:moveTo>
                    <a:pt x="178" y="8173"/>
                  </a:moveTo>
                  <a:cubicBezTo>
                    <a:pt x="176" y="8084"/>
                    <a:pt x="61" y="8052"/>
                    <a:pt x="13" y="8128"/>
                  </a:cubicBezTo>
                  <a:cubicBezTo>
                    <a:pt x="5" y="8143"/>
                    <a:pt x="0" y="8158"/>
                    <a:pt x="0" y="8175"/>
                  </a:cubicBezTo>
                  <a:lnTo>
                    <a:pt x="1" y="8238"/>
                  </a:lnTo>
                  <a:lnTo>
                    <a:pt x="3" y="8290"/>
                  </a:lnTo>
                  <a:lnTo>
                    <a:pt x="4" y="8342"/>
                  </a:lnTo>
                  <a:lnTo>
                    <a:pt x="6" y="8393"/>
                  </a:lnTo>
                  <a:lnTo>
                    <a:pt x="8" y="8445"/>
                  </a:lnTo>
                  <a:lnTo>
                    <a:pt x="11" y="8497"/>
                  </a:lnTo>
                  <a:lnTo>
                    <a:pt x="13" y="8533"/>
                  </a:lnTo>
                  <a:cubicBezTo>
                    <a:pt x="16" y="8590"/>
                    <a:pt x="69" y="8628"/>
                    <a:pt x="124" y="8613"/>
                  </a:cubicBezTo>
                  <a:cubicBezTo>
                    <a:pt x="164" y="8603"/>
                    <a:pt x="192" y="8565"/>
                    <a:pt x="190" y="8523"/>
                  </a:cubicBezTo>
                  <a:lnTo>
                    <a:pt x="188" y="8488"/>
                  </a:lnTo>
                  <a:lnTo>
                    <a:pt x="185" y="8437"/>
                  </a:lnTo>
                  <a:lnTo>
                    <a:pt x="183" y="8386"/>
                  </a:lnTo>
                  <a:lnTo>
                    <a:pt x="181" y="8336"/>
                  </a:lnTo>
                  <a:lnTo>
                    <a:pt x="180" y="8285"/>
                  </a:lnTo>
                  <a:lnTo>
                    <a:pt x="178" y="8235"/>
                  </a:lnTo>
                  <a:close/>
                  <a:moveTo>
                    <a:pt x="216" y="7298"/>
                  </a:moveTo>
                  <a:cubicBezTo>
                    <a:pt x="223" y="7208"/>
                    <a:pt x="110" y="7165"/>
                    <a:pt x="56" y="7237"/>
                  </a:cubicBezTo>
                  <a:cubicBezTo>
                    <a:pt x="47" y="7251"/>
                    <a:pt x="41" y="7264"/>
                    <a:pt x="40" y="7280"/>
                  </a:cubicBezTo>
                  <a:lnTo>
                    <a:pt x="32" y="7357"/>
                  </a:lnTo>
                  <a:lnTo>
                    <a:pt x="27" y="7409"/>
                  </a:lnTo>
                  <a:lnTo>
                    <a:pt x="24" y="7459"/>
                  </a:lnTo>
                  <a:lnTo>
                    <a:pt x="20" y="7511"/>
                  </a:lnTo>
                  <a:lnTo>
                    <a:pt x="17" y="7562"/>
                  </a:lnTo>
                  <a:lnTo>
                    <a:pt x="12" y="7638"/>
                  </a:lnTo>
                  <a:cubicBezTo>
                    <a:pt x="8" y="7727"/>
                    <a:pt x="123" y="7766"/>
                    <a:pt x="174" y="7692"/>
                  </a:cubicBezTo>
                  <a:cubicBezTo>
                    <a:pt x="183" y="7678"/>
                    <a:pt x="188" y="7664"/>
                    <a:pt x="189" y="7647"/>
                  </a:cubicBezTo>
                  <a:lnTo>
                    <a:pt x="193" y="7574"/>
                  </a:lnTo>
                  <a:lnTo>
                    <a:pt x="197" y="7523"/>
                  </a:lnTo>
                  <a:lnTo>
                    <a:pt x="200" y="7473"/>
                  </a:lnTo>
                  <a:lnTo>
                    <a:pt x="205" y="7423"/>
                  </a:lnTo>
                  <a:lnTo>
                    <a:pt x="209" y="7373"/>
                  </a:lnTo>
                  <a:close/>
                  <a:moveTo>
                    <a:pt x="350" y="6432"/>
                  </a:moveTo>
                  <a:cubicBezTo>
                    <a:pt x="367" y="6349"/>
                    <a:pt x="267" y="6290"/>
                    <a:pt x="203" y="6349"/>
                  </a:cubicBezTo>
                  <a:cubicBezTo>
                    <a:pt x="190" y="6360"/>
                    <a:pt x="180" y="6377"/>
                    <a:pt x="177" y="6395"/>
                  </a:cubicBezTo>
                  <a:lnTo>
                    <a:pt x="164" y="6452"/>
                  </a:lnTo>
                  <a:lnTo>
                    <a:pt x="154" y="6502"/>
                  </a:lnTo>
                  <a:lnTo>
                    <a:pt x="144" y="6552"/>
                  </a:lnTo>
                  <a:lnTo>
                    <a:pt x="136" y="6601"/>
                  </a:lnTo>
                  <a:lnTo>
                    <a:pt x="126" y="6651"/>
                  </a:lnTo>
                  <a:lnTo>
                    <a:pt x="117" y="6700"/>
                  </a:lnTo>
                  <a:lnTo>
                    <a:pt x="109" y="6748"/>
                  </a:lnTo>
                  <a:cubicBezTo>
                    <a:pt x="103" y="6785"/>
                    <a:pt x="123" y="6824"/>
                    <a:pt x="157" y="6840"/>
                  </a:cubicBezTo>
                  <a:cubicBezTo>
                    <a:pt x="210" y="6868"/>
                    <a:pt x="274" y="6836"/>
                    <a:pt x="285" y="6776"/>
                  </a:cubicBezTo>
                  <a:lnTo>
                    <a:pt x="292" y="6731"/>
                  </a:lnTo>
                  <a:lnTo>
                    <a:pt x="301" y="6682"/>
                  </a:lnTo>
                  <a:lnTo>
                    <a:pt x="309" y="6633"/>
                  </a:lnTo>
                  <a:lnTo>
                    <a:pt x="319" y="6585"/>
                  </a:lnTo>
                  <a:lnTo>
                    <a:pt x="329" y="6536"/>
                  </a:lnTo>
                  <a:lnTo>
                    <a:pt x="338" y="6488"/>
                  </a:lnTo>
                  <a:close/>
                  <a:moveTo>
                    <a:pt x="579" y="5586"/>
                  </a:moveTo>
                  <a:cubicBezTo>
                    <a:pt x="606" y="5502"/>
                    <a:pt x="507" y="5434"/>
                    <a:pt x="438" y="5491"/>
                  </a:cubicBezTo>
                  <a:cubicBezTo>
                    <a:pt x="426" y="5502"/>
                    <a:pt x="416" y="5515"/>
                    <a:pt x="411" y="5531"/>
                  </a:cubicBezTo>
                  <a:lnTo>
                    <a:pt x="393" y="5584"/>
                  </a:lnTo>
                  <a:lnTo>
                    <a:pt x="378" y="5631"/>
                  </a:lnTo>
                  <a:lnTo>
                    <a:pt x="364" y="5678"/>
                  </a:lnTo>
                  <a:lnTo>
                    <a:pt x="349" y="5726"/>
                  </a:lnTo>
                  <a:lnTo>
                    <a:pt x="335" y="5773"/>
                  </a:lnTo>
                  <a:lnTo>
                    <a:pt x="321" y="5821"/>
                  </a:lnTo>
                  <a:lnTo>
                    <a:pt x="305" y="5874"/>
                  </a:lnTo>
                  <a:cubicBezTo>
                    <a:pt x="281" y="5960"/>
                    <a:pt x="386" y="6023"/>
                    <a:pt x="452" y="5962"/>
                  </a:cubicBezTo>
                  <a:cubicBezTo>
                    <a:pt x="463" y="5951"/>
                    <a:pt x="472" y="5937"/>
                    <a:pt x="476" y="5922"/>
                  </a:cubicBezTo>
                  <a:lnTo>
                    <a:pt x="491" y="5871"/>
                  </a:lnTo>
                  <a:lnTo>
                    <a:pt x="504" y="5824"/>
                  </a:lnTo>
                  <a:lnTo>
                    <a:pt x="518" y="5778"/>
                  </a:lnTo>
                  <a:lnTo>
                    <a:pt x="533" y="5731"/>
                  </a:lnTo>
                  <a:lnTo>
                    <a:pt x="547" y="5685"/>
                  </a:lnTo>
                  <a:lnTo>
                    <a:pt x="562" y="5639"/>
                  </a:lnTo>
                  <a:close/>
                  <a:moveTo>
                    <a:pt x="901" y="4773"/>
                  </a:moveTo>
                  <a:cubicBezTo>
                    <a:pt x="914" y="4743"/>
                    <a:pt x="911" y="4708"/>
                    <a:pt x="892" y="4682"/>
                  </a:cubicBezTo>
                  <a:cubicBezTo>
                    <a:pt x="852" y="4628"/>
                    <a:pt x="768" y="4637"/>
                    <a:pt x="740" y="4698"/>
                  </a:cubicBezTo>
                  <a:lnTo>
                    <a:pt x="714" y="4756"/>
                  </a:lnTo>
                  <a:lnTo>
                    <a:pt x="694" y="4800"/>
                  </a:lnTo>
                  <a:lnTo>
                    <a:pt x="674" y="4846"/>
                  </a:lnTo>
                  <a:lnTo>
                    <a:pt x="654" y="4890"/>
                  </a:lnTo>
                  <a:lnTo>
                    <a:pt x="635" y="4936"/>
                  </a:lnTo>
                  <a:lnTo>
                    <a:pt x="616" y="4981"/>
                  </a:lnTo>
                  <a:lnTo>
                    <a:pt x="598" y="5027"/>
                  </a:lnTo>
                  <a:cubicBezTo>
                    <a:pt x="583" y="5062"/>
                    <a:pt x="592" y="5102"/>
                    <a:pt x="621" y="5127"/>
                  </a:cubicBezTo>
                  <a:cubicBezTo>
                    <a:pt x="667" y="5167"/>
                    <a:pt x="739" y="5150"/>
                    <a:pt x="762" y="5094"/>
                  </a:cubicBezTo>
                  <a:lnTo>
                    <a:pt x="780" y="5049"/>
                  </a:lnTo>
                  <a:lnTo>
                    <a:pt x="798" y="5005"/>
                  </a:lnTo>
                  <a:lnTo>
                    <a:pt x="818" y="4960"/>
                  </a:lnTo>
                  <a:lnTo>
                    <a:pt x="837" y="4917"/>
                  </a:lnTo>
                  <a:lnTo>
                    <a:pt x="856" y="4873"/>
                  </a:lnTo>
                  <a:lnTo>
                    <a:pt x="875" y="4828"/>
                  </a:lnTo>
                  <a:close/>
                  <a:moveTo>
                    <a:pt x="1312" y="3998"/>
                  </a:moveTo>
                  <a:cubicBezTo>
                    <a:pt x="1358" y="3922"/>
                    <a:pt x="1274" y="3833"/>
                    <a:pt x="1195" y="3875"/>
                  </a:cubicBezTo>
                  <a:cubicBezTo>
                    <a:pt x="1180" y="3883"/>
                    <a:pt x="1169" y="3893"/>
                    <a:pt x="1160" y="3907"/>
                  </a:cubicBezTo>
                  <a:lnTo>
                    <a:pt x="1145" y="3933"/>
                  </a:lnTo>
                  <a:lnTo>
                    <a:pt x="1120" y="3975"/>
                  </a:lnTo>
                  <a:lnTo>
                    <a:pt x="1095" y="4016"/>
                  </a:lnTo>
                  <a:lnTo>
                    <a:pt x="1071" y="4059"/>
                  </a:lnTo>
                  <a:lnTo>
                    <a:pt x="1046" y="4101"/>
                  </a:lnTo>
                  <a:lnTo>
                    <a:pt x="1023" y="4144"/>
                  </a:lnTo>
                  <a:lnTo>
                    <a:pt x="999" y="4187"/>
                  </a:lnTo>
                  <a:lnTo>
                    <a:pt x="982" y="4218"/>
                  </a:lnTo>
                  <a:cubicBezTo>
                    <a:pt x="954" y="4270"/>
                    <a:pt x="982" y="4332"/>
                    <a:pt x="1039" y="4346"/>
                  </a:cubicBezTo>
                  <a:cubicBezTo>
                    <a:pt x="1078" y="4356"/>
                    <a:pt x="1119" y="4338"/>
                    <a:pt x="1137" y="4303"/>
                  </a:cubicBezTo>
                  <a:lnTo>
                    <a:pt x="1154" y="4272"/>
                  </a:lnTo>
                  <a:lnTo>
                    <a:pt x="1177" y="4230"/>
                  </a:lnTo>
                  <a:lnTo>
                    <a:pt x="1201" y="4188"/>
                  </a:lnTo>
                  <a:lnTo>
                    <a:pt x="1224" y="4147"/>
                  </a:lnTo>
                  <a:lnTo>
                    <a:pt x="1248" y="4106"/>
                  </a:lnTo>
                  <a:lnTo>
                    <a:pt x="1272" y="4064"/>
                  </a:lnTo>
                  <a:lnTo>
                    <a:pt x="1297" y="4024"/>
                  </a:lnTo>
                  <a:close/>
                  <a:moveTo>
                    <a:pt x="1806" y="3275"/>
                  </a:moveTo>
                  <a:cubicBezTo>
                    <a:pt x="1857" y="3205"/>
                    <a:pt x="1792" y="3112"/>
                    <a:pt x="1708" y="3137"/>
                  </a:cubicBezTo>
                  <a:cubicBezTo>
                    <a:pt x="1691" y="3143"/>
                    <a:pt x="1677" y="3153"/>
                    <a:pt x="1665" y="3168"/>
                  </a:cubicBezTo>
                  <a:lnTo>
                    <a:pt x="1635" y="3208"/>
                  </a:lnTo>
                  <a:lnTo>
                    <a:pt x="1605" y="3246"/>
                  </a:lnTo>
                  <a:lnTo>
                    <a:pt x="1576" y="3286"/>
                  </a:lnTo>
                  <a:lnTo>
                    <a:pt x="1548" y="3325"/>
                  </a:lnTo>
                  <a:lnTo>
                    <a:pt x="1520" y="3364"/>
                  </a:lnTo>
                  <a:lnTo>
                    <a:pt x="1491" y="3403"/>
                  </a:lnTo>
                  <a:lnTo>
                    <a:pt x="1453" y="3457"/>
                  </a:lnTo>
                  <a:cubicBezTo>
                    <a:pt x="1401" y="3535"/>
                    <a:pt x="1487" y="3630"/>
                    <a:pt x="1570" y="3584"/>
                  </a:cubicBezTo>
                  <a:cubicBezTo>
                    <a:pt x="1582" y="3577"/>
                    <a:pt x="1591" y="3569"/>
                    <a:pt x="1599" y="3558"/>
                  </a:cubicBezTo>
                  <a:lnTo>
                    <a:pt x="1636" y="3507"/>
                  </a:lnTo>
                  <a:lnTo>
                    <a:pt x="1663" y="3467"/>
                  </a:lnTo>
                  <a:lnTo>
                    <a:pt x="1691" y="3429"/>
                  </a:lnTo>
                  <a:lnTo>
                    <a:pt x="1719" y="3390"/>
                  </a:lnTo>
                  <a:lnTo>
                    <a:pt x="1747" y="3353"/>
                  </a:lnTo>
                  <a:lnTo>
                    <a:pt x="1776" y="3314"/>
                  </a:lnTo>
                  <a:close/>
                  <a:moveTo>
                    <a:pt x="2377" y="2611"/>
                  </a:moveTo>
                  <a:cubicBezTo>
                    <a:pt x="2436" y="2547"/>
                    <a:pt x="2380" y="2446"/>
                    <a:pt x="2294" y="2463"/>
                  </a:cubicBezTo>
                  <a:cubicBezTo>
                    <a:pt x="2276" y="2467"/>
                    <a:pt x="2262" y="2474"/>
                    <a:pt x="2249" y="2488"/>
                  </a:cubicBezTo>
                  <a:lnTo>
                    <a:pt x="2198" y="2542"/>
                  </a:lnTo>
                  <a:lnTo>
                    <a:pt x="2165" y="2577"/>
                  </a:lnTo>
                  <a:lnTo>
                    <a:pt x="2132" y="2612"/>
                  </a:lnTo>
                  <a:lnTo>
                    <a:pt x="2099" y="2648"/>
                  </a:lnTo>
                  <a:lnTo>
                    <a:pt x="2067" y="2684"/>
                  </a:lnTo>
                  <a:lnTo>
                    <a:pt x="2035" y="2720"/>
                  </a:lnTo>
                  <a:lnTo>
                    <a:pt x="2006" y="2752"/>
                  </a:lnTo>
                  <a:cubicBezTo>
                    <a:pt x="1947" y="2821"/>
                    <a:pt x="2017" y="2925"/>
                    <a:pt x="2104" y="2894"/>
                  </a:cubicBezTo>
                  <a:cubicBezTo>
                    <a:pt x="2118" y="2888"/>
                    <a:pt x="2130" y="2880"/>
                    <a:pt x="2139" y="2869"/>
                  </a:cubicBezTo>
                  <a:lnTo>
                    <a:pt x="2167" y="2838"/>
                  </a:lnTo>
                  <a:lnTo>
                    <a:pt x="2199" y="2802"/>
                  </a:lnTo>
                  <a:lnTo>
                    <a:pt x="2230" y="2767"/>
                  </a:lnTo>
                  <a:lnTo>
                    <a:pt x="2263" y="2732"/>
                  </a:lnTo>
                  <a:lnTo>
                    <a:pt x="2295" y="2697"/>
                  </a:lnTo>
                  <a:lnTo>
                    <a:pt x="2327" y="2663"/>
                  </a:lnTo>
                  <a:close/>
                  <a:moveTo>
                    <a:pt x="3017" y="2013"/>
                  </a:moveTo>
                  <a:cubicBezTo>
                    <a:pt x="3079" y="1961"/>
                    <a:pt x="3043" y="1858"/>
                    <a:pt x="2963" y="1856"/>
                  </a:cubicBezTo>
                  <a:cubicBezTo>
                    <a:pt x="2941" y="1855"/>
                    <a:pt x="2919" y="1863"/>
                    <a:pt x="2903" y="1877"/>
                  </a:cubicBezTo>
                  <a:lnTo>
                    <a:pt x="2866" y="1908"/>
                  </a:lnTo>
                  <a:lnTo>
                    <a:pt x="2829" y="1939"/>
                  </a:lnTo>
                  <a:lnTo>
                    <a:pt x="2793" y="1972"/>
                  </a:lnTo>
                  <a:lnTo>
                    <a:pt x="2756" y="2003"/>
                  </a:lnTo>
                  <a:lnTo>
                    <a:pt x="2719" y="2035"/>
                  </a:lnTo>
                  <a:lnTo>
                    <a:pt x="2683" y="2068"/>
                  </a:lnTo>
                  <a:lnTo>
                    <a:pt x="2633" y="2113"/>
                  </a:lnTo>
                  <a:cubicBezTo>
                    <a:pt x="2573" y="2169"/>
                    <a:pt x="2614" y="2270"/>
                    <a:pt x="2697" y="2267"/>
                  </a:cubicBezTo>
                  <a:cubicBezTo>
                    <a:pt x="2718" y="2265"/>
                    <a:pt x="2738" y="2258"/>
                    <a:pt x="2753" y="2243"/>
                  </a:cubicBezTo>
                  <a:lnTo>
                    <a:pt x="2802" y="2199"/>
                  </a:lnTo>
                  <a:lnTo>
                    <a:pt x="2837" y="2168"/>
                  </a:lnTo>
                  <a:lnTo>
                    <a:pt x="2873" y="2137"/>
                  </a:lnTo>
                  <a:lnTo>
                    <a:pt x="2909" y="2105"/>
                  </a:lnTo>
                  <a:lnTo>
                    <a:pt x="2945" y="2074"/>
                  </a:lnTo>
                  <a:lnTo>
                    <a:pt x="2980" y="2043"/>
                  </a:lnTo>
                  <a:close/>
                  <a:moveTo>
                    <a:pt x="3719" y="1490"/>
                  </a:moveTo>
                  <a:cubicBezTo>
                    <a:pt x="3795" y="1438"/>
                    <a:pt x="3753" y="1319"/>
                    <a:pt x="3661" y="1327"/>
                  </a:cubicBezTo>
                  <a:cubicBezTo>
                    <a:pt x="3647" y="1329"/>
                    <a:pt x="3633" y="1333"/>
                    <a:pt x="3621" y="1342"/>
                  </a:cubicBezTo>
                  <a:lnTo>
                    <a:pt x="3563" y="1380"/>
                  </a:lnTo>
                  <a:lnTo>
                    <a:pt x="3523" y="1408"/>
                  </a:lnTo>
                  <a:lnTo>
                    <a:pt x="3482" y="1435"/>
                  </a:lnTo>
                  <a:lnTo>
                    <a:pt x="3442" y="1463"/>
                  </a:lnTo>
                  <a:lnTo>
                    <a:pt x="3403" y="1491"/>
                  </a:lnTo>
                  <a:lnTo>
                    <a:pt x="3364" y="1520"/>
                  </a:lnTo>
                  <a:lnTo>
                    <a:pt x="3327" y="1546"/>
                  </a:lnTo>
                  <a:cubicBezTo>
                    <a:pt x="3257" y="1598"/>
                    <a:pt x="3295" y="1709"/>
                    <a:pt x="3382" y="1706"/>
                  </a:cubicBezTo>
                  <a:cubicBezTo>
                    <a:pt x="3400" y="1705"/>
                    <a:pt x="3416" y="1700"/>
                    <a:pt x="3431" y="1690"/>
                  </a:cubicBezTo>
                  <a:lnTo>
                    <a:pt x="3467" y="1663"/>
                  </a:lnTo>
                  <a:lnTo>
                    <a:pt x="3506" y="1636"/>
                  </a:lnTo>
                  <a:lnTo>
                    <a:pt x="3544" y="1608"/>
                  </a:lnTo>
                  <a:lnTo>
                    <a:pt x="3584" y="1581"/>
                  </a:lnTo>
                  <a:lnTo>
                    <a:pt x="3623" y="1554"/>
                  </a:lnTo>
                  <a:lnTo>
                    <a:pt x="3662" y="1527"/>
                  </a:lnTo>
                  <a:close/>
                  <a:moveTo>
                    <a:pt x="4475" y="1046"/>
                  </a:moveTo>
                  <a:cubicBezTo>
                    <a:pt x="4552" y="1005"/>
                    <a:pt x="4532" y="891"/>
                    <a:pt x="4445" y="880"/>
                  </a:cubicBezTo>
                  <a:cubicBezTo>
                    <a:pt x="4427" y="877"/>
                    <a:pt x="4411" y="880"/>
                    <a:pt x="4393" y="889"/>
                  </a:cubicBezTo>
                  <a:lnTo>
                    <a:pt x="4358" y="907"/>
                  </a:lnTo>
                  <a:lnTo>
                    <a:pt x="4315" y="930"/>
                  </a:lnTo>
                  <a:lnTo>
                    <a:pt x="4272" y="953"/>
                  </a:lnTo>
                  <a:lnTo>
                    <a:pt x="4229" y="976"/>
                  </a:lnTo>
                  <a:lnTo>
                    <a:pt x="4186" y="1000"/>
                  </a:lnTo>
                  <a:lnTo>
                    <a:pt x="4143" y="1023"/>
                  </a:lnTo>
                  <a:lnTo>
                    <a:pt x="4079" y="1060"/>
                  </a:lnTo>
                  <a:cubicBezTo>
                    <a:pt x="4047" y="1077"/>
                    <a:pt x="4030" y="1112"/>
                    <a:pt x="4035" y="1148"/>
                  </a:cubicBezTo>
                  <a:cubicBezTo>
                    <a:pt x="4043" y="1211"/>
                    <a:pt x="4112" y="1245"/>
                    <a:pt x="4167" y="1214"/>
                  </a:cubicBezTo>
                  <a:lnTo>
                    <a:pt x="4230" y="1178"/>
                  </a:lnTo>
                  <a:lnTo>
                    <a:pt x="4272" y="1154"/>
                  </a:lnTo>
                  <a:lnTo>
                    <a:pt x="4314" y="1132"/>
                  </a:lnTo>
                  <a:lnTo>
                    <a:pt x="4356" y="1109"/>
                  </a:lnTo>
                  <a:lnTo>
                    <a:pt x="4397" y="1086"/>
                  </a:lnTo>
                  <a:lnTo>
                    <a:pt x="4440" y="1064"/>
                  </a:lnTo>
                  <a:close/>
                  <a:moveTo>
                    <a:pt x="5275" y="691"/>
                  </a:moveTo>
                  <a:cubicBezTo>
                    <a:pt x="5356" y="659"/>
                    <a:pt x="5348" y="541"/>
                    <a:pt x="5264" y="521"/>
                  </a:cubicBezTo>
                  <a:cubicBezTo>
                    <a:pt x="5246" y="517"/>
                    <a:pt x="5229" y="519"/>
                    <a:pt x="5212" y="525"/>
                  </a:cubicBezTo>
                  <a:lnTo>
                    <a:pt x="5164" y="543"/>
                  </a:lnTo>
                  <a:lnTo>
                    <a:pt x="5118" y="561"/>
                  </a:lnTo>
                  <a:lnTo>
                    <a:pt x="5071" y="579"/>
                  </a:lnTo>
                  <a:lnTo>
                    <a:pt x="5026" y="598"/>
                  </a:lnTo>
                  <a:lnTo>
                    <a:pt x="4981" y="616"/>
                  </a:lnTo>
                  <a:lnTo>
                    <a:pt x="4935" y="636"/>
                  </a:lnTo>
                  <a:lnTo>
                    <a:pt x="4879" y="659"/>
                  </a:lnTo>
                  <a:cubicBezTo>
                    <a:pt x="4791" y="699"/>
                    <a:pt x="4820" y="829"/>
                    <a:pt x="4916" y="829"/>
                  </a:cubicBezTo>
                  <a:cubicBezTo>
                    <a:pt x="4928" y="829"/>
                    <a:pt x="4940" y="827"/>
                    <a:pt x="4950" y="822"/>
                  </a:cubicBezTo>
                  <a:lnTo>
                    <a:pt x="5004" y="799"/>
                  </a:lnTo>
                  <a:lnTo>
                    <a:pt x="5049" y="781"/>
                  </a:lnTo>
                  <a:lnTo>
                    <a:pt x="5093" y="762"/>
                  </a:lnTo>
                  <a:lnTo>
                    <a:pt x="5138" y="744"/>
                  </a:lnTo>
                  <a:lnTo>
                    <a:pt x="5182" y="726"/>
                  </a:lnTo>
                  <a:lnTo>
                    <a:pt x="5228" y="708"/>
                  </a:lnTo>
                  <a:close/>
                  <a:moveTo>
                    <a:pt x="6110" y="425"/>
                  </a:moveTo>
                  <a:cubicBezTo>
                    <a:pt x="6145" y="416"/>
                    <a:pt x="6171" y="388"/>
                    <a:pt x="6175" y="352"/>
                  </a:cubicBezTo>
                  <a:cubicBezTo>
                    <a:pt x="6184" y="289"/>
                    <a:pt x="6127" y="238"/>
                    <a:pt x="6066" y="254"/>
                  </a:cubicBezTo>
                  <a:lnTo>
                    <a:pt x="6013" y="267"/>
                  </a:lnTo>
                  <a:lnTo>
                    <a:pt x="5965" y="280"/>
                  </a:lnTo>
                  <a:lnTo>
                    <a:pt x="5917" y="293"/>
                  </a:lnTo>
                  <a:lnTo>
                    <a:pt x="5869" y="307"/>
                  </a:lnTo>
                  <a:lnTo>
                    <a:pt x="5821" y="321"/>
                  </a:lnTo>
                  <a:lnTo>
                    <a:pt x="5773" y="335"/>
                  </a:lnTo>
                  <a:lnTo>
                    <a:pt x="5720" y="351"/>
                  </a:lnTo>
                  <a:cubicBezTo>
                    <a:pt x="5627" y="382"/>
                    <a:pt x="5643" y="518"/>
                    <a:pt x="5742" y="524"/>
                  </a:cubicBezTo>
                  <a:cubicBezTo>
                    <a:pt x="5753" y="525"/>
                    <a:pt x="5762" y="523"/>
                    <a:pt x="5773" y="520"/>
                  </a:cubicBezTo>
                  <a:lnTo>
                    <a:pt x="5823" y="505"/>
                  </a:lnTo>
                  <a:lnTo>
                    <a:pt x="5870" y="491"/>
                  </a:lnTo>
                  <a:lnTo>
                    <a:pt x="5917" y="478"/>
                  </a:lnTo>
                  <a:lnTo>
                    <a:pt x="5964" y="464"/>
                  </a:lnTo>
                  <a:lnTo>
                    <a:pt x="6011" y="451"/>
                  </a:lnTo>
                  <a:lnTo>
                    <a:pt x="6058" y="439"/>
                  </a:lnTo>
                  <a:close/>
                  <a:moveTo>
                    <a:pt x="6970" y="255"/>
                  </a:moveTo>
                  <a:cubicBezTo>
                    <a:pt x="7002" y="251"/>
                    <a:pt x="7028" y="229"/>
                    <a:pt x="7040" y="199"/>
                  </a:cubicBezTo>
                  <a:cubicBezTo>
                    <a:pt x="7063" y="135"/>
                    <a:pt x="7011" y="70"/>
                    <a:pt x="6943" y="80"/>
                  </a:cubicBezTo>
                  <a:lnTo>
                    <a:pt x="6901" y="86"/>
                  </a:lnTo>
                  <a:lnTo>
                    <a:pt x="6850" y="93"/>
                  </a:lnTo>
                  <a:lnTo>
                    <a:pt x="6800" y="101"/>
                  </a:lnTo>
                  <a:lnTo>
                    <a:pt x="6751" y="110"/>
                  </a:lnTo>
                  <a:lnTo>
                    <a:pt x="6700" y="118"/>
                  </a:lnTo>
                  <a:lnTo>
                    <a:pt x="6650" y="127"/>
                  </a:lnTo>
                  <a:lnTo>
                    <a:pt x="6590" y="138"/>
                  </a:lnTo>
                  <a:cubicBezTo>
                    <a:pt x="6553" y="145"/>
                    <a:pt x="6525" y="175"/>
                    <a:pt x="6519" y="211"/>
                  </a:cubicBezTo>
                  <a:cubicBezTo>
                    <a:pt x="6510" y="272"/>
                    <a:pt x="6563" y="323"/>
                    <a:pt x="6623" y="312"/>
                  </a:cubicBezTo>
                  <a:lnTo>
                    <a:pt x="6682" y="301"/>
                  </a:lnTo>
                  <a:lnTo>
                    <a:pt x="6730" y="292"/>
                  </a:lnTo>
                  <a:lnTo>
                    <a:pt x="6779" y="285"/>
                  </a:lnTo>
                  <a:lnTo>
                    <a:pt x="6828" y="277"/>
                  </a:lnTo>
                  <a:lnTo>
                    <a:pt x="6877" y="269"/>
                  </a:lnTo>
                  <a:lnTo>
                    <a:pt x="6926" y="262"/>
                  </a:lnTo>
                  <a:close/>
                  <a:moveTo>
                    <a:pt x="7842" y="182"/>
                  </a:moveTo>
                  <a:cubicBezTo>
                    <a:pt x="7937" y="177"/>
                    <a:pt x="7961" y="49"/>
                    <a:pt x="7873" y="11"/>
                  </a:cubicBezTo>
                  <a:cubicBezTo>
                    <a:pt x="7860" y="6"/>
                    <a:pt x="7850" y="4"/>
                    <a:pt x="7837" y="4"/>
                  </a:cubicBezTo>
                  <a:lnTo>
                    <a:pt x="7769" y="6"/>
                  </a:lnTo>
                  <a:lnTo>
                    <a:pt x="7717" y="9"/>
                  </a:lnTo>
                  <a:lnTo>
                    <a:pt x="7665" y="11"/>
                  </a:lnTo>
                  <a:lnTo>
                    <a:pt x="7613" y="14"/>
                  </a:lnTo>
                  <a:lnTo>
                    <a:pt x="7562" y="17"/>
                  </a:lnTo>
                  <a:lnTo>
                    <a:pt x="7510" y="20"/>
                  </a:lnTo>
                  <a:lnTo>
                    <a:pt x="7479" y="23"/>
                  </a:lnTo>
                  <a:cubicBezTo>
                    <a:pt x="7446" y="25"/>
                    <a:pt x="7417" y="45"/>
                    <a:pt x="7404" y="76"/>
                  </a:cubicBezTo>
                  <a:cubicBezTo>
                    <a:pt x="7377" y="137"/>
                    <a:pt x="7426" y="205"/>
                    <a:pt x="7492" y="199"/>
                  </a:cubicBezTo>
                  <a:lnTo>
                    <a:pt x="7573" y="194"/>
                  </a:lnTo>
                  <a:lnTo>
                    <a:pt x="7624" y="191"/>
                  </a:lnTo>
                  <a:lnTo>
                    <a:pt x="7674" y="188"/>
                  </a:lnTo>
                  <a:lnTo>
                    <a:pt x="7724" y="186"/>
                  </a:lnTo>
                  <a:lnTo>
                    <a:pt x="7775" y="183"/>
                  </a:lnTo>
                  <a:close/>
                  <a:moveTo>
                    <a:pt x="8081" y="1"/>
                  </a:moveTo>
                  <a:cubicBezTo>
                    <a:pt x="8042" y="1"/>
                    <a:pt x="8008" y="25"/>
                    <a:pt x="7996" y="62"/>
                  </a:cubicBezTo>
                  <a:cubicBezTo>
                    <a:pt x="7978" y="120"/>
                    <a:pt x="8021" y="178"/>
                    <a:pt x="8081" y="178"/>
                  </a:cubicBezTo>
                  <a:cubicBezTo>
                    <a:pt x="8166" y="178"/>
                    <a:pt x="8250" y="179"/>
                    <a:pt x="8335" y="182"/>
                  </a:cubicBezTo>
                  <a:cubicBezTo>
                    <a:pt x="8368" y="183"/>
                    <a:pt x="8399" y="184"/>
                    <a:pt x="8431" y="185"/>
                  </a:cubicBezTo>
                  <a:cubicBezTo>
                    <a:pt x="8510" y="189"/>
                    <a:pt x="8554" y="97"/>
                    <a:pt x="8500" y="38"/>
                  </a:cubicBezTo>
                  <a:cubicBezTo>
                    <a:pt x="8484" y="20"/>
                    <a:pt x="8463" y="10"/>
                    <a:pt x="8439" y="9"/>
                  </a:cubicBezTo>
                  <a:cubicBezTo>
                    <a:pt x="8406" y="7"/>
                    <a:pt x="8374" y="6"/>
                    <a:pt x="8340" y="4"/>
                  </a:cubicBezTo>
                  <a:cubicBezTo>
                    <a:pt x="8283" y="3"/>
                    <a:pt x="8225" y="2"/>
                    <a:pt x="81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1"/>
            <p:cNvSpPr/>
            <p:nvPr/>
          </p:nvSpPr>
          <p:spPr>
            <a:xfrm>
              <a:off x="6380681" y="2748866"/>
              <a:ext cx="1318548" cy="1318483"/>
            </a:xfrm>
            <a:custGeom>
              <a:avLst/>
              <a:gdLst/>
              <a:ahLst/>
              <a:cxnLst/>
              <a:rect l="l" t="t" r="r" b="b"/>
              <a:pathLst>
                <a:path w="13087" h="13087" extrusionOk="0">
                  <a:moveTo>
                    <a:pt x="6544" y="0"/>
                  </a:moveTo>
                  <a:cubicBezTo>
                    <a:pt x="2930" y="0"/>
                    <a:pt x="1" y="2930"/>
                    <a:pt x="1" y="6543"/>
                  </a:cubicBezTo>
                  <a:cubicBezTo>
                    <a:pt x="1" y="10157"/>
                    <a:pt x="2930" y="13086"/>
                    <a:pt x="6544" y="13086"/>
                  </a:cubicBezTo>
                  <a:cubicBezTo>
                    <a:pt x="10157" y="13086"/>
                    <a:pt x="13086" y="10157"/>
                    <a:pt x="13086" y="6543"/>
                  </a:cubicBezTo>
                  <a:cubicBezTo>
                    <a:pt x="13086" y="2930"/>
                    <a:pt x="10157" y="0"/>
                    <a:pt x="6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1"/>
            <p:cNvSpPr/>
            <p:nvPr/>
          </p:nvSpPr>
          <p:spPr>
            <a:xfrm>
              <a:off x="6450196" y="2772340"/>
              <a:ext cx="1179610" cy="1179652"/>
            </a:xfrm>
            <a:custGeom>
              <a:avLst/>
              <a:gdLst/>
              <a:ahLst/>
              <a:cxnLst/>
              <a:rect l="l" t="t" r="r" b="b"/>
              <a:pathLst>
                <a:path w="11708" h="11709" extrusionOk="0">
                  <a:moveTo>
                    <a:pt x="5854" y="0"/>
                  </a:moveTo>
                  <a:cubicBezTo>
                    <a:pt x="2621" y="0"/>
                    <a:pt x="0" y="2622"/>
                    <a:pt x="0" y="5854"/>
                  </a:cubicBezTo>
                  <a:cubicBezTo>
                    <a:pt x="0" y="9087"/>
                    <a:pt x="2621" y="11708"/>
                    <a:pt x="5854" y="11708"/>
                  </a:cubicBezTo>
                  <a:cubicBezTo>
                    <a:pt x="9087" y="11708"/>
                    <a:pt x="11707" y="9087"/>
                    <a:pt x="11707" y="5854"/>
                  </a:cubicBezTo>
                  <a:cubicBezTo>
                    <a:pt x="11707" y="2622"/>
                    <a:pt x="9087" y="0"/>
                    <a:pt x="58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1"/>
            <p:cNvSpPr/>
            <p:nvPr/>
          </p:nvSpPr>
          <p:spPr>
            <a:xfrm>
              <a:off x="6490798" y="2744433"/>
              <a:ext cx="1098303" cy="1327248"/>
            </a:xfrm>
            <a:custGeom>
              <a:avLst/>
              <a:gdLst/>
              <a:ahLst/>
              <a:cxnLst/>
              <a:rect l="l" t="t" r="r" b="b"/>
              <a:pathLst>
                <a:path w="10901" h="13174" extrusionOk="0">
                  <a:moveTo>
                    <a:pt x="1594" y="1933"/>
                  </a:moveTo>
                  <a:cubicBezTo>
                    <a:pt x="2581" y="738"/>
                    <a:pt x="3945" y="1"/>
                    <a:pt x="5451" y="1"/>
                  </a:cubicBezTo>
                  <a:cubicBezTo>
                    <a:pt x="6957" y="1"/>
                    <a:pt x="8321" y="738"/>
                    <a:pt x="9307" y="1933"/>
                  </a:cubicBezTo>
                  <a:cubicBezTo>
                    <a:pt x="10291" y="3124"/>
                    <a:pt x="10901" y="4770"/>
                    <a:pt x="10901" y="6587"/>
                  </a:cubicBezTo>
                  <a:cubicBezTo>
                    <a:pt x="10901" y="8405"/>
                    <a:pt x="10291" y="10050"/>
                    <a:pt x="9307" y="11241"/>
                  </a:cubicBezTo>
                  <a:cubicBezTo>
                    <a:pt x="8321" y="12435"/>
                    <a:pt x="6957" y="13174"/>
                    <a:pt x="5451" y="13174"/>
                  </a:cubicBezTo>
                  <a:cubicBezTo>
                    <a:pt x="3945" y="13174"/>
                    <a:pt x="2581" y="12435"/>
                    <a:pt x="1594" y="11241"/>
                  </a:cubicBezTo>
                  <a:cubicBezTo>
                    <a:pt x="610" y="10050"/>
                    <a:pt x="1" y="8405"/>
                    <a:pt x="1" y="6587"/>
                  </a:cubicBezTo>
                  <a:cubicBezTo>
                    <a:pt x="1" y="4770"/>
                    <a:pt x="610" y="3124"/>
                    <a:pt x="1594" y="1933"/>
                  </a:cubicBezTo>
                  <a:close/>
                  <a:moveTo>
                    <a:pt x="5451" y="88"/>
                  </a:moveTo>
                  <a:cubicBezTo>
                    <a:pt x="3972" y="88"/>
                    <a:pt x="2632" y="814"/>
                    <a:pt x="1662" y="1989"/>
                  </a:cubicBezTo>
                  <a:cubicBezTo>
                    <a:pt x="690" y="3165"/>
                    <a:pt x="89" y="4791"/>
                    <a:pt x="89" y="6587"/>
                  </a:cubicBezTo>
                  <a:cubicBezTo>
                    <a:pt x="89" y="8384"/>
                    <a:pt x="690" y="10009"/>
                    <a:pt x="1662" y="11186"/>
                  </a:cubicBezTo>
                  <a:cubicBezTo>
                    <a:pt x="2632" y="12360"/>
                    <a:pt x="3972" y="13086"/>
                    <a:pt x="5451" y="13086"/>
                  </a:cubicBezTo>
                  <a:cubicBezTo>
                    <a:pt x="6930" y="13086"/>
                    <a:pt x="8269" y="12360"/>
                    <a:pt x="9239" y="11186"/>
                  </a:cubicBezTo>
                  <a:cubicBezTo>
                    <a:pt x="10211" y="10009"/>
                    <a:pt x="10813" y="8384"/>
                    <a:pt x="10813" y="6587"/>
                  </a:cubicBezTo>
                  <a:cubicBezTo>
                    <a:pt x="10813" y="4791"/>
                    <a:pt x="10211" y="3165"/>
                    <a:pt x="9239" y="1989"/>
                  </a:cubicBezTo>
                  <a:cubicBezTo>
                    <a:pt x="8269" y="814"/>
                    <a:pt x="6930" y="88"/>
                    <a:pt x="5451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1"/>
            <p:cNvSpPr/>
            <p:nvPr/>
          </p:nvSpPr>
          <p:spPr>
            <a:xfrm>
              <a:off x="6614818" y="2744433"/>
              <a:ext cx="850250" cy="1327248"/>
            </a:xfrm>
            <a:custGeom>
              <a:avLst/>
              <a:gdLst/>
              <a:ahLst/>
              <a:cxnLst/>
              <a:rect l="l" t="t" r="r" b="b"/>
              <a:pathLst>
                <a:path w="8439" h="13174" extrusionOk="0">
                  <a:moveTo>
                    <a:pt x="1230" y="1937"/>
                  </a:moveTo>
                  <a:cubicBezTo>
                    <a:pt x="1994" y="740"/>
                    <a:pt x="3051" y="1"/>
                    <a:pt x="4220" y="1"/>
                  </a:cubicBezTo>
                  <a:cubicBezTo>
                    <a:pt x="5389" y="1"/>
                    <a:pt x="6445" y="740"/>
                    <a:pt x="7209" y="1937"/>
                  </a:cubicBezTo>
                  <a:cubicBezTo>
                    <a:pt x="7969" y="3128"/>
                    <a:pt x="8439" y="4772"/>
                    <a:pt x="8439" y="6587"/>
                  </a:cubicBezTo>
                  <a:cubicBezTo>
                    <a:pt x="8439" y="8402"/>
                    <a:pt x="7969" y="10046"/>
                    <a:pt x="7209" y="11237"/>
                  </a:cubicBezTo>
                  <a:cubicBezTo>
                    <a:pt x="6445" y="12433"/>
                    <a:pt x="5389" y="13174"/>
                    <a:pt x="4220" y="13174"/>
                  </a:cubicBezTo>
                  <a:cubicBezTo>
                    <a:pt x="3051" y="13174"/>
                    <a:pt x="1994" y="12433"/>
                    <a:pt x="1230" y="11237"/>
                  </a:cubicBezTo>
                  <a:cubicBezTo>
                    <a:pt x="471" y="10046"/>
                    <a:pt x="1" y="8402"/>
                    <a:pt x="1" y="6587"/>
                  </a:cubicBezTo>
                  <a:cubicBezTo>
                    <a:pt x="1" y="4772"/>
                    <a:pt x="471" y="3128"/>
                    <a:pt x="1230" y="1937"/>
                  </a:cubicBezTo>
                  <a:close/>
                  <a:moveTo>
                    <a:pt x="4220" y="88"/>
                  </a:moveTo>
                  <a:cubicBezTo>
                    <a:pt x="3083" y="88"/>
                    <a:pt x="2052" y="813"/>
                    <a:pt x="1304" y="1984"/>
                  </a:cubicBezTo>
                  <a:cubicBezTo>
                    <a:pt x="554" y="3161"/>
                    <a:pt x="88" y="4789"/>
                    <a:pt x="88" y="6587"/>
                  </a:cubicBezTo>
                  <a:cubicBezTo>
                    <a:pt x="88" y="8385"/>
                    <a:pt x="554" y="10013"/>
                    <a:pt x="1304" y="11190"/>
                  </a:cubicBezTo>
                  <a:cubicBezTo>
                    <a:pt x="2052" y="12362"/>
                    <a:pt x="3083" y="13086"/>
                    <a:pt x="4220" y="13086"/>
                  </a:cubicBezTo>
                  <a:cubicBezTo>
                    <a:pt x="5357" y="13086"/>
                    <a:pt x="6388" y="12362"/>
                    <a:pt x="7135" y="11190"/>
                  </a:cubicBezTo>
                  <a:cubicBezTo>
                    <a:pt x="7886" y="10013"/>
                    <a:pt x="8351" y="8385"/>
                    <a:pt x="8351" y="6587"/>
                  </a:cubicBezTo>
                  <a:cubicBezTo>
                    <a:pt x="8351" y="4789"/>
                    <a:pt x="7886" y="3161"/>
                    <a:pt x="7135" y="1984"/>
                  </a:cubicBezTo>
                  <a:cubicBezTo>
                    <a:pt x="6388" y="813"/>
                    <a:pt x="5357" y="88"/>
                    <a:pt x="4220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1"/>
            <p:cNvSpPr/>
            <p:nvPr/>
          </p:nvSpPr>
          <p:spPr>
            <a:xfrm>
              <a:off x="6738838" y="2744433"/>
              <a:ext cx="602198" cy="1327248"/>
            </a:xfrm>
            <a:custGeom>
              <a:avLst/>
              <a:gdLst/>
              <a:ahLst/>
              <a:cxnLst/>
              <a:rect l="l" t="t" r="r" b="b"/>
              <a:pathLst>
                <a:path w="5977" h="13174" extrusionOk="0">
                  <a:moveTo>
                    <a:pt x="867" y="1943"/>
                  </a:moveTo>
                  <a:cubicBezTo>
                    <a:pt x="1407" y="743"/>
                    <a:pt x="2157" y="1"/>
                    <a:pt x="2989" y="1"/>
                  </a:cubicBezTo>
                  <a:cubicBezTo>
                    <a:pt x="3821" y="1"/>
                    <a:pt x="4571" y="743"/>
                    <a:pt x="5111" y="1943"/>
                  </a:cubicBezTo>
                  <a:cubicBezTo>
                    <a:pt x="5646" y="3132"/>
                    <a:pt x="5977" y="4774"/>
                    <a:pt x="5977" y="6587"/>
                  </a:cubicBezTo>
                  <a:cubicBezTo>
                    <a:pt x="5977" y="8400"/>
                    <a:pt x="5646" y="10042"/>
                    <a:pt x="5111" y="11232"/>
                  </a:cubicBezTo>
                  <a:cubicBezTo>
                    <a:pt x="4571" y="12432"/>
                    <a:pt x="3821" y="13174"/>
                    <a:pt x="2989" y="13174"/>
                  </a:cubicBezTo>
                  <a:cubicBezTo>
                    <a:pt x="2157" y="13174"/>
                    <a:pt x="1407" y="12432"/>
                    <a:pt x="867" y="11232"/>
                  </a:cubicBezTo>
                  <a:cubicBezTo>
                    <a:pt x="332" y="10042"/>
                    <a:pt x="0" y="8400"/>
                    <a:pt x="0" y="6587"/>
                  </a:cubicBezTo>
                  <a:cubicBezTo>
                    <a:pt x="0" y="4774"/>
                    <a:pt x="332" y="3132"/>
                    <a:pt x="867" y="1943"/>
                  </a:cubicBezTo>
                  <a:close/>
                  <a:moveTo>
                    <a:pt x="2989" y="88"/>
                  </a:moveTo>
                  <a:cubicBezTo>
                    <a:pt x="2194" y="88"/>
                    <a:pt x="1472" y="811"/>
                    <a:pt x="947" y="1978"/>
                  </a:cubicBezTo>
                  <a:cubicBezTo>
                    <a:pt x="417" y="3157"/>
                    <a:pt x="88" y="4786"/>
                    <a:pt x="88" y="6587"/>
                  </a:cubicBezTo>
                  <a:cubicBezTo>
                    <a:pt x="88" y="8388"/>
                    <a:pt x="417" y="10017"/>
                    <a:pt x="947" y="11195"/>
                  </a:cubicBezTo>
                  <a:cubicBezTo>
                    <a:pt x="1472" y="12363"/>
                    <a:pt x="2194" y="13086"/>
                    <a:pt x="2989" y="13086"/>
                  </a:cubicBezTo>
                  <a:cubicBezTo>
                    <a:pt x="3783" y="13086"/>
                    <a:pt x="4505" y="12363"/>
                    <a:pt x="5031" y="11195"/>
                  </a:cubicBezTo>
                  <a:cubicBezTo>
                    <a:pt x="5561" y="10017"/>
                    <a:pt x="5889" y="8388"/>
                    <a:pt x="5889" y="6587"/>
                  </a:cubicBezTo>
                  <a:cubicBezTo>
                    <a:pt x="5889" y="4786"/>
                    <a:pt x="5561" y="3157"/>
                    <a:pt x="5031" y="1978"/>
                  </a:cubicBezTo>
                  <a:cubicBezTo>
                    <a:pt x="4505" y="811"/>
                    <a:pt x="3783" y="88"/>
                    <a:pt x="2989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1"/>
            <p:cNvSpPr/>
            <p:nvPr/>
          </p:nvSpPr>
          <p:spPr>
            <a:xfrm>
              <a:off x="6862859" y="2744433"/>
              <a:ext cx="354246" cy="1327248"/>
            </a:xfrm>
            <a:custGeom>
              <a:avLst/>
              <a:gdLst/>
              <a:ahLst/>
              <a:cxnLst/>
              <a:rect l="l" t="t" r="r" b="b"/>
              <a:pathLst>
                <a:path w="3516" h="13174" extrusionOk="0">
                  <a:moveTo>
                    <a:pt x="504" y="1950"/>
                  </a:moveTo>
                  <a:cubicBezTo>
                    <a:pt x="819" y="745"/>
                    <a:pt x="1262" y="1"/>
                    <a:pt x="1758" y="1"/>
                  </a:cubicBezTo>
                  <a:cubicBezTo>
                    <a:pt x="2254" y="1"/>
                    <a:pt x="2696" y="745"/>
                    <a:pt x="3012" y="1950"/>
                  </a:cubicBezTo>
                  <a:cubicBezTo>
                    <a:pt x="3323" y="3137"/>
                    <a:pt x="3515" y="4777"/>
                    <a:pt x="3515" y="6587"/>
                  </a:cubicBezTo>
                  <a:cubicBezTo>
                    <a:pt x="3515" y="8397"/>
                    <a:pt x="3323" y="10036"/>
                    <a:pt x="3012" y="11225"/>
                  </a:cubicBezTo>
                  <a:cubicBezTo>
                    <a:pt x="2696" y="12429"/>
                    <a:pt x="2254" y="13174"/>
                    <a:pt x="1758" y="13174"/>
                  </a:cubicBezTo>
                  <a:cubicBezTo>
                    <a:pt x="1262" y="13174"/>
                    <a:pt x="819" y="12429"/>
                    <a:pt x="504" y="11225"/>
                  </a:cubicBezTo>
                  <a:cubicBezTo>
                    <a:pt x="192" y="10036"/>
                    <a:pt x="0" y="8397"/>
                    <a:pt x="0" y="6587"/>
                  </a:cubicBezTo>
                  <a:cubicBezTo>
                    <a:pt x="0" y="4777"/>
                    <a:pt x="192" y="3137"/>
                    <a:pt x="504" y="1950"/>
                  </a:cubicBezTo>
                  <a:close/>
                  <a:moveTo>
                    <a:pt x="1758" y="88"/>
                  </a:moveTo>
                  <a:cubicBezTo>
                    <a:pt x="1307" y="88"/>
                    <a:pt x="893" y="808"/>
                    <a:pt x="589" y="1971"/>
                  </a:cubicBezTo>
                  <a:cubicBezTo>
                    <a:pt x="279" y="3152"/>
                    <a:pt x="87" y="4784"/>
                    <a:pt x="87" y="6587"/>
                  </a:cubicBezTo>
                  <a:cubicBezTo>
                    <a:pt x="87" y="8391"/>
                    <a:pt x="279" y="10023"/>
                    <a:pt x="589" y="11202"/>
                  </a:cubicBezTo>
                  <a:cubicBezTo>
                    <a:pt x="893" y="12366"/>
                    <a:pt x="1307" y="13086"/>
                    <a:pt x="1758" y="13086"/>
                  </a:cubicBezTo>
                  <a:cubicBezTo>
                    <a:pt x="2208" y="13086"/>
                    <a:pt x="2622" y="12366"/>
                    <a:pt x="2927" y="11202"/>
                  </a:cubicBezTo>
                  <a:cubicBezTo>
                    <a:pt x="3236" y="10023"/>
                    <a:pt x="3428" y="8391"/>
                    <a:pt x="3428" y="6587"/>
                  </a:cubicBezTo>
                  <a:cubicBezTo>
                    <a:pt x="3428" y="4784"/>
                    <a:pt x="3236" y="3152"/>
                    <a:pt x="2927" y="1971"/>
                  </a:cubicBezTo>
                  <a:cubicBezTo>
                    <a:pt x="2622" y="808"/>
                    <a:pt x="2208" y="88"/>
                    <a:pt x="1758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1"/>
            <p:cNvSpPr/>
            <p:nvPr/>
          </p:nvSpPr>
          <p:spPr>
            <a:xfrm>
              <a:off x="6986879" y="2744433"/>
              <a:ext cx="106193" cy="1327248"/>
            </a:xfrm>
            <a:custGeom>
              <a:avLst/>
              <a:gdLst/>
              <a:ahLst/>
              <a:cxnLst/>
              <a:rect l="l" t="t" r="r" b="b"/>
              <a:pathLst>
                <a:path w="1054" h="13174" extrusionOk="0">
                  <a:moveTo>
                    <a:pt x="142" y="1957"/>
                  </a:moveTo>
                  <a:cubicBezTo>
                    <a:pt x="231" y="748"/>
                    <a:pt x="366" y="1"/>
                    <a:pt x="527" y="1"/>
                  </a:cubicBezTo>
                  <a:cubicBezTo>
                    <a:pt x="687" y="1"/>
                    <a:pt x="823" y="748"/>
                    <a:pt x="912" y="1957"/>
                  </a:cubicBezTo>
                  <a:cubicBezTo>
                    <a:pt x="999" y="3143"/>
                    <a:pt x="1053" y="4780"/>
                    <a:pt x="1053" y="6587"/>
                  </a:cubicBezTo>
                  <a:cubicBezTo>
                    <a:pt x="1053" y="8394"/>
                    <a:pt x="999" y="10031"/>
                    <a:pt x="912" y="11217"/>
                  </a:cubicBezTo>
                  <a:cubicBezTo>
                    <a:pt x="823" y="12425"/>
                    <a:pt x="687" y="13174"/>
                    <a:pt x="527" y="13174"/>
                  </a:cubicBezTo>
                  <a:cubicBezTo>
                    <a:pt x="366" y="13174"/>
                    <a:pt x="231" y="12425"/>
                    <a:pt x="142" y="11217"/>
                  </a:cubicBezTo>
                  <a:cubicBezTo>
                    <a:pt x="54" y="10031"/>
                    <a:pt x="0" y="8394"/>
                    <a:pt x="0" y="6587"/>
                  </a:cubicBezTo>
                  <a:cubicBezTo>
                    <a:pt x="0" y="4780"/>
                    <a:pt x="54" y="3143"/>
                    <a:pt x="142" y="1957"/>
                  </a:cubicBezTo>
                  <a:close/>
                  <a:moveTo>
                    <a:pt x="527" y="88"/>
                  </a:moveTo>
                  <a:cubicBezTo>
                    <a:pt x="420" y="88"/>
                    <a:pt x="315" y="805"/>
                    <a:pt x="229" y="1963"/>
                  </a:cubicBezTo>
                  <a:cubicBezTo>
                    <a:pt x="142" y="3147"/>
                    <a:pt x="88" y="4781"/>
                    <a:pt x="88" y="6587"/>
                  </a:cubicBezTo>
                  <a:cubicBezTo>
                    <a:pt x="88" y="8393"/>
                    <a:pt x="142" y="10028"/>
                    <a:pt x="229" y="11211"/>
                  </a:cubicBezTo>
                  <a:cubicBezTo>
                    <a:pt x="315" y="12370"/>
                    <a:pt x="420" y="13086"/>
                    <a:pt x="527" y="13086"/>
                  </a:cubicBezTo>
                  <a:cubicBezTo>
                    <a:pt x="633" y="13086"/>
                    <a:pt x="739" y="12370"/>
                    <a:pt x="825" y="11211"/>
                  </a:cubicBezTo>
                  <a:cubicBezTo>
                    <a:pt x="912" y="10028"/>
                    <a:pt x="966" y="8393"/>
                    <a:pt x="966" y="6587"/>
                  </a:cubicBezTo>
                  <a:cubicBezTo>
                    <a:pt x="966" y="4781"/>
                    <a:pt x="912" y="3147"/>
                    <a:pt x="825" y="1963"/>
                  </a:cubicBezTo>
                  <a:cubicBezTo>
                    <a:pt x="739" y="805"/>
                    <a:pt x="633" y="88"/>
                    <a:pt x="527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1"/>
            <p:cNvSpPr/>
            <p:nvPr/>
          </p:nvSpPr>
          <p:spPr>
            <a:xfrm>
              <a:off x="6376248" y="2858983"/>
              <a:ext cx="1327414" cy="1098148"/>
            </a:xfrm>
            <a:custGeom>
              <a:avLst/>
              <a:gdLst/>
              <a:ahLst/>
              <a:cxnLst/>
              <a:rect l="l" t="t" r="r" b="b"/>
              <a:pathLst>
                <a:path w="13175" h="10900" extrusionOk="0">
                  <a:moveTo>
                    <a:pt x="11242" y="1594"/>
                  </a:moveTo>
                  <a:cubicBezTo>
                    <a:pt x="12436" y="2580"/>
                    <a:pt x="13175" y="3944"/>
                    <a:pt x="13175" y="5450"/>
                  </a:cubicBezTo>
                  <a:cubicBezTo>
                    <a:pt x="13175" y="6957"/>
                    <a:pt x="12436" y="8320"/>
                    <a:pt x="11242" y="9306"/>
                  </a:cubicBezTo>
                  <a:cubicBezTo>
                    <a:pt x="10051" y="10291"/>
                    <a:pt x="8405" y="10900"/>
                    <a:pt x="6588" y="10900"/>
                  </a:cubicBezTo>
                  <a:cubicBezTo>
                    <a:pt x="4771" y="10900"/>
                    <a:pt x="3125" y="10291"/>
                    <a:pt x="1933" y="9306"/>
                  </a:cubicBezTo>
                  <a:cubicBezTo>
                    <a:pt x="740" y="8320"/>
                    <a:pt x="1" y="6957"/>
                    <a:pt x="1" y="5450"/>
                  </a:cubicBezTo>
                  <a:cubicBezTo>
                    <a:pt x="1" y="3944"/>
                    <a:pt x="740" y="2580"/>
                    <a:pt x="1933" y="1594"/>
                  </a:cubicBezTo>
                  <a:cubicBezTo>
                    <a:pt x="3125" y="609"/>
                    <a:pt x="4771" y="0"/>
                    <a:pt x="6588" y="0"/>
                  </a:cubicBezTo>
                  <a:cubicBezTo>
                    <a:pt x="8405" y="0"/>
                    <a:pt x="10051" y="609"/>
                    <a:pt x="11242" y="1594"/>
                  </a:cubicBezTo>
                  <a:close/>
                  <a:moveTo>
                    <a:pt x="13087" y="5450"/>
                  </a:moveTo>
                  <a:cubicBezTo>
                    <a:pt x="13087" y="3971"/>
                    <a:pt x="12360" y="2631"/>
                    <a:pt x="11187" y="1661"/>
                  </a:cubicBezTo>
                  <a:cubicBezTo>
                    <a:pt x="10010" y="689"/>
                    <a:pt x="8384" y="88"/>
                    <a:pt x="6588" y="88"/>
                  </a:cubicBezTo>
                  <a:cubicBezTo>
                    <a:pt x="4792" y="88"/>
                    <a:pt x="3166" y="689"/>
                    <a:pt x="1989" y="1661"/>
                  </a:cubicBezTo>
                  <a:cubicBezTo>
                    <a:pt x="816" y="2631"/>
                    <a:pt x="89" y="3971"/>
                    <a:pt x="89" y="5450"/>
                  </a:cubicBezTo>
                  <a:cubicBezTo>
                    <a:pt x="89" y="6929"/>
                    <a:pt x="816" y="8269"/>
                    <a:pt x="1989" y="9239"/>
                  </a:cubicBezTo>
                  <a:cubicBezTo>
                    <a:pt x="3166" y="10211"/>
                    <a:pt x="4792" y="10813"/>
                    <a:pt x="6588" y="10813"/>
                  </a:cubicBezTo>
                  <a:cubicBezTo>
                    <a:pt x="8384" y="10813"/>
                    <a:pt x="10010" y="10211"/>
                    <a:pt x="11187" y="9239"/>
                  </a:cubicBezTo>
                  <a:cubicBezTo>
                    <a:pt x="12360" y="8269"/>
                    <a:pt x="13087" y="6929"/>
                    <a:pt x="13087" y="545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1"/>
            <p:cNvSpPr/>
            <p:nvPr/>
          </p:nvSpPr>
          <p:spPr>
            <a:xfrm>
              <a:off x="6376248" y="2982901"/>
              <a:ext cx="1327414" cy="850208"/>
            </a:xfrm>
            <a:custGeom>
              <a:avLst/>
              <a:gdLst/>
              <a:ahLst/>
              <a:cxnLst/>
              <a:rect l="l" t="t" r="r" b="b"/>
              <a:pathLst>
                <a:path w="13175" h="8439" extrusionOk="0">
                  <a:moveTo>
                    <a:pt x="11238" y="1231"/>
                  </a:moveTo>
                  <a:cubicBezTo>
                    <a:pt x="12434" y="1994"/>
                    <a:pt x="13175" y="3051"/>
                    <a:pt x="13175" y="4220"/>
                  </a:cubicBezTo>
                  <a:cubicBezTo>
                    <a:pt x="13175" y="5389"/>
                    <a:pt x="12434" y="6445"/>
                    <a:pt x="11238" y="7209"/>
                  </a:cubicBezTo>
                  <a:cubicBezTo>
                    <a:pt x="10047" y="7969"/>
                    <a:pt x="8403" y="8439"/>
                    <a:pt x="6588" y="8439"/>
                  </a:cubicBezTo>
                  <a:cubicBezTo>
                    <a:pt x="4773" y="8439"/>
                    <a:pt x="3128" y="7969"/>
                    <a:pt x="1937" y="7209"/>
                  </a:cubicBezTo>
                  <a:cubicBezTo>
                    <a:pt x="741" y="6445"/>
                    <a:pt x="1" y="5389"/>
                    <a:pt x="1" y="4220"/>
                  </a:cubicBezTo>
                  <a:cubicBezTo>
                    <a:pt x="1" y="3051"/>
                    <a:pt x="741" y="1994"/>
                    <a:pt x="1937" y="1231"/>
                  </a:cubicBezTo>
                  <a:cubicBezTo>
                    <a:pt x="3128" y="471"/>
                    <a:pt x="4773" y="1"/>
                    <a:pt x="6588" y="1"/>
                  </a:cubicBezTo>
                  <a:cubicBezTo>
                    <a:pt x="8403" y="1"/>
                    <a:pt x="10047" y="471"/>
                    <a:pt x="11238" y="1231"/>
                  </a:cubicBezTo>
                  <a:close/>
                  <a:moveTo>
                    <a:pt x="13087" y="4220"/>
                  </a:moveTo>
                  <a:cubicBezTo>
                    <a:pt x="13087" y="3083"/>
                    <a:pt x="12362" y="2052"/>
                    <a:pt x="11191" y="1304"/>
                  </a:cubicBezTo>
                  <a:cubicBezTo>
                    <a:pt x="10013" y="553"/>
                    <a:pt x="8386" y="89"/>
                    <a:pt x="6588" y="89"/>
                  </a:cubicBezTo>
                  <a:cubicBezTo>
                    <a:pt x="4789" y="89"/>
                    <a:pt x="3162" y="553"/>
                    <a:pt x="1985" y="1304"/>
                  </a:cubicBezTo>
                  <a:cubicBezTo>
                    <a:pt x="814" y="2052"/>
                    <a:pt x="89" y="3083"/>
                    <a:pt x="89" y="4220"/>
                  </a:cubicBezTo>
                  <a:cubicBezTo>
                    <a:pt x="89" y="5357"/>
                    <a:pt x="814" y="6388"/>
                    <a:pt x="1985" y="7135"/>
                  </a:cubicBezTo>
                  <a:cubicBezTo>
                    <a:pt x="3162" y="7887"/>
                    <a:pt x="4789" y="8351"/>
                    <a:pt x="6588" y="8351"/>
                  </a:cubicBezTo>
                  <a:cubicBezTo>
                    <a:pt x="8386" y="8351"/>
                    <a:pt x="10013" y="7887"/>
                    <a:pt x="11191" y="7135"/>
                  </a:cubicBezTo>
                  <a:cubicBezTo>
                    <a:pt x="12362" y="6388"/>
                    <a:pt x="13087" y="5357"/>
                    <a:pt x="13087" y="42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1"/>
            <p:cNvSpPr/>
            <p:nvPr/>
          </p:nvSpPr>
          <p:spPr>
            <a:xfrm>
              <a:off x="6376248" y="3106920"/>
              <a:ext cx="1327414" cy="602269"/>
            </a:xfrm>
            <a:custGeom>
              <a:avLst/>
              <a:gdLst/>
              <a:ahLst/>
              <a:cxnLst/>
              <a:rect l="l" t="t" r="r" b="b"/>
              <a:pathLst>
                <a:path w="13175" h="5978" extrusionOk="0">
                  <a:moveTo>
                    <a:pt x="11232" y="867"/>
                  </a:moveTo>
                  <a:cubicBezTo>
                    <a:pt x="12433" y="1407"/>
                    <a:pt x="13175" y="2158"/>
                    <a:pt x="13175" y="2989"/>
                  </a:cubicBezTo>
                  <a:cubicBezTo>
                    <a:pt x="13175" y="3821"/>
                    <a:pt x="12433" y="4571"/>
                    <a:pt x="11232" y="5111"/>
                  </a:cubicBezTo>
                  <a:cubicBezTo>
                    <a:pt x="10043" y="5647"/>
                    <a:pt x="8400" y="5977"/>
                    <a:pt x="6588" y="5977"/>
                  </a:cubicBezTo>
                  <a:cubicBezTo>
                    <a:pt x="4775" y="5977"/>
                    <a:pt x="3133" y="5647"/>
                    <a:pt x="1944" y="5111"/>
                  </a:cubicBezTo>
                  <a:cubicBezTo>
                    <a:pt x="743" y="4571"/>
                    <a:pt x="1" y="3821"/>
                    <a:pt x="1" y="2989"/>
                  </a:cubicBezTo>
                  <a:cubicBezTo>
                    <a:pt x="1" y="2158"/>
                    <a:pt x="743" y="1407"/>
                    <a:pt x="1944" y="867"/>
                  </a:cubicBezTo>
                  <a:cubicBezTo>
                    <a:pt x="3133" y="332"/>
                    <a:pt x="4775" y="1"/>
                    <a:pt x="6588" y="1"/>
                  </a:cubicBezTo>
                  <a:cubicBezTo>
                    <a:pt x="8400" y="1"/>
                    <a:pt x="10043" y="332"/>
                    <a:pt x="11232" y="867"/>
                  </a:cubicBezTo>
                  <a:close/>
                  <a:moveTo>
                    <a:pt x="13087" y="2989"/>
                  </a:moveTo>
                  <a:cubicBezTo>
                    <a:pt x="13087" y="2195"/>
                    <a:pt x="12364" y="1473"/>
                    <a:pt x="11196" y="947"/>
                  </a:cubicBezTo>
                  <a:cubicBezTo>
                    <a:pt x="10017" y="416"/>
                    <a:pt x="8388" y="88"/>
                    <a:pt x="6588" y="88"/>
                  </a:cubicBezTo>
                  <a:cubicBezTo>
                    <a:pt x="4787" y="88"/>
                    <a:pt x="3158" y="416"/>
                    <a:pt x="1979" y="947"/>
                  </a:cubicBezTo>
                  <a:cubicBezTo>
                    <a:pt x="811" y="1473"/>
                    <a:pt x="89" y="2195"/>
                    <a:pt x="89" y="2989"/>
                  </a:cubicBezTo>
                  <a:cubicBezTo>
                    <a:pt x="89" y="3783"/>
                    <a:pt x="811" y="4505"/>
                    <a:pt x="1979" y="5031"/>
                  </a:cubicBezTo>
                  <a:cubicBezTo>
                    <a:pt x="3158" y="5562"/>
                    <a:pt x="4787" y="5889"/>
                    <a:pt x="6588" y="5889"/>
                  </a:cubicBezTo>
                  <a:cubicBezTo>
                    <a:pt x="8388" y="5889"/>
                    <a:pt x="10017" y="5562"/>
                    <a:pt x="11196" y="5031"/>
                  </a:cubicBezTo>
                  <a:cubicBezTo>
                    <a:pt x="12364" y="4505"/>
                    <a:pt x="13087" y="3783"/>
                    <a:pt x="13087" y="2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1"/>
            <p:cNvSpPr/>
            <p:nvPr/>
          </p:nvSpPr>
          <p:spPr>
            <a:xfrm>
              <a:off x="6376248" y="3230940"/>
              <a:ext cx="1327414" cy="354228"/>
            </a:xfrm>
            <a:custGeom>
              <a:avLst/>
              <a:gdLst/>
              <a:ahLst/>
              <a:cxnLst/>
              <a:rect l="l" t="t" r="r" b="b"/>
              <a:pathLst>
                <a:path w="13175" h="3516" extrusionOk="0">
                  <a:moveTo>
                    <a:pt x="11225" y="504"/>
                  </a:moveTo>
                  <a:cubicBezTo>
                    <a:pt x="12429" y="819"/>
                    <a:pt x="13175" y="1263"/>
                    <a:pt x="13175" y="1758"/>
                  </a:cubicBezTo>
                  <a:cubicBezTo>
                    <a:pt x="13175" y="2254"/>
                    <a:pt x="12429" y="2696"/>
                    <a:pt x="11225" y="3012"/>
                  </a:cubicBezTo>
                  <a:cubicBezTo>
                    <a:pt x="10038" y="3323"/>
                    <a:pt x="8398" y="3515"/>
                    <a:pt x="6588" y="3515"/>
                  </a:cubicBezTo>
                  <a:cubicBezTo>
                    <a:pt x="4778" y="3515"/>
                    <a:pt x="3138" y="3323"/>
                    <a:pt x="1951" y="3012"/>
                  </a:cubicBezTo>
                  <a:cubicBezTo>
                    <a:pt x="746" y="2696"/>
                    <a:pt x="1" y="2254"/>
                    <a:pt x="1" y="1758"/>
                  </a:cubicBezTo>
                  <a:cubicBezTo>
                    <a:pt x="1" y="1263"/>
                    <a:pt x="746" y="819"/>
                    <a:pt x="1951" y="504"/>
                  </a:cubicBezTo>
                  <a:cubicBezTo>
                    <a:pt x="3138" y="193"/>
                    <a:pt x="4778" y="0"/>
                    <a:pt x="6588" y="0"/>
                  </a:cubicBezTo>
                  <a:cubicBezTo>
                    <a:pt x="8398" y="0"/>
                    <a:pt x="10038" y="193"/>
                    <a:pt x="11225" y="504"/>
                  </a:cubicBezTo>
                  <a:close/>
                  <a:moveTo>
                    <a:pt x="13087" y="1758"/>
                  </a:moveTo>
                  <a:cubicBezTo>
                    <a:pt x="13087" y="1307"/>
                    <a:pt x="12367" y="893"/>
                    <a:pt x="11203" y="589"/>
                  </a:cubicBezTo>
                  <a:cubicBezTo>
                    <a:pt x="10023" y="280"/>
                    <a:pt x="8391" y="88"/>
                    <a:pt x="6588" y="88"/>
                  </a:cubicBezTo>
                  <a:cubicBezTo>
                    <a:pt x="4785" y="88"/>
                    <a:pt x="3153" y="280"/>
                    <a:pt x="1972" y="589"/>
                  </a:cubicBezTo>
                  <a:cubicBezTo>
                    <a:pt x="809" y="893"/>
                    <a:pt x="89" y="1307"/>
                    <a:pt x="89" y="1758"/>
                  </a:cubicBezTo>
                  <a:cubicBezTo>
                    <a:pt x="89" y="2209"/>
                    <a:pt x="809" y="2623"/>
                    <a:pt x="1972" y="2928"/>
                  </a:cubicBezTo>
                  <a:cubicBezTo>
                    <a:pt x="3153" y="3237"/>
                    <a:pt x="4785" y="3428"/>
                    <a:pt x="6588" y="3428"/>
                  </a:cubicBezTo>
                  <a:cubicBezTo>
                    <a:pt x="8391" y="3428"/>
                    <a:pt x="10023" y="3237"/>
                    <a:pt x="11203" y="2928"/>
                  </a:cubicBezTo>
                  <a:cubicBezTo>
                    <a:pt x="12367" y="2623"/>
                    <a:pt x="13087" y="2209"/>
                    <a:pt x="13087" y="17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1"/>
            <p:cNvSpPr/>
            <p:nvPr/>
          </p:nvSpPr>
          <p:spPr>
            <a:xfrm>
              <a:off x="6376248" y="3354959"/>
              <a:ext cx="1327414" cy="106289"/>
            </a:xfrm>
            <a:custGeom>
              <a:avLst/>
              <a:gdLst/>
              <a:ahLst/>
              <a:cxnLst/>
              <a:rect l="l" t="t" r="r" b="b"/>
              <a:pathLst>
                <a:path w="13175" h="1055" extrusionOk="0">
                  <a:moveTo>
                    <a:pt x="11217" y="142"/>
                  </a:moveTo>
                  <a:cubicBezTo>
                    <a:pt x="12426" y="231"/>
                    <a:pt x="13175" y="367"/>
                    <a:pt x="13175" y="527"/>
                  </a:cubicBezTo>
                  <a:cubicBezTo>
                    <a:pt x="13175" y="687"/>
                    <a:pt x="12426" y="823"/>
                    <a:pt x="11217" y="913"/>
                  </a:cubicBezTo>
                  <a:cubicBezTo>
                    <a:pt x="10031" y="1000"/>
                    <a:pt x="8395" y="1054"/>
                    <a:pt x="6588" y="1054"/>
                  </a:cubicBezTo>
                  <a:cubicBezTo>
                    <a:pt x="4780" y="1054"/>
                    <a:pt x="3143" y="1000"/>
                    <a:pt x="1958" y="913"/>
                  </a:cubicBezTo>
                  <a:cubicBezTo>
                    <a:pt x="749" y="823"/>
                    <a:pt x="1" y="687"/>
                    <a:pt x="1" y="527"/>
                  </a:cubicBezTo>
                  <a:cubicBezTo>
                    <a:pt x="1" y="367"/>
                    <a:pt x="749" y="231"/>
                    <a:pt x="1958" y="142"/>
                  </a:cubicBezTo>
                  <a:cubicBezTo>
                    <a:pt x="3143" y="54"/>
                    <a:pt x="4780" y="0"/>
                    <a:pt x="6588" y="0"/>
                  </a:cubicBezTo>
                  <a:cubicBezTo>
                    <a:pt x="8395" y="0"/>
                    <a:pt x="10031" y="54"/>
                    <a:pt x="11217" y="142"/>
                  </a:cubicBezTo>
                  <a:close/>
                  <a:moveTo>
                    <a:pt x="13087" y="527"/>
                  </a:moveTo>
                  <a:cubicBezTo>
                    <a:pt x="13087" y="421"/>
                    <a:pt x="12370" y="315"/>
                    <a:pt x="11211" y="229"/>
                  </a:cubicBezTo>
                  <a:cubicBezTo>
                    <a:pt x="10029" y="142"/>
                    <a:pt x="8394" y="88"/>
                    <a:pt x="6588" y="88"/>
                  </a:cubicBezTo>
                  <a:cubicBezTo>
                    <a:pt x="4781" y="88"/>
                    <a:pt x="3147" y="142"/>
                    <a:pt x="1965" y="229"/>
                  </a:cubicBezTo>
                  <a:cubicBezTo>
                    <a:pt x="806" y="315"/>
                    <a:pt x="89" y="421"/>
                    <a:pt x="89" y="527"/>
                  </a:cubicBezTo>
                  <a:cubicBezTo>
                    <a:pt x="89" y="633"/>
                    <a:pt x="806" y="740"/>
                    <a:pt x="1965" y="824"/>
                  </a:cubicBezTo>
                  <a:cubicBezTo>
                    <a:pt x="3147" y="913"/>
                    <a:pt x="4781" y="966"/>
                    <a:pt x="6588" y="966"/>
                  </a:cubicBezTo>
                  <a:cubicBezTo>
                    <a:pt x="8394" y="966"/>
                    <a:pt x="10029" y="913"/>
                    <a:pt x="11211" y="824"/>
                  </a:cubicBezTo>
                  <a:cubicBezTo>
                    <a:pt x="12370" y="740"/>
                    <a:pt x="13087" y="633"/>
                    <a:pt x="13087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1"/>
            <p:cNvSpPr/>
            <p:nvPr/>
          </p:nvSpPr>
          <p:spPr>
            <a:xfrm>
              <a:off x="6367483" y="2735568"/>
              <a:ext cx="1345046" cy="1344979"/>
            </a:xfrm>
            <a:custGeom>
              <a:avLst/>
              <a:gdLst/>
              <a:ahLst/>
              <a:cxnLst/>
              <a:rect l="l" t="t" r="r" b="b"/>
              <a:pathLst>
                <a:path w="13350" h="13350" extrusionOk="0">
                  <a:moveTo>
                    <a:pt x="1956" y="1955"/>
                  </a:moveTo>
                  <a:cubicBezTo>
                    <a:pt x="3163" y="748"/>
                    <a:pt x="4832" y="0"/>
                    <a:pt x="6675" y="0"/>
                  </a:cubicBezTo>
                  <a:cubicBezTo>
                    <a:pt x="8518" y="0"/>
                    <a:pt x="10187" y="748"/>
                    <a:pt x="11394" y="1955"/>
                  </a:cubicBezTo>
                  <a:cubicBezTo>
                    <a:pt x="12602" y="3163"/>
                    <a:pt x="13349" y="4832"/>
                    <a:pt x="13349" y="6675"/>
                  </a:cubicBezTo>
                  <a:cubicBezTo>
                    <a:pt x="13349" y="8518"/>
                    <a:pt x="12602" y="10186"/>
                    <a:pt x="11394" y="11395"/>
                  </a:cubicBezTo>
                  <a:cubicBezTo>
                    <a:pt x="10187" y="12602"/>
                    <a:pt x="8518" y="13350"/>
                    <a:pt x="6675" y="13350"/>
                  </a:cubicBezTo>
                  <a:cubicBezTo>
                    <a:pt x="4832" y="13350"/>
                    <a:pt x="3163" y="12602"/>
                    <a:pt x="1956" y="11395"/>
                  </a:cubicBezTo>
                  <a:cubicBezTo>
                    <a:pt x="747" y="10186"/>
                    <a:pt x="1" y="8518"/>
                    <a:pt x="1" y="6675"/>
                  </a:cubicBezTo>
                  <a:cubicBezTo>
                    <a:pt x="1" y="4832"/>
                    <a:pt x="747" y="3163"/>
                    <a:pt x="1956" y="1955"/>
                  </a:cubicBezTo>
                  <a:close/>
                  <a:moveTo>
                    <a:pt x="6675" y="264"/>
                  </a:moveTo>
                  <a:cubicBezTo>
                    <a:pt x="4904" y="264"/>
                    <a:pt x="3302" y="982"/>
                    <a:pt x="2141" y="2141"/>
                  </a:cubicBezTo>
                  <a:cubicBezTo>
                    <a:pt x="981" y="3302"/>
                    <a:pt x="263" y="4905"/>
                    <a:pt x="263" y="6675"/>
                  </a:cubicBezTo>
                  <a:cubicBezTo>
                    <a:pt x="263" y="8445"/>
                    <a:pt x="981" y="10049"/>
                    <a:pt x="2141" y="11208"/>
                  </a:cubicBezTo>
                  <a:cubicBezTo>
                    <a:pt x="3302" y="12368"/>
                    <a:pt x="4904" y="13086"/>
                    <a:pt x="6675" y="13086"/>
                  </a:cubicBezTo>
                  <a:cubicBezTo>
                    <a:pt x="8446" y="13086"/>
                    <a:pt x="10048" y="12368"/>
                    <a:pt x="11208" y="11208"/>
                  </a:cubicBezTo>
                  <a:cubicBezTo>
                    <a:pt x="12368" y="10049"/>
                    <a:pt x="13086" y="8445"/>
                    <a:pt x="13086" y="6675"/>
                  </a:cubicBezTo>
                  <a:cubicBezTo>
                    <a:pt x="13086" y="4905"/>
                    <a:pt x="12368" y="3302"/>
                    <a:pt x="11208" y="2141"/>
                  </a:cubicBezTo>
                  <a:cubicBezTo>
                    <a:pt x="10048" y="982"/>
                    <a:pt x="8446" y="264"/>
                    <a:pt x="6675" y="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1"/>
            <p:cNvSpPr/>
            <p:nvPr/>
          </p:nvSpPr>
          <p:spPr>
            <a:xfrm>
              <a:off x="7598719" y="3226104"/>
              <a:ext cx="56220" cy="399766"/>
            </a:xfrm>
            <a:custGeom>
              <a:avLst/>
              <a:gdLst/>
              <a:ahLst/>
              <a:cxnLst/>
              <a:rect l="l" t="t" r="r" b="b"/>
              <a:pathLst>
                <a:path w="558" h="3968" extrusionOk="0">
                  <a:moveTo>
                    <a:pt x="252" y="234"/>
                  </a:moveTo>
                  <a:cubicBezTo>
                    <a:pt x="252" y="234"/>
                    <a:pt x="252" y="235"/>
                    <a:pt x="252" y="235"/>
                  </a:cubicBezTo>
                  <a:close/>
                  <a:moveTo>
                    <a:pt x="192" y="37"/>
                  </a:moveTo>
                  <a:cubicBezTo>
                    <a:pt x="275" y="381"/>
                    <a:pt x="324" y="706"/>
                    <a:pt x="356" y="1058"/>
                  </a:cubicBezTo>
                  <a:cubicBezTo>
                    <a:pt x="395" y="1506"/>
                    <a:pt x="383" y="1944"/>
                    <a:pt x="329" y="2389"/>
                  </a:cubicBezTo>
                  <a:cubicBezTo>
                    <a:pt x="279" y="2792"/>
                    <a:pt x="206" y="3142"/>
                    <a:pt x="124" y="3536"/>
                  </a:cubicBezTo>
                  <a:cubicBezTo>
                    <a:pt x="117" y="3570"/>
                    <a:pt x="1" y="3968"/>
                    <a:pt x="96" y="3894"/>
                  </a:cubicBezTo>
                  <a:cubicBezTo>
                    <a:pt x="222" y="3784"/>
                    <a:pt x="301" y="3505"/>
                    <a:pt x="351" y="3355"/>
                  </a:cubicBezTo>
                  <a:cubicBezTo>
                    <a:pt x="505" y="2871"/>
                    <a:pt x="555" y="2367"/>
                    <a:pt x="557" y="1862"/>
                  </a:cubicBezTo>
                  <a:cubicBezTo>
                    <a:pt x="558" y="1460"/>
                    <a:pt x="519" y="1070"/>
                    <a:pt x="431" y="679"/>
                  </a:cubicBezTo>
                  <a:cubicBezTo>
                    <a:pt x="384" y="471"/>
                    <a:pt x="319" y="281"/>
                    <a:pt x="240" y="85"/>
                  </a:cubicBezTo>
                  <a:cubicBezTo>
                    <a:pt x="238" y="80"/>
                    <a:pt x="204" y="1"/>
                    <a:pt x="192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1"/>
            <p:cNvSpPr/>
            <p:nvPr/>
          </p:nvSpPr>
          <p:spPr>
            <a:xfrm>
              <a:off x="7525375" y="3060375"/>
              <a:ext cx="85438" cy="239376"/>
            </a:xfrm>
            <a:custGeom>
              <a:avLst/>
              <a:gdLst/>
              <a:ahLst/>
              <a:cxnLst/>
              <a:rect l="l" t="t" r="r" b="b"/>
              <a:pathLst>
                <a:path w="848" h="2376" extrusionOk="0">
                  <a:moveTo>
                    <a:pt x="55" y="102"/>
                  </a:moveTo>
                  <a:lnTo>
                    <a:pt x="55" y="103"/>
                  </a:lnTo>
                  <a:cubicBezTo>
                    <a:pt x="55" y="103"/>
                    <a:pt x="55" y="103"/>
                    <a:pt x="55" y="102"/>
                  </a:cubicBezTo>
                  <a:close/>
                  <a:moveTo>
                    <a:pt x="1" y="20"/>
                  </a:moveTo>
                  <a:cubicBezTo>
                    <a:pt x="75" y="182"/>
                    <a:pt x="142" y="342"/>
                    <a:pt x="208" y="507"/>
                  </a:cubicBezTo>
                  <a:cubicBezTo>
                    <a:pt x="308" y="757"/>
                    <a:pt x="387" y="1006"/>
                    <a:pt x="457" y="1265"/>
                  </a:cubicBezTo>
                  <a:cubicBezTo>
                    <a:pt x="528" y="1525"/>
                    <a:pt x="588" y="1789"/>
                    <a:pt x="662" y="2046"/>
                  </a:cubicBezTo>
                  <a:cubicBezTo>
                    <a:pt x="672" y="2082"/>
                    <a:pt x="731" y="2375"/>
                    <a:pt x="784" y="2292"/>
                  </a:cubicBezTo>
                  <a:cubicBezTo>
                    <a:pt x="848" y="2178"/>
                    <a:pt x="811" y="1970"/>
                    <a:pt x="799" y="1848"/>
                  </a:cubicBezTo>
                  <a:cubicBezTo>
                    <a:pt x="760" y="1507"/>
                    <a:pt x="660" y="1198"/>
                    <a:pt x="536" y="880"/>
                  </a:cubicBezTo>
                  <a:cubicBezTo>
                    <a:pt x="453" y="667"/>
                    <a:pt x="359" y="467"/>
                    <a:pt x="238" y="273"/>
                  </a:cubicBezTo>
                  <a:cubicBezTo>
                    <a:pt x="180" y="180"/>
                    <a:pt x="118" y="107"/>
                    <a:pt x="43" y="27"/>
                  </a:cubicBezTo>
                  <a:cubicBezTo>
                    <a:pt x="32" y="18"/>
                    <a:pt x="10" y="0"/>
                    <a:pt x="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1"/>
            <p:cNvSpPr/>
            <p:nvPr/>
          </p:nvSpPr>
          <p:spPr>
            <a:xfrm>
              <a:off x="7466136" y="3644908"/>
              <a:ext cx="118787" cy="182454"/>
            </a:xfrm>
            <a:custGeom>
              <a:avLst/>
              <a:gdLst/>
              <a:ahLst/>
              <a:cxnLst/>
              <a:rect l="l" t="t" r="r" b="b"/>
              <a:pathLst>
                <a:path w="1179" h="1811" extrusionOk="0">
                  <a:moveTo>
                    <a:pt x="1120" y="97"/>
                  </a:moveTo>
                  <a:lnTo>
                    <a:pt x="1120" y="97"/>
                  </a:lnTo>
                  <a:cubicBezTo>
                    <a:pt x="1120" y="97"/>
                    <a:pt x="1120" y="97"/>
                    <a:pt x="1120" y="97"/>
                  </a:cubicBezTo>
                  <a:close/>
                  <a:moveTo>
                    <a:pt x="1156" y="5"/>
                  </a:moveTo>
                  <a:cubicBezTo>
                    <a:pt x="1071" y="152"/>
                    <a:pt x="983" y="296"/>
                    <a:pt x="894" y="441"/>
                  </a:cubicBezTo>
                  <a:cubicBezTo>
                    <a:pt x="771" y="642"/>
                    <a:pt x="641" y="833"/>
                    <a:pt x="507" y="1027"/>
                  </a:cubicBezTo>
                  <a:cubicBezTo>
                    <a:pt x="384" y="1202"/>
                    <a:pt x="247" y="1400"/>
                    <a:pt x="144" y="1585"/>
                  </a:cubicBezTo>
                  <a:cubicBezTo>
                    <a:pt x="126" y="1620"/>
                    <a:pt x="0" y="1811"/>
                    <a:pt x="87" y="1803"/>
                  </a:cubicBezTo>
                  <a:cubicBezTo>
                    <a:pt x="195" y="1786"/>
                    <a:pt x="293" y="1652"/>
                    <a:pt x="362" y="1575"/>
                  </a:cubicBezTo>
                  <a:cubicBezTo>
                    <a:pt x="551" y="1363"/>
                    <a:pt x="687" y="1129"/>
                    <a:pt x="828" y="883"/>
                  </a:cubicBezTo>
                  <a:cubicBezTo>
                    <a:pt x="929" y="704"/>
                    <a:pt x="1018" y="528"/>
                    <a:pt x="1093" y="337"/>
                  </a:cubicBezTo>
                  <a:cubicBezTo>
                    <a:pt x="1132" y="238"/>
                    <a:pt x="1154" y="147"/>
                    <a:pt x="1174" y="44"/>
                  </a:cubicBezTo>
                  <a:cubicBezTo>
                    <a:pt x="1177" y="30"/>
                    <a:pt x="1179" y="1"/>
                    <a:pt x="1156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1"/>
            <p:cNvSpPr/>
            <p:nvPr/>
          </p:nvSpPr>
          <p:spPr>
            <a:xfrm>
              <a:off x="6428737" y="3134928"/>
              <a:ext cx="77277" cy="274940"/>
            </a:xfrm>
            <a:custGeom>
              <a:avLst/>
              <a:gdLst/>
              <a:ahLst/>
              <a:cxnLst/>
              <a:rect l="l" t="t" r="r" b="b"/>
              <a:pathLst>
                <a:path w="767" h="2729" extrusionOk="0">
                  <a:moveTo>
                    <a:pt x="62" y="2556"/>
                  </a:moveTo>
                  <a:cubicBezTo>
                    <a:pt x="62" y="2556"/>
                    <a:pt x="62" y="2556"/>
                    <a:pt x="62" y="2555"/>
                  </a:cubicBezTo>
                  <a:close/>
                  <a:moveTo>
                    <a:pt x="64" y="2707"/>
                  </a:moveTo>
                  <a:cubicBezTo>
                    <a:pt x="85" y="2454"/>
                    <a:pt x="119" y="2214"/>
                    <a:pt x="164" y="1964"/>
                  </a:cubicBezTo>
                  <a:cubicBezTo>
                    <a:pt x="220" y="1652"/>
                    <a:pt x="299" y="1355"/>
                    <a:pt x="398" y="1053"/>
                  </a:cubicBezTo>
                  <a:cubicBezTo>
                    <a:pt x="481" y="799"/>
                    <a:pt x="579" y="541"/>
                    <a:pt x="656" y="287"/>
                  </a:cubicBezTo>
                  <a:cubicBezTo>
                    <a:pt x="667" y="250"/>
                    <a:pt x="767" y="1"/>
                    <a:pt x="680" y="34"/>
                  </a:cubicBezTo>
                  <a:cubicBezTo>
                    <a:pt x="568" y="85"/>
                    <a:pt x="490" y="268"/>
                    <a:pt x="437" y="370"/>
                  </a:cubicBezTo>
                  <a:cubicBezTo>
                    <a:pt x="275" y="685"/>
                    <a:pt x="184" y="1025"/>
                    <a:pt x="111" y="1370"/>
                  </a:cubicBezTo>
                  <a:cubicBezTo>
                    <a:pt x="51" y="1650"/>
                    <a:pt x="13" y="1924"/>
                    <a:pt x="5" y="2210"/>
                  </a:cubicBezTo>
                  <a:cubicBezTo>
                    <a:pt x="0" y="2366"/>
                    <a:pt x="12" y="2510"/>
                    <a:pt x="32" y="2664"/>
                  </a:cubicBezTo>
                  <a:cubicBezTo>
                    <a:pt x="33" y="2672"/>
                    <a:pt x="42" y="2728"/>
                    <a:pt x="64" y="2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1"/>
            <p:cNvSpPr/>
            <p:nvPr/>
          </p:nvSpPr>
          <p:spPr>
            <a:xfrm>
              <a:off x="6467727" y="3166159"/>
              <a:ext cx="136016" cy="525297"/>
            </a:xfrm>
            <a:custGeom>
              <a:avLst/>
              <a:gdLst/>
              <a:ahLst/>
              <a:cxnLst/>
              <a:rect l="l" t="t" r="r" b="b"/>
              <a:pathLst>
                <a:path w="1350" h="5214" extrusionOk="0">
                  <a:moveTo>
                    <a:pt x="463" y="1354"/>
                  </a:moveTo>
                  <a:cubicBezTo>
                    <a:pt x="388" y="1757"/>
                    <a:pt x="358" y="2085"/>
                    <a:pt x="377" y="2497"/>
                  </a:cubicBezTo>
                  <a:cubicBezTo>
                    <a:pt x="504" y="4001"/>
                    <a:pt x="1290" y="4838"/>
                    <a:pt x="1349" y="5213"/>
                  </a:cubicBezTo>
                  <a:cubicBezTo>
                    <a:pt x="754" y="4937"/>
                    <a:pt x="131" y="3207"/>
                    <a:pt x="38" y="2524"/>
                  </a:cubicBezTo>
                  <a:cubicBezTo>
                    <a:pt x="1" y="2077"/>
                    <a:pt x="22" y="1723"/>
                    <a:pt x="104" y="1284"/>
                  </a:cubicBezTo>
                  <a:cubicBezTo>
                    <a:pt x="138" y="1136"/>
                    <a:pt x="326" y="0"/>
                    <a:pt x="606" y="169"/>
                  </a:cubicBezTo>
                  <a:cubicBezTo>
                    <a:pt x="872" y="214"/>
                    <a:pt x="537" y="1015"/>
                    <a:pt x="463" y="13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1"/>
            <p:cNvSpPr/>
            <p:nvPr/>
          </p:nvSpPr>
          <p:spPr>
            <a:xfrm>
              <a:off x="6437704" y="3508396"/>
              <a:ext cx="181355" cy="322090"/>
            </a:xfrm>
            <a:custGeom>
              <a:avLst/>
              <a:gdLst/>
              <a:ahLst/>
              <a:cxnLst/>
              <a:rect l="l" t="t" r="r" b="b"/>
              <a:pathLst>
                <a:path w="1800" h="3197" extrusionOk="0">
                  <a:moveTo>
                    <a:pt x="1652" y="3035"/>
                  </a:moveTo>
                  <a:lnTo>
                    <a:pt x="1651" y="3034"/>
                  </a:lnTo>
                  <a:cubicBezTo>
                    <a:pt x="1651" y="3034"/>
                    <a:pt x="1651" y="3035"/>
                    <a:pt x="1652" y="3035"/>
                  </a:cubicBezTo>
                  <a:close/>
                  <a:moveTo>
                    <a:pt x="1794" y="3162"/>
                  </a:moveTo>
                  <a:cubicBezTo>
                    <a:pt x="1567" y="2930"/>
                    <a:pt x="1376" y="2698"/>
                    <a:pt x="1185" y="2436"/>
                  </a:cubicBezTo>
                  <a:cubicBezTo>
                    <a:pt x="946" y="2106"/>
                    <a:pt x="752" y="1761"/>
                    <a:pt x="586" y="1388"/>
                  </a:cubicBezTo>
                  <a:cubicBezTo>
                    <a:pt x="437" y="1052"/>
                    <a:pt x="330" y="743"/>
                    <a:pt x="207" y="398"/>
                  </a:cubicBezTo>
                  <a:cubicBezTo>
                    <a:pt x="195" y="363"/>
                    <a:pt x="99" y="1"/>
                    <a:pt x="54" y="104"/>
                  </a:cubicBezTo>
                  <a:cubicBezTo>
                    <a:pt x="0" y="251"/>
                    <a:pt x="70" y="507"/>
                    <a:pt x="101" y="651"/>
                  </a:cubicBezTo>
                  <a:cubicBezTo>
                    <a:pt x="205" y="1103"/>
                    <a:pt x="403" y="1518"/>
                    <a:pt x="640" y="1914"/>
                  </a:cubicBezTo>
                  <a:cubicBezTo>
                    <a:pt x="829" y="2228"/>
                    <a:pt x="1043" y="2513"/>
                    <a:pt x="1297" y="2776"/>
                  </a:cubicBezTo>
                  <a:cubicBezTo>
                    <a:pt x="1433" y="2916"/>
                    <a:pt x="1575" y="3033"/>
                    <a:pt x="1731" y="3149"/>
                  </a:cubicBezTo>
                  <a:cubicBezTo>
                    <a:pt x="1736" y="3151"/>
                    <a:pt x="1800" y="3197"/>
                    <a:pt x="1794" y="3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1"/>
            <p:cNvSpPr/>
            <p:nvPr/>
          </p:nvSpPr>
          <p:spPr>
            <a:xfrm>
              <a:off x="6633859" y="3825346"/>
              <a:ext cx="130071" cy="98229"/>
            </a:xfrm>
            <a:custGeom>
              <a:avLst/>
              <a:gdLst/>
              <a:ahLst/>
              <a:cxnLst/>
              <a:rect l="l" t="t" r="r" b="b"/>
              <a:pathLst>
                <a:path w="1291" h="975" extrusionOk="0">
                  <a:moveTo>
                    <a:pt x="1208" y="924"/>
                  </a:moveTo>
                  <a:cubicBezTo>
                    <a:pt x="1208" y="924"/>
                    <a:pt x="1208" y="923"/>
                    <a:pt x="1208" y="923"/>
                  </a:cubicBezTo>
                  <a:close/>
                  <a:moveTo>
                    <a:pt x="1288" y="953"/>
                  </a:moveTo>
                  <a:cubicBezTo>
                    <a:pt x="1164" y="881"/>
                    <a:pt x="1050" y="805"/>
                    <a:pt x="932" y="724"/>
                  </a:cubicBezTo>
                  <a:cubicBezTo>
                    <a:pt x="785" y="622"/>
                    <a:pt x="655" y="514"/>
                    <a:pt x="522" y="395"/>
                  </a:cubicBezTo>
                  <a:cubicBezTo>
                    <a:pt x="418" y="302"/>
                    <a:pt x="289" y="184"/>
                    <a:pt x="176" y="107"/>
                  </a:cubicBezTo>
                  <a:cubicBezTo>
                    <a:pt x="137" y="82"/>
                    <a:pt x="41" y="1"/>
                    <a:pt x="20" y="67"/>
                  </a:cubicBezTo>
                  <a:cubicBezTo>
                    <a:pt x="0" y="151"/>
                    <a:pt x="69" y="224"/>
                    <a:pt x="119" y="292"/>
                  </a:cubicBezTo>
                  <a:cubicBezTo>
                    <a:pt x="241" y="454"/>
                    <a:pt x="406" y="569"/>
                    <a:pt x="574" y="682"/>
                  </a:cubicBezTo>
                  <a:cubicBezTo>
                    <a:pt x="712" y="774"/>
                    <a:pt x="846" y="849"/>
                    <a:pt x="1000" y="910"/>
                  </a:cubicBezTo>
                  <a:cubicBezTo>
                    <a:pt x="1086" y="944"/>
                    <a:pt x="1163" y="959"/>
                    <a:pt x="1253" y="973"/>
                  </a:cubicBezTo>
                  <a:cubicBezTo>
                    <a:pt x="1267" y="974"/>
                    <a:pt x="1291" y="974"/>
                    <a:pt x="1288" y="95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1"/>
            <p:cNvSpPr/>
            <p:nvPr/>
          </p:nvSpPr>
          <p:spPr>
            <a:xfrm>
              <a:off x="6620561" y="2759848"/>
              <a:ext cx="1026567" cy="1232545"/>
            </a:xfrm>
            <a:custGeom>
              <a:avLst/>
              <a:gdLst/>
              <a:ahLst/>
              <a:cxnLst/>
              <a:rect l="l" t="t" r="r" b="b"/>
              <a:pathLst>
                <a:path w="10189" h="12234" extrusionOk="0">
                  <a:moveTo>
                    <a:pt x="7401" y="8610"/>
                  </a:moveTo>
                  <a:cubicBezTo>
                    <a:pt x="7401" y="8610"/>
                    <a:pt x="7028" y="8685"/>
                    <a:pt x="6880" y="8693"/>
                  </a:cubicBezTo>
                  <a:cubicBezTo>
                    <a:pt x="6731" y="8701"/>
                    <a:pt x="6938" y="8560"/>
                    <a:pt x="6532" y="8610"/>
                  </a:cubicBezTo>
                  <a:cubicBezTo>
                    <a:pt x="6126" y="8659"/>
                    <a:pt x="6026" y="8510"/>
                    <a:pt x="5918" y="8618"/>
                  </a:cubicBezTo>
                  <a:cubicBezTo>
                    <a:pt x="5810" y="8726"/>
                    <a:pt x="5521" y="8626"/>
                    <a:pt x="5678" y="8768"/>
                  </a:cubicBezTo>
                  <a:cubicBezTo>
                    <a:pt x="5835" y="8908"/>
                    <a:pt x="6009" y="9008"/>
                    <a:pt x="6324" y="9024"/>
                  </a:cubicBezTo>
                  <a:cubicBezTo>
                    <a:pt x="6639" y="9041"/>
                    <a:pt x="6631" y="8851"/>
                    <a:pt x="6788" y="8950"/>
                  </a:cubicBezTo>
                  <a:cubicBezTo>
                    <a:pt x="6945" y="9049"/>
                    <a:pt x="6945" y="9148"/>
                    <a:pt x="7095" y="9032"/>
                  </a:cubicBezTo>
                  <a:cubicBezTo>
                    <a:pt x="7244" y="8917"/>
                    <a:pt x="7401" y="8610"/>
                    <a:pt x="7401" y="8610"/>
                  </a:cubicBezTo>
                  <a:close/>
                  <a:moveTo>
                    <a:pt x="1033" y="2202"/>
                  </a:moveTo>
                  <a:cubicBezTo>
                    <a:pt x="1240" y="1945"/>
                    <a:pt x="1597" y="1974"/>
                    <a:pt x="1754" y="2007"/>
                  </a:cubicBezTo>
                  <a:cubicBezTo>
                    <a:pt x="1912" y="2040"/>
                    <a:pt x="1957" y="2152"/>
                    <a:pt x="1995" y="2313"/>
                  </a:cubicBezTo>
                  <a:cubicBezTo>
                    <a:pt x="2031" y="2475"/>
                    <a:pt x="2052" y="2384"/>
                    <a:pt x="2293" y="2558"/>
                  </a:cubicBezTo>
                  <a:cubicBezTo>
                    <a:pt x="2533" y="2732"/>
                    <a:pt x="2653" y="2790"/>
                    <a:pt x="2831" y="2567"/>
                  </a:cubicBezTo>
                  <a:cubicBezTo>
                    <a:pt x="3009" y="2342"/>
                    <a:pt x="2827" y="2243"/>
                    <a:pt x="2989" y="2197"/>
                  </a:cubicBezTo>
                  <a:cubicBezTo>
                    <a:pt x="3151" y="2152"/>
                    <a:pt x="3250" y="2368"/>
                    <a:pt x="3540" y="2500"/>
                  </a:cubicBezTo>
                  <a:cubicBezTo>
                    <a:pt x="3830" y="2633"/>
                    <a:pt x="3590" y="2844"/>
                    <a:pt x="3635" y="3163"/>
                  </a:cubicBezTo>
                  <a:cubicBezTo>
                    <a:pt x="3681" y="3482"/>
                    <a:pt x="3756" y="3486"/>
                    <a:pt x="3938" y="3175"/>
                  </a:cubicBezTo>
                  <a:cubicBezTo>
                    <a:pt x="4120" y="2864"/>
                    <a:pt x="4129" y="2301"/>
                    <a:pt x="4348" y="2458"/>
                  </a:cubicBezTo>
                  <a:cubicBezTo>
                    <a:pt x="4568" y="2616"/>
                    <a:pt x="4647" y="3246"/>
                    <a:pt x="4414" y="3561"/>
                  </a:cubicBezTo>
                  <a:cubicBezTo>
                    <a:pt x="4182" y="3875"/>
                    <a:pt x="3946" y="3958"/>
                    <a:pt x="4398" y="4203"/>
                  </a:cubicBezTo>
                  <a:cubicBezTo>
                    <a:pt x="4849" y="4447"/>
                    <a:pt x="4638" y="4535"/>
                    <a:pt x="5057" y="4646"/>
                  </a:cubicBezTo>
                  <a:cubicBezTo>
                    <a:pt x="5475" y="4758"/>
                    <a:pt x="5231" y="4212"/>
                    <a:pt x="4978" y="3967"/>
                  </a:cubicBezTo>
                  <a:cubicBezTo>
                    <a:pt x="4725" y="3723"/>
                    <a:pt x="5176" y="3660"/>
                    <a:pt x="5127" y="3329"/>
                  </a:cubicBezTo>
                  <a:cubicBezTo>
                    <a:pt x="5077" y="2997"/>
                    <a:pt x="5040" y="3167"/>
                    <a:pt x="4866" y="3001"/>
                  </a:cubicBezTo>
                  <a:cubicBezTo>
                    <a:pt x="4692" y="2836"/>
                    <a:pt x="4713" y="2765"/>
                    <a:pt x="4903" y="2600"/>
                  </a:cubicBezTo>
                  <a:cubicBezTo>
                    <a:pt x="5094" y="2434"/>
                    <a:pt x="5202" y="2724"/>
                    <a:pt x="5425" y="3022"/>
                  </a:cubicBezTo>
                  <a:cubicBezTo>
                    <a:pt x="5649" y="3320"/>
                    <a:pt x="5579" y="3379"/>
                    <a:pt x="5831" y="3448"/>
                  </a:cubicBezTo>
                  <a:cubicBezTo>
                    <a:pt x="6085" y="3519"/>
                    <a:pt x="6092" y="3751"/>
                    <a:pt x="6370" y="3913"/>
                  </a:cubicBezTo>
                  <a:cubicBezTo>
                    <a:pt x="6648" y="4075"/>
                    <a:pt x="6702" y="3909"/>
                    <a:pt x="6987" y="4095"/>
                  </a:cubicBezTo>
                  <a:cubicBezTo>
                    <a:pt x="7274" y="4281"/>
                    <a:pt x="7174" y="4435"/>
                    <a:pt x="7398" y="4522"/>
                  </a:cubicBezTo>
                  <a:cubicBezTo>
                    <a:pt x="7621" y="4609"/>
                    <a:pt x="7663" y="4754"/>
                    <a:pt x="7319" y="4853"/>
                  </a:cubicBezTo>
                  <a:cubicBezTo>
                    <a:pt x="6975" y="4953"/>
                    <a:pt x="7000" y="4509"/>
                    <a:pt x="6897" y="4518"/>
                  </a:cubicBezTo>
                  <a:cubicBezTo>
                    <a:pt x="6793" y="4526"/>
                    <a:pt x="6515" y="4547"/>
                    <a:pt x="6615" y="4899"/>
                  </a:cubicBezTo>
                  <a:cubicBezTo>
                    <a:pt x="6714" y="5252"/>
                    <a:pt x="6888" y="4990"/>
                    <a:pt x="7062" y="5131"/>
                  </a:cubicBezTo>
                  <a:cubicBezTo>
                    <a:pt x="7236" y="5272"/>
                    <a:pt x="7207" y="5301"/>
                    <a:pt x="7083" y="5384"/>
                  </a:cubicBezTo>
                  <a:cubicBezTo>
                    <a:pt x="6959" y="5467"/>
                    <a:pt x="6880" y="5898"/>
                    <a:pt x="6627" y="5914"/>
                  </a:cubicBezTo>
                  <a:cubicBezTo>
                    <a:pt x="6374" y="5931"/>
                    <a:pt x="6242" y="6482"/>
                    <a:pt x="6263" y="6643"/>
                  </a:cubicBezTo>
                  <a:cubicBezTo>
                    <a:pt x="6283" y="6805"/>
                    <a:pt x="6391" y="6855"/>
                    <a:pt x="6113" y="7124"/>
                  </a:cubicBezTo>
                  <a:cubicBezTo>
                    <a:pt x="5836" y="7393"/>
                    <a:pt x="5699" y="7245"/>
                    <a:pt x="5844" y="7538"/>
                  </a:cubicBezTo>
                  <a:cubicBezTo>
                    <a:pt x="5989" y="7832"/>
                    <a:pt x="6229" y="8335"/>
                    <a:pt x="5923" y="8255"/>
                  </a:cubicBezTo>
                  <a:cubicBezTo>
                    <a:pt x="5616" y="8177"/>
                    <a:pt x="5715" y="7986"/>
                    <a:pt x="5376" y="7734"/>
                  </a:cubicBezTo>
                  <a:cubicBezTo>
                    <a:pt x="5036" y="7481"/>
                    <a:pt x="5226" y="7862"/>
                    <a:pt x="4849" y="7991"/>
                  </a:cubicBezTo>
                  <a:cubicBezTo>
                    <a:pt x="4473" y="8119"/>
                    <a:pt x="4754" y="7791"/>
                    <a:pt x="4564" y="7771"/>
                  </a:cubicBezTo>
                  <a:cubicBezTo>
                    <a:pt x="4373" y="7750"/>
                    <a:pt x="4460" y="7949"/>
                    <a:pt x="4116" y="8024"/>
                  </a:cubicBezTo>
                  <a:cubicBezTo>
                    <a:pt x="3772" y="8098"/>
                    <a:pt x="4124" y="8210"/>
                    <a:pt x="4008" y="8724"/>
                  </a:cubicBezTo>
                  <a:cubicBezTo>
                    <a:pt x="3892" y="9237"/>
                    <a:pt x="4020" y="9216"/>
                    <a:pt x="4481" y="9283"/>
                  </a:cubicBezTo>
                  <a:cubicBezTo>
                    <a:pt x="4941" y="9349"/>
                    <a:pt x="5259" y="9009"/>
                    <a:pt x="5513" y="9151"/>
                  </a:cubicBezTo>
                  <a:cubicBezTo>
                    <a:pt x="5765" y="9292"/>
                    <a:pt x="5288" y="9387"/>
                    <a:pt x="5413" y="9586"/>
                  </a:cubicBezTo>
                  <a:cubicBezTo>
                    <a:pt x="5537" y="9785"/>
                    <a:pt x="5591" y="9482"/>
                    <a:pt x="5795" y="9602"/>
                  </a:cubicBezTo>
                  <a:cubicBezTo>
                    <a:pt x="5997" y="9722"/>
                    <a:pt x="5885" y="9951"/>
                    <a:pt x="6080" y="10075"/>
                  </a:cubicBezTo>
                  <a:cubicBezTo>
                    <a:pt x="6275" y="10199"/>
                    <a:pt x="6429" y="10042"/>
                    <a:pt x="6602" y="9801"/>
                  </a:cubicBezTo>
                  <a:cubicBezTo>
                    <a:pt x="6776" y="9560"/>
                    <a:pt x="6918" y="9643"/>
                    <a:pt x="7083" y="9408"/>
                  </a:cubicBezTo>
                  <a:cubicBezTo>
                    <a:pt x="7248" y="9171"/>
                    <a:pt x="7435" y="9403"/>
                    <a:pt x="7775" y="9299"/>
                  </a:cubicBezTo>
                  <a:cubicBezTo>
                    <a:pt x="8115" y="9196"/>
                    <a:pt x="7849" y="9130"/>
                    <a:pt x="8131" y="9076"/>
                  </a:cubicBezTo>
                  <a:cubicBezTo>
                    <a:pt x="8413" y="9022"/>
                    <a:pt x="8480" y="9362"/>
                    <a:pt x="8566" y="9325"/>
                  </a:cubicBezTo>
                  <a:cubicBezTo>
                    <a:pt x="8653" y="9287"/>
                    <a:pt x="8893" y="9147"/>
                    <a:pt x="9126" y="9180"/>
                  </a:cubicBezTo>
                  <a:cubicBezTo>
                    <a:pt x="9358" y="9213"/>
                    <a:pt x="9304" y="9474"/>
                    <a:pt x="9648" y="9163"/>
                  </a:cubicBezTo>
                  <a:cubicBezTo>
                    <a:pt x="9801" y="9024"/>
                    <a:pt x="10008" y="8929"/>
                    <a:pt x="10188" y="8867"/>
                  </a:cubicBezTo>
                  <a:cubicBezTo>
                    <a:pt x="9598" y="10329"/>
                    <a:pt x="8491" y="11526"/>
                    <a:pt x="7094" y="12234"/>
                  </a:cubicBezTo>
                  <a:cubicBezTo>
                    <a:pt x="6986" y="12055"/>
                    <a:pt x="6809" y="11829"/>
                    <a:pt x="6598" y="11794"/>
                  </a:cubicBezTo>
                  <a:cubicBezTo>
                    <a:pt x="6242" y="11736"/>
                    <a:pt x="6308" y="11653"/>
                    <a:pt x="6201" y="11404"/>
                  </a:cubicBezTo>
                  <a:cubicBezTo>
                    <a:pt x="6092" y="11156"/>
                    <a:pt x="5952" y="11040"/>
                    <a:pt x="6300" y="10667"/>
                  </a:cubicBezTo>
                  <a:cubicBezTo>
                    <a:pt x="6648" y="10294"/>
                    <a:pt x="6142" y="10377"/>
                    <a:pt x="5815" y="10253"/>
                  </a:cubicBezTo>
                  <a:cubicBezTo>
                    <a:pt x="5487" y="10129"/>
                    <a:pt x="5653" y="10099"/>
                    <a:pt x="5475" y="10008"/>
                  </a:cubicBezTo>
                  <a:cubicBezTo>
                    <a:pt x="5297" y="9917"/>
                    <a:pt x="5210" y="10166"/>
                    <a:pt x="4957" y="10029"/>
                  </a:cubicBezTo>
                  <a:cubicBezTo>
                    <a:pt x="4704" y="9892"/>
                    <a:pt x="4742" y="9797"/>
                    <a:pt x="4559" y="9710"/>
                  </a:cubicBezTo>
                  <a:cubicBezTo>
                    <a:pt x="4377" y="9623"/>
                    <a:pt x="4248" y="9818"/>
                    <a:pt x="4132" y="9788"/>
                  </a:cubicBezTo>
                  <a:cubicBezTo>
                    <a:pt x="4017" y="9760"/>
                    <a:pt x="3888" y="9685"/>
                    <a:pt x="3714" y="9643"/>
                  </a:cubicBezTo>
                  <a:cubicBezTo>
                    <a:pt x="3540" y="9602"/>
                    <a:pt x="3441" y="9602"/>
                    <a:pt x="3130" y="9329"/>
                  </a:cubicBezTo>
                  <a:cubicBezTo>
                    <a:pt x="2819" y="9055"/>
                    <a:pt x="2989" y="8906"/>
                    <a:pt x="2873" y="8537"/>
                  </a:cubicBezTo>
                  <a:cubicBezTo>
                    <a:pt x="2757" y="8169"/>
                    <a:pt x="2484" y="8222"/>
                    <a:pt x="2629" y="8554"/>
                  </a:cubicBezTo>
                  <a:cubicBezTo>
                    <a:pt x="2774" y="8885"/>
                    <a:pt x="2649" y="8923"/>
                    <a:pt x="2541" y="8844"/>
                  </a:cubicBezTo>
                  <a:cubicBezTo>
                    <a:pt x="2434" y="8765"/>
                    <a:pt x="2330" y="8624"/>
                    <a:pt x="2114" y="8160"/>
                  </a:cubicBezTo>
                  <a:cubicBezTo>
                    <a:pt x="1900" y="7696"/>
                    <a:pt x="1907" y="7820"/>
                    <a:pt x="1858" y="7505"/>
                  </a:cubicBezTo>
                  <a:cubicBezTo>
                    <a:pt x="1808" y="7191"/>
                    <a:pt x="1758" y="7282"/>
                    <a:pt x="1592" y="7016"/>
                  </a:cubicBezTo>
                  <a:cubicBezTo>
                    <a:pt x="1427" y="6752"/>
                    <a:pt x="1613" y="5947"/>
                    <a:pt x="1609" y="5599"/>
                  </a:cubicBezTo>
                  <a:cubicBezTo>
                    <a:pt x="1605" y="5252"/>
                    <a:pt x="1414" y="5156"/>
                    <a:pt x="1563" y="4887"/>
                  </a:cubicBezTo>
                  <a:cubicBezTo>
                    <a:pt x="1713" y="4618"/>
                    <a:pt x="1563" y="4704"/>
                    <a:pt x="1361" y="4667"/>
                  </a:cubicBezTo>
                  <a:cubicBezTo>
                    <a:pt x="1157" y="4630"/>
                    <a:pt x="1298" y="4343"/>
                    <a:pt x="1331" y="4129"/>
                  </a:cubicBezTo>
                  <a:cubicBezTo>
                    <a:pt x="1364" y="3913"/>
                    <a:pt x="1509" y="3954"/>
                    <a:pt x="1427" y="3809"/>
                  </a:cubicBezTo>
                  <a:cubicBezTo>
                    <a:pt x="1344" y="3664"/>
                    <a:pt x="1249" y="3660"/>
                    <a:pt x="1025" y="3329"/>
                  </a:cubicBezTo>
                  <a:cubicBezTo>
                    <a:pt x="801" y="2997"/>
                    <a:pt x="619" y="3229"/>
                    <a:pt x="495" y="3039"/>
                  </a:cubicBezTo>
                  <a:cubicBezTo>
                    <a:pt x="370" y="2848"/>
                    <a:pt x="403" y="2715"/>
                    <a:pt x="718" y="2641"/>
                  </a:cubicBezTo>
                  <a:cubicBezTo>
                    <a:pt x="1033" y="2567"/>
                    <a:pt x="967" y="2301"/>
                    <a:pt x="1033" y="2202"/>
                  </a:cubicBezTo>
                  <a:moveTo>
                    <a:pt x="8713" y="1940"/>
                  </a:moveTo>
                  <a:cubicBezTo>
                    <a:pt x="9037" y="2265"/>
                    <a:pt x="9254" y="2497"/>
                    <a:pt x="9503" y="2886"/>
                  </a:cubicBezTo>
                  <a:cubicBezTo>
                    <a:pt x="9501" y="2925"/>
                    <a:pt x="9492" y="3113"/>
                    <a:pt x="9491" y="3146"/>
                  </a:cubicBezTo>
                  <a:cubicBezTo>
                    <a:pt x="9490" y="3160"/>
                    <a:pt x="9491" y="3174"/>
                    <a:pt x="9492" y="3187"/>
                  </a:cubicBezTo>
                  <a:cubicBezTo>
                    <a:pt x="9470" y="3165"/>
                    <a:pt x="9445" y="3142"/>
                    <a:pt x="9420" y="3117"/>
                  </a:cubicBezTo>
                  <a:cubicBezTo>
                    <a:pt x="9253" y="2955"/>
                    <a:pt x="9019" y="2728"/>
                    <a:pt x="8938" y="2525"/>
                  </a:cubicBezTo>
                  <a:cubicBezTo>
                    <a:pt x="8838" y="2272"/>
                    <a:pt x="8771" y="2257"/>
                    <a:pt x="8702" y="2240"/>
                  </a:cubicBezTo>
                  <a:cubicBezTo>
                    <a:pt x="8690" y="2237"/>
                    <a:pt x="8677" y="2234"/>
                    <a:pt x="8660" y="2213"/>
                  </a:cubicBezTo>
                  <a:cubicBezTo>
                    <a:pt x="8642" y="2191"/>
                    <a:pt x="8624" y="2175"/>
                    <a:pt x="8605" y="2166"/>
                  </a:cubicBezTo>
                  <a:cubicBezTo>
                    <a:pt x="8529" y="2127"/>
                    <a:pt x="8446" y="2177"/>
                    <a:pt x="8363" y="2236"/>
                  </a:cubicBezTo>
                  <a:cubicBezTo>
                    <a:pt x="8363" y="2237"/>
                    <a:pt x="8363" y="2237"/>
                    <a:pt x="8363" y="2237"/>
                  </a:cubicBezTo>
                  <a:cubicBezTo>
                    <a:pt x="8350" y="2245"/>
                    <a:pt x="8338" y="2255"/>
                    <a:pt x="8326" y="2264"/>
                  </a:cubicBezTo>
                  <a:cubicBezTo>
                    <a:pt x="8315" y="2272"/>
                    <a:pt x="8303" y="2281"/>
                    <a:pt x="8292" y="2289"/>
                  </a:cubicBezTo>
                  <a:cubicBezTo>
                    <a:pt x="8291" y="2290"/>
                    <a:pt x="8290" y="2291"/>
                    <a:pt x="8288" y="2292"/>
                  </a:cubicBezTo>
                  <a:cubicBezTo>
                    <a:pt x="8286" y="2293"/>
                    <a:pt x="8283" y="2295"/>
                    <a:pt x="8280" y="2298"/>
                  </a:cubicBezTo>
                  <a:cubicBezTo>
                    <a:pt x="8280" y="2293"/>
                    <a:pt x="8280" y="2289"/>
                    <a:pt x="8279" y="2285"/>
                  </a:cubicBezTo>
                  <a:cubicBezTo>
                    <a:pt x="8279" y="2278"/>
                    <a:pt x="8278" y="2272"/>
                    <a:pt x="8277" y="2266"/>
                  </a:cubicBezTo>
                  <a:cubicBezTo>
                    <a:pt x="8272" y="2223"/>
                    <a:pt x="8261" y="2189"/>
                    <a:pt x="8247" y="2159"/>
                  </a:cubicBezTo>
                  <a:cubicBezTo>
                    <a:pt x="8215" y="2089"/>
                    <a:pt x="8163" y="2051"/>
                    <a:pt x="8100" y="2023"/>
                  </a:cubicBezTo>
                  <a:cubicBezTo>
                    <a:pt x="8074" y="2010"/>
                    <a:pt x="8045" y="1999"/>
                    <a:pt x="8015" y="1988"/>
                  </a:cubicBezTo>
                  <a:cubicBezTo>
                    <a:pt x="7969" y="1970"/>
                    <a:pt x="7920" y="1951"/>
                    <a:pt x="7880" y="1920"/>
                  </a:cubicBezTo>
                  <a:lnTo>
                    <a:pt x="7900" y="1907"/>
                  </a:lnTo>
                  <a:cubicBezTo>
                    <a:pt x="7923" y="1891"/>
                    <a:pt x="7947" y="1874"/>
                    <a:pt x="7968" y="1855"/>
                  </a:cubicBezTo>
                  <a:cubicBezTo>
                    <a:pt x="7991" y="1835"/>
                    <a:pt x="8010" y="1811"/>
                    <a:pt x="8022" y="1783"/>
                  </a:cubicBezTo>
                  <a:cubicBezTo>
                    <a:pt x="8031" y="1761"/>
                    <a:pt x="8035" y="1736"/>
                    <a:pt x="8033" y="1707"/>
                  </a:cubicBezTo>
                  <a:cubicBezTo>
                    <a:pt x="8029" y="1646"/>
                    <a:pt x="8002" y="1574"/>
                    <a:pt x="7935" y="1501"/>
                  </a:cubicBezTo>
                  <a:cubicBezTo>
                    <a:pt x="7905" y="1469"/>
                    <a:pt x="7866" y="1437"/>
                    <a:pt x="7818" y="1405"/>
                  </a:cubicBezTo>
                  <a:cubicBezTo>
                    <a:pt x="7804" y="1397"/>
                    <a:pt x="7789" y="1388"/>
                    <a:pt x="7773" y="1378"/>
                  </a:cubicBezTo>
                  <a:cubicBezTo>
                    <a:pt x="7716" y="1347"/>
                    <a:pt x="7647" y="1315"/>
                    <a:pt x="7563" y="1286"/>
                  </a:cubicBezTo>
                  <a:cubicBezTo>
                    <a:pt x="7508" y="1267"/>
                    <a:pt x="7446" y="1249"/>
                    <a:pt x="7377" y="1232"/>
                  </a:cubicBezTo>
                  <a:cubicBezTo>
                    <a:pt x="7322" y="1218"/>
                    <a:pt x="7262" y="1206"/>
                    <a:pt x="7198" y="1195"/>
                  </a:cubicBezTo>
                  <a:cubicBezTo>
                    <a:pt x="6658" y="1099"/>
                    <a:pt x="6632" y="808"/>
                    <a:pt x="6632" y="807"/>
                  </a:cubicBezTo>
                  <a:cubicBezTo>
                    <a:pt x="6629" y="775"/>
                    <a:pt x="6607" y="746"/>
                    <a:pt x="6574" y="734"/>
                  </a:cubicBezTo>
                  <a:cubicBezTo>
                    <a:pt x="6572" y="734"/>
                    <a:pt x="6254" y="622"/>
                    <a:pt x="6054" y="544"/>
                  </a:cubicBezTo>
                  <a:cubicBezTo>
                    <a:pt x="5956" y="505"/>
                    <a:pt x="5886" y="475"/>
                    <a:pt x="5895" y="469"/>
                  </a:cubicBezTo>
                  <a:cubicBezTo>
                    <a:pt x="5906" y="462"/>
                    <a:pt x="5916" y="455"/>
                    <a:pt x="5925" y="447"/>
                  </a:cubicBezTo>
                  <a:cubicBezTo>
                    <a:pt x="5938" y="434"/>
                    <a:pt x="5950" y="420"/>
                    <a:pt x="5961" y="406"/>
                  </a:cubicBezTo>
                  <a:cubicBezTo>
                    <a:pt x="5966" y="397"/>
                    <a:pt x="6002" y="291"/>
                    <a:pt x="6006" y="282"/>
                  </a:cubicBezTo>
                  <a:cubicBezTo>
                    <a:pt x="7131" y="618"/>
                    <a:pt x="7884" y="1111"/>
                    <a:pt x="8713" y="1940"/>
                  </a:cubicBezTo>
                  <a:close/>
                  <a:moveTo>
                    <a:pt x="4402" y="1542"/>
                  </a:moveTo>
                  <a:cubicBezTo>
                    <a:pt x="4402" y="1542"/>
                    <a:pt x="4700" y="1298"/>
                    <a:pt x="4870" y="1278"/>
                  </a:cubicBezTo>
                  <a:cubicBezTo>
                    <a:pt x="5040" y="1257"/>
                    <a:pt x="5160" y="1397"/>
                    <a:pt x="5546" y="1361"/>
                  </a:cubicBezTo>
                  <a:cubicBezTo>
                    <a:pt x="5931" y="1323"/>
                    <a:pt x="5774" y="1364"/>
                    <a:pt x="6196" y="1625"/>
                  </a:cubicBezTo>
                  <a:cubicBezTo>
                    <a:pt x="6619" y="1886"/>
                    <a:pt x="6527" y="1920"/>
                    <a:pt x="6589" y="2375"/>
                  </a:cubicBezTo>
                  <a:cubicBezTo>
                    <a:pt x="6652" y="2831"/>
                    <a:pt x="6648" y="2587"/>
                    <a:pt x="6847" y="2906"/>
                  </a:cubicBezTo>
                  <a:cubicBezTo>
                    <a:pt x="7046" y="3225"/>
                    <a:pt x="6764" y="3101"/>
                    <a:pt x="6382" y="3101"/>
                  </a:cubicBezTo>
                  <a:cubicBezTo>
                    <a:pt x="6002" y="3101"/>
                    <a:pt x="6005" y="3001"/>
                    <a:pt x="5736" y="2848"/>
                  </a:cubicBezTo>
                  <a:cubicBezTo>
                    <a:pt x="5466" y="2695"/>
                    <a:pt x="5529" y="2583"/>
                    <a:pt x="5425" y="2417"/>
                  </a:cubicBezTo>
                  <a:cubicBezTo>
                    <a:pt x="5321" y="2251"/>
                    <a:pt x="5309" y="2251"/>
                    <a:pt x="5135" y="2140"/>
                  </a:cubicBezTo>
                  <a:cubicBezTo>
                    <a:pt x="4961" y="2028"/>
                    <a:pt x="4941" y="2127"/>
                    <a:pt x="4746" y="2019"/>
                  </a:cubicBezTo>
                  <a:cubicBezTo>
                    <a:pt x="4551" y="1912"/>
                    <a:pt x="4485" y="2069"/>
                    <a:pt x="4336" y="2102"/>
                  </a:cubicBezTo>
                  <a:cubicBezTo>
                    <a:pt x="4186" y="2135"/>
                    <a:pt x="4041" y="2114"/>
                    <a:pt x="3921" y="1986"/>
                  </a:cubicBezTo>
                  <a:cubicBezTo>
                    <a:pt x="3801" y="1858"/>
                    <a:pt x="3722" y="1692"/>
                    <a:pt x="3801" y="1563"/>
                  </a:cubicBezTo>
                  <a:cubicBezTo>
                    <a:pt x="3880" y="1435"/>
                    <a:pt x="3917" y="1381"/>
                    <a:pt x="4049" y="1261"/>
                  </a:cubicBezTo>
                  <a:cubicBezTo>
                    <a:pt x="4182" y="1141"/>
                    <a:pt x="4402" y="1542"/>
                    <a:pt x="4402" y="1542"/>
                  </a:cubicBezTo>
                  <a:close/>
                  <a:moveTo>
                    <a:pt x="7120" y="1800"/>
                  </a:moveTo>
                  <a:cubicBezTo>
                    <a:pt x="7099" y="1803"/>
                    <a:pt x="6859" y="1953"/>
                    <a:pt x="6933" y="2094"/>
                  </a:cubicBezTo>
                  <a:cubicBezTo>
                    <a:pt x="7008" y="2235"/>
                    <a:pt x="7207" y="2309"/>
                    <a:pt x="7265" y="2251"/>
                  </a:cubicBezTo>
                  <a:cubicBezTo>
                    <a:pt x="7323" y="2194"/>
                    <a:pt x="7141" y="1796"/>
                    <a:pt x="7120" y="1800"/>
                  </a:cubicBezTo>
                  <a:close/>
                  <a:moveTo>
                    <a:pt x="1" y="1446"/>
                  </a:moveTo>
                  <a:cubicBezTo>
                    <a:pt x="155" y="1515"/>
                    <a:pt x="302" y="1575"/>
                    <a:pt x="345" y="1638"/>
                  </a:cubicBezTo>
                  <a:cubicBezTo>
                    <a:pt x="469" y="1820"/>
                    <a:pt x="353" y="1962"/>
                    <a:pt x="685" y="2028"/>
                  </a:cubicBezTo>
                  <a:cubicBezTo>
                    <a:pt x="1017" y="2093"/>
                    <a:pt x="1100" y="1995"/>
                    <a:pt x="1232" y="1787"/>
                  </a:cubicBezTo>
                  <a:cubicBezTo>
                    <a:pt x="1364" y="1580"/>
                    <a:pt x="1257" y="1671"/>
                    <a:pt x="1481" y="1248"/>
                  </a:cubicBezTo>
                  <a:cubicBezTo>
                    <a:pt x="1705" y="826"/>
                    <a:pt x="1580" y="834"/>
                    <a:pt x="1912" y="768"/>
                  </a:cubicBezTo>
                  <a:cubicBezTo>
                    <a:pt x="2243" y="702"/>
                    <a:pt x="2061" y="561"/>
                    <a:pt x="2342" y="486"/>
                  </a:cubicBezTo>
                  <a:cubicBezTo>
                    <a:pt x="2624" y="412"/>
                    <a:pt x="2798" y="644"/>
                    <a:pt x="3039" y="379"/>
                  </a:cubicBezTo>
                  <a:cubicBezTo>
                    <a:pt x="3129" y="279"/>
                    <a:pt x="3200" y="138"/>
                    <a:pt x="3254" y="0"/>
                  </a:cubicBezTo>
                  <a:cubicBezTo>
                    <a:pt x="2026" y="172"/>
                    <a:pt x="908" y="687"/>
                    <a:pt x="1" y="144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1"/>
            <p:cNvSpPr/>
            <p:nvPr/>
          </p:nvSpPr>
          <p:spPr>
            <a:xfrm>
              <a:off x="6688465" y="2876915"/>
              <a:ext cx="871106" cy="1064397"/>
            </a:xfrm>
            <a:custGeom>
              <a:avLst/>
              <a:gdLst/>
              <a:ahLst/>
              <a:cxnLst/>
              <a:rect l="l" t="t" r="r" b="b"/>
              <a:pathLst>
                <a:path w="8646" h="10565" extrusionOk="0">
                  <a:moveTo>
                    <a:pt x="6078" y="9079"/>
                  </a:moveTo>
                  <a:cubicBezTo>
                    <a:pt x="6082" y="9088"/>
                    <a:pt x="6086" y="9097"/>
                    <a:pt x="6091" y="9106"/>
                  </a:cubicBezTo>
                  <a:cubicBezTo>
                    <a:pt x="6209" y="9355"/>
                    <a:pt x="6083" y="9591"/>
                    <a:pt x="5913" y="9773"/>
                  </a:cubicBezTo>
                  <a:cubicBezTo>
                    <a:pt x="5888" y="9800"/>
                    <a:pt x="5828" y="9867"/>
                    <a:pt x="5803" y="9911"/>
                  </a:cubicBezTo>
                  <a:cubicBezTo>
                    <a:pt x="5823" y="9963"/>
                    <a:pt x="5867" y="10042"/>
                    <a:pt x="5886" y="10086"/>
                  </a:cubicBezTo>
                  <a:cubicBezTo>
                    <a:pt x="5908" y="10136"/>
                    <a:pt x="5924" y="10187"/>
                    <a:pt x="5941" y="10236"/>
                  </a:cubicBezTo>
                  <a:cubicBezTo>
                    <a:pt x="5958" y="10240"/>
                    <a:pt x="5975" y="10242"/>
                    <a:pt x="5987" y="10244"/>
                  </a:cubicBezTo>
                  <a:cubicBezTo>
                    <a:pt x="6204" y="10280"/>
                    <a:pt x="6385" y="10406"/>
                    <a:pt x="6532" y="10565"/>
                  </a:cubicBezTo>
                  <a:cubicBezTo>
                    <a:pt x="7391" y="10070"/>
                    <a:pt x="8117" y="9372"/>
                    <a:pt x="8646" y="8539"/>
                  </a:cubicBezTo>
                  <a:cubicBezTo>
                    <a:pt x="8611" y="8533"/>
                    <a:pt x="8575" y="8523"/>
                    <a:pt x="8538" y="8508"/>
                  </a:cubicBezTo>
                  <a:cubicBezTo>
                    <a:pt x="8460" y="8478"/>
                    <a:pt x="8427" y="8446"/>
                    <a:pt x="8372" y="8405"/>
                  </a:cubicBezTo>
                  <a:cubicBezTo>
                    <a:pt x="8274" y="8407"/>
                    <a:pt x="8129" y="8488"/>
                    <a:pt x="8047" y="8523"/>
                  </a:cubicBezTo>
                  <a:cubicBezTo>
                    <a:pt x="7991" y="8548"/>
                    <a:pt x="7930" y="8559"/>
                    <a:pt x="7869" y="8558"/>
                  </a:cubicBezTo>
                  <a:cubicBezTo>
                    <a:pt x="7715" y="8555"/>
                    <a:pt x="7605" y="8478"/>
                    <a:pt x="7513" y="8368"/>
                  </a:cubicBezTo>
                  <a:cubicBezTo>
                    <a:pt x="7432" y="8435"/>
                    <a:pt x="7331" y="8479"/>
                    <a:pt x="7215" y="8514"/>
                  </a:cubicBezTo>
                  <a:cubicBezTo>
                    <a:pt x="7074" y="8556"/>
                    <a:pt x="6934" y="8567"/>
                    <a:pt x="6787" y="8552"/>
                  </a:cubicBezTo>
                  <a:cubicBezTo>
                    <a:pt x="6755" y="8549"/>
                    <a:pt x="6718" y="8542"/>
                    <a:pt x="6681" y="8536"/>
                  </a:cubicBezTo>
                  <a:cubicBezTo>
                    <a:pt x="6590" y="8647"/>
                    <a:pt x="6491" y="8721"/>
                    <a:pt x="6354" y="8789"/>
                  </a:cubicBezTo>
                  <a:cubicBezTo>
                    <a:pt x="6301" y="8816"/>
                    <a:pt x="6281" y="8821"/>
                    <a:pt x="6246" y="8869"/>
                  </a:cubicBezTo>
                  <a:cubicBezTo>
                    <a:pt x="6195" y="8942"/>
                    <a:pt x="6139" y="9014"/>
                    <a:pt x="6078" y="9079"/>
                  </a:cubicBezTo>
                  <a:close/>
                  <a:moveTo>
                    <a:pt x="702" y="1254"/>
                  </a:moveTo>
                  <a:cubicBezTo>
                    <a:pt x="763" y="1216"/>
                    <a:pt x="856" y="1212"/>
                    <a:pt x="933" y="1220"/>
                  </a:cubicBezTo>
                  <a:cubicBezTo>
                    <a:pt x="935" y="1226"/>
                    <a:pt x="937" y="1233"/>
                    <a:pt x="937" y="1240"/>
                  </a:cubicBezTo>
                  <a:cubicBezTo>
                    <a:pt x="965" y="1358"/>
                    <a:pt x="1008" y="1460"/>
                    <a:pt x="1101" y="1543"/>
                  </a:cubicBezTo>
                  <a:cubicBezTo>
                    <a:pt x="1186" y="1619"/>
                    <a:pt x="1293" y="1646"/>
                    <a:pt x="1388" y="1714"/>
                  </a:cubicBezTo>
                  <a:cubicBezTo>
                    <a:pt x="1564" y="1842"/>
                    <a:pt x="1753" y="1960"/>
                    <a:pt x="1981" y="1941"/>
                  </a:cubicBezTo>
                  <a:cubicBezTo>
                    <a:pt x="2186" y="1923"/>
                    <a:pt x="2341" y="1805"/>
                    <a:pt x="2465" y="1649"/>
                  </a:cubicBezTo>
                  <a:cubicBezTo>
                    <a:pt x="2481" y="1628"/>
                    <a:pt x="2496" y="1608"/>
                    <a:pt x="2510" y="1588"/>
                  </a:cubicBezTo>
                  <a:cubicBezTo>
                    <a:pt x="2538" y="1606"/>
                    <a:pt x="2567" y="1624"/>
                    <a:pt x="2596" y="1640"/>
                  </a:cubicBezTo>
                  <a:cubicBezTo>
                    <a:pt x="2593" y="1655"/>
                    <a:pt x="2589" y="1669"/>
                    <a:pt x="2587" y="1681"/>
                  </a:cubicBezTo>
                  <a:cubicBezTo>
                    <a:pt x="2562" y="1807"/>
                    <a:pt x="2555" y="1929"/>
                    <a:pt x="2573" y="2057"/>
                  </a:cubicBezTo>
                  <a:cubicBezTo>
                    <a:pt x="2608" y="2304"/>
                    <a:pt x="2691" y="2567"/>
                    <a:pt x="2974" y="2627"/>
                  </a:cubicBezTo>
                  <a:cubicBezTo>
                    <a:pt x="3016" y="2636"/>
                    <a:pt x="3057" y="2638"/>
                    <a:pt x="3098" y="2635"/>
                  </a:cubicBezTo>
                  <a:cubicBezTo>
                    <a:pt x="3083" y="2684"/>
                    <a:pt x="3074" y="2736"/>
                    <a:pt x="3075" y="2794"/>
                  </a:cubicBezTo>
                  <a:cubicBezTo>
                    <a:pt x="3076" y="3087"/>
                    <a:pt x="3304" y="3260"/>
                    <a:pt x="3537" y="3387"/>
                  </a:cubicBezTo>
                  <a:cubicBezTo>
                    <a:pt x="3687" y="3468"/>
                    <a:pt x="3691" y="3486"/>
                    <a:pt x="3796" y="3601"/>
                  </a:cubicBezTo>
                  <a:cubicBezTo>
                    <a:pt x="3931" y="3748"/>
                    <a:pt x="4092" y="3814"/>
                    <a:pt x="4282" y="3864"/>
                  </a:cubicBezTo>
                  <a:cubicBezTo>
                    <a:pt x="4498" y="3922"/>
                    <a:pt x="4730" y="3896"/>
                    <a:pt x="4882" y="3714"/>
                  </a:cubicBezTo>
                  <a:cubicBezTo>
                    <a:pt x="5118" y="3433"/>
                    <a:pt x="4961" y="3039"/>
                    <a:pt x="4785" y="2775"/>
                  </a:cubicBezTo>
                  <a:cubicBezTo>
                    <a:pt x="4757" y="2734"/>
                    <a:pt x="4729" y="2694"/>
                    <a:pt x="4697" y="2656"/>
                  </a:cubicBezTo>
                  <a:cubicBezTo>
                    <a:pt x="4707" y="2644"/>
                    <a:pt x="4716" y="2631"/>
                    <a:pt x="4724" y="2619"/>
                  </a:cubicBezTo>
                  <a:cubicBezTo>
                    <a:pt x="4741" y="2593"/>
                    <a:pt x="4757" y="2568"/>
                    <a:pt x="4770" y="2541"/>
                  </a:cubicBezTo>
                  <a:cubicBezTo>
                    <a:pt x="4835" y="2589"/>
                    <a:pt x="4922" y="2630"/>
                    <a:pt x="5052" y="2665"/>
                  </a:cubicBezTo>
                  <a:cubicBezTo>
                    <a:pt x="5053" y="2665"/>
                    <a:pt x="5054" y="2666"/>
                    <a:pt x="5056" y="2666"/>
                  </a:cubicBezTo>
                  <a:cubicBezTo>
                    <a:pt x="5058" y="2668"/>
                    <a:pt x="5060" y="2670"/>
                    <a:pt x="5061" y="2671"/>
                  </a:cubicBezTo>
                  <a:cubicBezTo>
                    <a:pt x="5101" y="2711"/>
                    <a:pt x="5143" y="2773"/>
                    <a:pt x="5181" y="2818"/>
                  </a:cubicBezTo>
                  <a:cubicBezTo>
                    <a:pt x="5273" y="2928"/>
                    <a:pt x="5374" y="3018"/>
                    <a:pt x="5499" y="3091"/>
                  </a:cubicBezTo>
                  <a:cubicBezTo>
                    <a:pt x="5564" y="3128"/>
                    <a:pt x="5624" y="3157"/>
                    <a:pt x="5686" y="3178"/>
                  </a:cubicBezTo>
                  <a:cubicBezTo>
                    <a:pt x="5520" y="3355"/>
                    <a:pt x="5495" y="3604"/>
                    <a:pt x="5562" y="3844"/>
                  </a:cubicBezTo>
                  <a:cubicBezTo>
                    <a:pt x="5617" y="4038"/>
                    <a:pt x="5723" y="4207"/>
                    <a:pt x="5906" y="4283"/>
                  </a:cubicBezTo>
                  <a:cubicBezTo>
                    <a:pt x="5900" y="4296"/>
                    <a:pt x="5892" y="4310"/>
                    <a:pt x="5885" y="4324"/>
                  </a:cubicBezTo>
                  <a:cubicBezTo>
                    <a:pt x="5878" y="4335"/>
                    <a:pt x="5868" y="4353"/>
                    <a:pt x="5858" y="4369"/>
                  </a:cubicBezTo>
                  <a:cubicBezTo>
                    <a:pt x="5567" y="4423"/>
                    <a:pt x="5387" y="4686"/>
                    <a:pt x="5290" y="4951"/>
                  </a:cubicBezTo>
                  <a:cubicBezTo>
                    <a:pt x="5230" y="5118"/>
                    <a:pt x="5177" y="5355"/>
                    <a:pt x="5199" y="5532"/>
                  </a:cubicBezTo>
                  <a:cubicBezTo>
                    <a:pt x="5204" y="5567"/>
                    <a:pt x="5211" y="5597"/>
                    <a:pt x="5218" y="5627"/>
                  </a:cubicBezTo>
                  <a:cubicBezTo>
                    <a:pt x="5200" y="5647"/>
                    <a:pt x="5179" y="5667"/>
                    <a:pt x="5166" y="5680"/>
                  </a:cubicBezTo>
                  <a:cubicBezTo>
                    <a:pt x="5028" y="5814"/>
                    <a:pt x="4878" y="5803"/>
                    <a:pt x="4771" y="6003"/>
                  </a:cubicBezTo>
                  <a:cubicBezTo>
                    <a:pt x="4748" y="6047"/>
                    <a:pt x="4733" y="6091"/>
                    <a:pt x="4725" y="6134"/>
                  </a:cubicBezTo>
                  <a:cubicBezTo>
                    <a:pt x="4598" y="6084"/>
                    <a:pt x="4461" y="6073"/>
                    <a:pt x="4323" y="6145"/>
                  </a:cubicBezTo>
                  <a:cubicBezTo>
                    <a:pt x="4248" y="6184"/>
                    <a:pt x="4195" y="6235"/>
                    <a:pt x="4152" y="6297"/>
                  </a:cubicBezTo>
                  <a:cubicBezTo>
                    <a:pt x="4088" y="6254"/>
                    <a:pt x="4013" y="6227"/>
                    <a:pt x="3932" y="6218"/>
                  </a:cubicBezTo>
                  <a:cubicBezTo>
                    <a:pt x="3796" y="6203"/>
                    <a:pt x="3665" y="6232"/>
                    <a:pt x="3554" y="6313"/>
                  </a:cubicBezTo>
                  <a:cubicBezTo>
                    <a:pt x="3482" y="6366"/>
                    <a:pt x="3463" y="6408"/>
                    <a:pt x="3410" y="6462"/>
                  </a:cubicBezTo>
                  <a:cubicBezTo>
                    <a:pt x="3397" y="6469"/>
                    <a:pt x="3372" y="6475"/>
                    <a:pt x="3359" y="6478"/>
                  </a:cubicBezTo>
                  <a:cubicBezTo>
                    <a:pt x="3167" y="6519"/>
                    <a:pt x="2997" y="6607"/>
                    <a:pt x="2924" y="6803"/>
                  </a:cubicBezTo>
                  <a:cubicBezTo>
                    <a:pt x="2823" y="7073"/>
                    <a:pt x="3012" y="7206"/>
                    <a:pt x="2951" y="7476"/>
                  </a:cubicBezTo>
                  <a:cubicBezTo>
                    <a:pt x="2910" y="7659"/>
                    <a:pt x="2877" y="7857"/>
                    <a:pt x="2927" y="8035"/>
                  </a:cubicBezTo>
                  <a:cubicBezTo>
                    <a:pt x="2867" y="8005"/>
                    <a:pt x="2816" y="7960"/>
                    <a:pt x="2715" y="7872"/>
                  </a:cubicBezTo>
                  <a:cubicBezTo>
                    <a:pt x="2696" y="7854"/>
                    <a:pt x="2652" y="7819"/>
                    <a:pt x="2648" y="7789"/>
                  </a:cubicBezTo>
                  <a:cubicBezTo>
                    <a:pt x="2639" y="7738"/>
                    <a:pt x="2641" y="7674"/>
                    <a:pt x="2638" y="7621"/>
                  </a:cubicBezTo>
                  <a:cubicBezTo>
                    <a:pt x="2631" y="7496"/>
                    <a:pt x="2611" y="7378"/>
                    <a:pt x="2574" y="7257"/>
                  </a:cubicBezTo>
                  <a:cubicBezTo>
                    <a:pt x="2418" y="6763"/>
                    <a:pt x="2032" y="6648"/>
                    <a:pt x="1773" y="6781"/>
                  </a:cubicBezTo>
                  <a:cubicBezTo>
                    <a:pt x="1733" y="6697"/>
                    <a:pt x="1692" y="6614"/>
                    <a:pt x="1648" y="6532"/>
                  </a:cubicBezTo>
                  <a:cubicBezTo>
                    <a:pt x="1633" y="6503"/>
                    <a:pt x="1612" y="6467"/>
                    <a:pt x="1601" y="6437"/>
                  </a:cubicBezTo>
                  <a:cubicBezTo>
                    <a:pt x="1587" y="6401"/>
                    <a:pt x="1578" y="6321"/>
                    <a:pt x="1571" y="6282"/>
                  </a:cubicBezTo>
                  <a:cubicBezTo>
                    <a:pt x="1547" y="6124"/>
                    <a:pt x="1512" y="5981"/>
                    <a:pt x="1413" y="5851"/>
                  </a:cubicBezTo>
                  <a:cubicBezTo>
                    <a:pt x="1359" y="5779"/>
                    <a:pt x="1307" y="5732"/>
                    <a:pt x="1257" y="5655"/>
                  </a:cubicBezTo>
                  <a:cubicBezTo>
                    <a:pt x="1197" y="5474"/>
                    <a:pt x="1330" y="4669"/>
                    <a:pt x="1328" y="4433"/>
                  </a:cubicBezTo>
                  <a:cubicBezTo>
                    <a:pt x="1326" y="4300"/>
                    <a:pt x="1305" y="4178"/>
                    <a:pt x="1267" y="4051"/>
                  </a:cubicBezTo>
                  <a:cubicBezTo>
                    <a:pt x="1256" y="4019"/>
                    <a:pt x="1235" y="3963"/>
                    <a:pt x="1227" y="3926"/>
                  </a:cubicBezTo>
                  <a:cubicBezTo>
                    <a:pt x="1229" y="3922"/>
                    <a:pt x="1232" y="3918"/>
                    <a:pt x="1233" y="3915"/>
                  </a:cubicBezTo>
                  <a:cubicBezTo>
                    <a:pt x="1344" y="3717"/>
                    <a:pt x="1407" y="3491"/>
                    <a:pt x="1245" y="3293"/>
                  </a:cubicBezTo>
                  <a:cubicBezTo>
                    <a:pt x="1182" y="3216"/>
                    <a:pt x="1106" y="3172"/>
                    <a:pt x="1021" y="3148"/>
                  </a:cubicBezTo>
                  <a:cubicBezTo>
                    <a:pt x="1030" y="3112"/>
                    <a:pt x="1038" y="3076"/>
                    <a:pt x="1044" y="3038"/>
                  </a:cubicBezTo>
                  <a:cubicBezTo>
                    <a:pt x="1084" y="2988"/>
                    <a:pt x="1114" y="2953"/>
                    <a:pt x="1141" y="2884"/>
                  </a:cubicBezTo>
                  <a:cubicBezTo>
                    <a:pt x="1198" y="2735"/>
                    <a:pt x="1171" y="2587"/>
                    <a:pt x="1094" y="2452"/>
                  </a:cubicBezTo>
                  <a:cubicBezTo>
                    <a:pt x="1063" y="2398"/>
                    <a:pt x="1027" y="2348"/>
                    <a:pt x="986" y="2302"/>
                  </a:cubicBezTo>
                  <a:cubicBezTo>
                    <a:pt x="940" y="2252"/>
                    <a:pt x="890" y="2209"/>
                    <a:pt x="843" y="2160"/>
                  </a:cubicBezTo>
                  <a:cubicBezTo>
                    <a:pt x="781" y="2095"/>
                    <a:pt x="727" y="2022"/>
                    <a:pt x="676" y="1947"/>
                  </a:cubicBezTo>
                  <a:cubicBezTo>
                    <a:pt x="614" y="1854"/>
                    <a:pt x="540" y="1772"/>
                    <a:pt x="452" y="1709"/>
                  </a:cubicBezTo>
                  <a:cubicBezTo>
                    <a:pt x="525" y="1648"/>
                    <a:pt x="586" y="1572"/>
                    <a:pt x="632" y="1481"/>
                  </a:cubicBezTo>
                  <a:cubicBezTo>
                    <a:pt x="674" y="1394"/>
                    <a:pt x="684" y="1331"/>
                    <a:pt x="702" y="1254"/>
                  </a:cubicBezTo>
                  <a:close/>
                  <a:moveTo>
                    <a:pt x="4565" y="586"/>
                  </a:moveTo>
                  <a:cubicBezTo>
                    <a:pt x="4599" y="601"/>
                    <a:pt x="4633" y="621"/>
                    <a:pt x="4674" y="647"/>
                  </a:cubicBezTo>
                  <a:cubicBezTo>
                    <a:pt x="4885" y="783"/>
                    <a:pt x="4949" y="829"/>
                    <a:pt x="5084" y="1047"/>
                  </a:cubicBezTo>
                  <a:cubicBezTo>
                    <a:pt x="5140" y="1136"/>
                    <a:pt x="5163" y="1207"/>
                    <a:pt x="5198" y="1302"/>
                  </a:cubicBezTo>
                  <a:cubicBezTo>
                    <a:pt x="5198" y="1303"/>
                    <a:pt x="5199" y="1305"/>
                    <a:pt x="5199" y="1307"/>
                  </a:cubicBezTo>
                  <a:cubicBezTo>
                    <a:pt x="5214" y="1320"/>
                    <a:pt x="5242" y="1337"/>
                    <a:pt x="5256" y="1344"/>
                  </a:cubicBezTo>
                  <a:cubicBezTo>
                    <a:pt x="5354" y="1400"/>
                    <a:pt x="5438" y="1472"/>
                    <a:pt x="5529" y="1524"/>
                  </a:cubicBezTo>
                  <a:cubicBezTo>
                    <a:pt x="5541" y="1530"/>
                    <a:pt x="5555" y="1535"/>
                    <a:pt x="5573" y="1538"/>
                  </a:cubicBezTo>
                  <a:cubicBezTo>
                    <a:pt x="5549" y="1450"/>
                    <a:pt x="5539" y="1357"/>
                    <a:pt x="5527" y="1267"/>
                  </a:cubicBezTo>
                  <a:cubicBezTo>
                    <a:pt x="5514" y="1177"/>
                    <a:pt x="5507" y="1088"/>
                    <a:pt x="5498" y="998"/>
                  </a:cubicBezTo>
                  <a:cubicBezTo>
                    <a:pt x="5496" y="977"/>
                    <a:pt x="5494" y="943"/>
                    <a:pt x="5490" y="917"/>
                  </a:cubicBezTo>
                  <a:cubicBezTo>
                    <a:pt x="5450" y="879"/>
                    <a:pt x="5354" y="821"/>
                    <a:pt x="5315" y="798"/>
                  </a:cubicBezTo>
                  <a:cubicBezTo>
                    <a:pt x="5230" y="745"/>
                    <a:pt x="5147" y="689"/>
                    <a:pt x="5067" y="627"/>
                  </a:cubicBezTo>
                  <a:cubicBezTo>
                    <a:pt x="5049" y="612"/>
                    <a:pt x="5030" y="595"/>
                    <a:pt x="5011" y="580"/>
                  </a:cubicBezTo>
                  <a:cubicBezTo>
                    <a:pt x="4976" y="582"/>
                    <a:pt x="4938" y="586"/>
                    <a:pt x="4909" y="589"/>
                  </a:cubicBezTo>
                  <a:cubicBezTo>
                    <a:pt x="4792" y="600"/>
                    <a:pt x="4679" y="600"/>
                    <a:pt x="4565" y="586"/>
                  </a:cubicBezTo>
                  <a:close/>
                  <a:moveTo>
                    <a:pt x="1" y="262"/>
                  </a:moveTo>
                  <a:cubicBezTo>
                    <a:pt x="57" y="347"/>
                    <a:pt x="77" y="407"/>
                    <a:pt x="101" y="483"/>
                  </a:cubicBezTo>
                  <a:cubicBezTo>
                    <a:pt x="121" y="487"/>
                    <a:pt x="151" y="492"/>
                    <a:pt x="174" y="493"/>
                  </a:cubicBezTo>
                  <a:cubicBezTo>
                    <a:pt x="194" y="469"/>
                    <a:pt x="215" y="433"/>
                    <a:pt x="228" y="414"/>
                  </a:cubicBezTo>
                  <a:cubicBezTo>
                    <a:pt x="237" y="398"/>
                    <a:pt x="257" y="368"/>
                    <a:pt x="263" y="350"/>
                  </a:cubicBezTo>
                  <a:cubicBezTo>
                    <a:pt x="307" y="221"/>
                    <a:pt x="352" y="115"/>
                    <a:pt x="409" y="1"/>
                  </a:cubicBezTo>
                  <a:cubicBezTo>
                    <a:pt x="270" y="82"/>
                    <a:pt x="133" y="169"/>
                    <a:pt x="1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1"/>
            <p:cNvSpPr/>
            <p:nvPr/>
          </p:nvSpPr>
          <p:spPr>
            <a:xfrm>
              <a:off x="6610587" y="2750781"/>
              <a:ext cx="1046617" cy="1251687"/>
            </a:xfrm>
            <a:custGeom>
              <a:avLst/>
              <a:gdLst/>
              <a:ahLst/>
              <a:cxnLst/>
              <a:rect l="l" t="t" r="r" b="b"/>
              <a:pathLst>
                <a:path w="10388" h="12424" extrusionOk="0">
                  <a:moveTo>
                    <a:pt x="266" y="1514"/>
                  </a:moveTo>
                  <a:cubicBezTo>
                    <a:pt x="380" y="1565"/>
                    <a:pt x="474" y="1615"/>
                    <a:pt x="518" y="1678"/>
                  </a:cubicBezTo>
                  <a:cubicBezTo>
                    <a:pt x="567" y="1751"/>
                    <a:pt x="584" y="1814"/>
                    <a:pt x="599" y="1871"/>
                  </a:cubicBezTo>
                  <a:cubicBezTo>
                    <a:pt x="618" y="1942"/>
                    <a:pt x="633" y="1997"/>
                    <a:pt x="802" y="2031"/>
                  </a:cubicBezTo>
                  <a:cubicBezTo>
                    <a:pt x="945" y="2059"/>
                    <a:pt x="1030" y="2054"/>
                    <a:pt x="1091" y="2022"/>
                  </a:cubicBezTo>
                  <a:cubicBezTo>
                    <a:pt x="1151" y="1990"/>
                    <a:pt x="1198" y="1921"/>
                    <a:pt x="1256" y="1830"/>
                  </a:cubicBezTo>
                  <a:cubicBezTo>
                    <a:pt x="1311" y="1744"/>
                    <a:pt x="1320" y="1717"/>
                    <a:pt x="1333" y="1675"/>
                  </a:cubicBezTo>
                  <a:cubicBezTo>
                    <a:pt x="1352" y="1615"/>
                    <a:pt x="1378" y="1531"/>
                    <a:pt x="1502" y="1297"/>
                  </a:cubicBezTo>
                  <a:cubicBezTo>
                    <a:pt x="1563" y="1181"/>
                    <a:pt x="1598" y="1097"/>
                    <a:pt x="1623" y="1037"/>
                  </a:cubicBezTo>
                  <a:cubicBezTo>
                    <a:pt x="1705" y="840"/>
                    <a:pt x="1710" y="827"/>
                    <a:pt x="1993" y="771"/>
                  </a:cubicBezTo>
                  <a:cubicBezTo>
                    <a:pt x="2129" y="744"/>
                    <a:pt x="2151" y="706"/>
                    <a:pt x="2173" y="668"/>
                  </a:cubicBezTo>
                  <a:cubicBezTo>
                    <a:pt x="2212" y="601"/>
                    <a:pt x="2250" y="536"/>
                    <a:pt x="2419" y="490"/>
                  </a:cubicBezTo>
                  <a:cubicBezTo>
                    <a:pt x="2549" y="456"/>
                    <a:pt x="2653" y="476"/>
                    <a:pt x="2750" y="494"/>
                  </a:cubicBezTo>
                  <a:cubicBezTo>
                    <a:pt x="2860" y="515"/>
                    <a:pt x="2959" y="534"/>
                    <a:pt x="3073" y="409"/>
                  </a:cubicBezTo>
                  <a:cubicBezTo>
                    <a:pt x="3112" y="366"/>
                    <a:pt x="3149" y="310"/>
                    <a:pt x="3182" y="251"/>
                  </a:cubicBezTo>
                  <a:cubicBezTo>
                    <a:pt x="3190" y="235"/>
                    <a:pt x="3199" y="219"/>
                    <a:pt x="3207" y="202"/>
                  </a:cubicBezTo>
                  <a:cubicBezTo>
                    <a:pt x="2666" y="291"/>
                    <a:pt x="2148" y="448"/>
                    <a:pt x="1662" y="664"/>
                  </a:cubicBezTo>
                  <a:cubicBezTo>
                    <a:pt x="1160" y="888"/>
                    <a:pt x="692" y="1174"/>
                    <a:pt x="266" y="1514"/>
                  </a:cubicBezTo>
                  <a:close/>
                  <a:moveTo>
                    <a:pt x="6985" y="8693"/>
                  </a:moveTo>
                  <a:cubicBezTo>
                    <a:pt x="7127" y="8684"/>
                    <a:pt x="7454" y="8619"/>
                    <a:pt x="7482" y="8613"/>
                  </a:cubicBezTo>
                  <a:cubicBezTo>
                    <a:pt x="7501" y="8609"/>
                    <a:pt x="7522" y="8611"/>
                    <a:pt x="7541" y="8621"/>
                  </a:cubicBezTo>
                  <a:cubicBezTo>
                    <a:pt x="7585" y="8644"/>
                    <a:pt x="7602" y="8697"/>
                    <a:pt x="7579" y="8741"/>
                  </a:cubicBezTo>
                  <a:cubicBezTo>
                    <a:pt x="7579" y="8741"/>
                    <a:pt x="7413" y="9065"/>
                    <a:pt x="7248" y="9193"/>
                  </a:cubicBezTo>
                  <a:cubicBezTo>
                    <a:pt x="7084" y="9320"/>
                    <a:pt x="7037" y="9278"/>
                    <a:pt x="6933" y="9186"/>
                  </a:cubicBezTo>
                  <a:cubicBezTo>
                    <a:pt x="6908" y="9165"/>
                    <a:pt x="6879" y="9140"/>
                    <a:pt x="6840" y="9114"/>
                  </a:cubicBezTo>
                  <a:cubicBezTo>
                    <a:pt x="6808" y="9094"/>
                    <a:pt x="6789" y="9105"/>
                    <a:pt x="6761" y="9121"/>
                  </a:cubicBezTo>
                  <a:cubicBezTo>
                    <a:pt x="6693" y="9161"/>
                    <a:pt x="6604" y="9212"/>
                    <a:pt x="6418" y="9203"/>
                  </a:cubicBezTo>
                  <a:cubicBezTo>
                    <a:pt x="6250" y="9194"/>
                    <a:pt x="6118" y="9162"/>
                    <a:pt x="6006" y="9113"/>
                  </a:cubicBezTo>
                  <a:cubicBezTo>
                    <a:pt x="5894" y="9065"/>
                    <a:pt x="5803" y="8999"/>
                    <a:pt x="5718" y="8923"/>
                  </a:cubicBezTo>
                  <a:cubicBezTo>
                    <a:pt x="5627" y="8842"/>
                    <a:pt x="5620" y="8782"/>
                    <a:pt x="5669" y="8728"/>
                  </a:cubicBezTo>
                  <a:cubicBezTo>
                    <a:pt x="5704" y="8689"/>
                    <a:pt x="5753" y="8685"/>
                    <a:pt x="5813" y="8680"/>
                  </a:cubicBezTo>
                  <a:lnTo>
                    <a:pt x="5813" y="8680"/>
                  </a:lnTo>
                  <a:cubicBezTo>
                    <a:pt x="5864" y="8676"/>
                    <a:pt x="5929" y="8671"/>
                    <a:pt x="5955" y="8645"/>
                  </a:cubicBezTo>
                  <a:lnTo>
                    <a:pt x="5955" y="8645"/>
                  </a:lnTo>
                  <a:cubicBezTo>
                    <a:pt x="6042" y="8558"/>
                    <a:pt x="6111" y="8572"/>
                    <a:pt x="6228" y="8596"/>
                  </a:cubicBezTo>
                  <a:cubicBezTo>
                    <a:pt x="6312" y="8611"/>
                    <a:pt x="6431" y="8635"/>
                    <a:pt x="6619" y="8612"/>
                  </a:cubicBezTo>
                  <a:cubicBezTo>
                    <a:pt x="6904" y="8577"/>
                    <a:pt x="6961" y="8635"/>
                    <a:pt x="6985" y="8693"/>
                  </a:cubicBezTo>
                  <a:close/>
                  <a:moveTo>
                    <a:pt x="7327" y="8823"/>
                  </a:moveTo>
                  <a:cubicBezTo>
                    <a:pt x="7274" y="8907"/>
                    <a:pt x="7205" y="9002"/>
                    <a:pt x="7140" y="9052"/>
                  </a:cubicBezTo>
                  <a:cubicBezTo>
                    <a:pt x="7091" y="9091"/>
                    <a:pt x="7078" y="9079"/>
                    <a:pt x="7050" y="9054"/>
                  </a:cubicBezTo>
                  <a:cubicBezTo>
                    <a:pt x="7021" y="9028"/>
                    <a:pt x="6985" y="8997"/>
                    <a:pt x="6934" y="8965"/>
                  </a:cubicBezTo>
                  <a:cubicBezTo>
                    <a:pt x="6811" y="8887"/>
                    <a:pt x="6755" y="8920"/>
                    <a:pt x="6672" y="8969"/>
                  </a:cubicBezTo>
                  <a:cubicBezTo>
                    <a:pt x="6624" y="8996"/>
                    <a:pt x="6561" y="9033"/>
                    <a:pt x="6428" y="9026"/>
                  </a:cubicBezTo>
                  <a:cubicBezTo>
                    <a:pt x="6281" y="9018"/>
                    <a:pt x="6169" y="8992"/>
                    <a:pt x="6076" y="8951"/>
                  </a:cubicBezTo>
                  <a:cubicBezTo>
                    <a:pt x="6012" y="8924"/>
                    <a:pt x="5957" y="8889"/>
                    <a:pt x="5904" y="8849"/>
                  </a:cubicBezTo>
                  <a:cubicBezTo>
                    <a:pt x="5965" y="8839"/>
                    <a:pt x="6031" y="8820"/>
                    <a:pt x="6080" y="8771"/>
                  </a:cubicBezTo>
                  <a:lnTo>
                    <a:pt x="6080" y="8770"/>
                  </a:lnTo>
                  <a:lnTo>
                    <a:pt x="6080" y="8770"/>
                  </a:lnTo>
                  <a:cubicBezTo>
                    <a:pt x="6100" y="8750"/>
                    <a:pt x="6135" y="8757"/>
                    <a:pt x="6194" y="8769"/>
                  </a:cubicBezTo>
                  <a:cubicBezTo>
                    <a:pt x="6289" y="8788"/>
                    <a:pt x="6424" y="8815"/>
                    <a:pt x="6641" y="8788"/>
                  </a:cubicBezTo>
                  <a:cubicBezTo>
                    <a:pt x="6823" y="8766"/>
                    <a:pt x="6824" y="8770"/>
                    <a:pt x="6826" y="8775"/>
                  </a:cubicBezTo>
                  <a:cubicBezTo>
                    <a:pt x="6844" y="8831"/>
                    <a:pt x="6859" y="8878"/>
                    <a:pt x="6983" y="8871"/>
                  </a:cubicBezTo>
                  <a:cubicBezTo>
                    <a:pt x="7066" y="8866"/>
                    <a:pt x="7209" y="8844"/>
                    <a:pt x="7327" y="8823"/>
                  </a:cubicBezTo>
                  <a:close/>
                  <a:moveTo>
                    <a:pt x="123" y="1643"/>
                  </a:moveTo>
                  <a:lnTo>
                    <a:pt x="65" y="1617"/>
                  </a:lnTo>
                  <a:cubicBezTo>
                    <a:pt x="52" y="1611"/>
                    <a:pt x="41" y="1604"/>
                    <a:pt x="31" y="1592"/>
                  </a:cubicBezTo>
                  <a:cubicBezTo>
                    <a:pt x="0" y="1555"/>
                    <a:pt x="5" y="1499"/>
                    <a:pt x="43" y="1467"/>
                  </a:cubicBezTo>
                  <a:cubicBezTo>
                    <a:pt x="508" y="1079"/>
                    <a:pt x="1029" y="753"/>
                    <a:pt x="1591" y="503"/>
                  </a:cubicBezTo>
                  <a:cubicBezTo>
                    <a:pt x="2138" y="260"/>
                    <a:pt x="2725" y="90"/>
                    <a:pt x="3338" y="3"/>
                  </a:cubicBezTo>
                  <a:cubicBezTo>
                    <a:pt x="3353" y="1"/>
                    <a:pt x="3369" y="1"/>
                    <a:pt x="3385" y="8"/>
                  </a:cubicBezTo>
                  <a:cubicBezTo>
                    <a:pt x="3431" y="26"/>
                    <a:pt x="3453" y="77"/>
                    <a:pt x="3436" y="123"/>
                  </a:cubicBezTo>
                  <a:cubicBezTo>
                    <a:pt x="3407" y="194"/>
                    <a:pt x="3374" y="268"/>
                    <a:pt x="3336" y="337"/>
                  </a:cubicBezTo>
                  <a:cubicBezTo>
                    <a:pt x="3298" y="407"/>
                    <a:pt x="3253" y="472"/>
                    <a:pt x="3204" y="528"/>
                  </a:cubicBezTo>
                  <a:cubicBezTo>
                    <a:pt x="3024" y="726"/>
                    <a:pt x="2879" y="698"/>
                    <a:pt x="2717" y="668"/>
                  </a:cubicBezTo>
                  <a:cubicBezTo>
                    <a:pt x="2639" y="654"/>
                    <a:pt x="2555" y="638"/>
                    <a:pt x="2464" y="661"/>
                  </a:cubicBezTo>
                  <a:cubicBezTo>
                    <a:pt x="2366" y="688"/>
                    <a:pt x="2346" y="722"/>
                    <a:pt x="2326" y="756"/>
                  </a:cubicBezTo>
                  <a:cubicBezTo>
                    <a:pt x="2283" y="829"/>
                    <a:pt x="2241" y="902"/>
                    <a:pt x="2028" y="944"/>
                  </a:cubicBezTo>
                  <a:cubicBezTo>
                    <a:pt x="1837" y="983"/>
                    <a:pt x="1834" y="990"/>
                    <a:pt x="1786" y="1105"/>
                  </a:cubicBezTo>
                  <a:cubicBezTo>
                    <a:pt x="1760" y="1168"/>
                    <a:pt x="1724" y="1255"/>
                    <a:pt x="1658" y="1380"/>
                  </a:cubicBezTo>
                  <a:cubicBezTo>
                    <a:pt x="1541" y="1600"/>
                    <a:pt x="1518" y="1674"/>
                    <a:pt x="1502" y="1727"/>
                  </a:cubicBezTo>
                  <a:cubicBezTo>
                    <a:pt x="1484" y="1782"/>
                    <a:pt x="1473" y="1818"/>
                    <a:pt x="1406" y="1925"/>
                  </a:cubicBezTo>
                  <a:cubicBezTo>
                    <a:pt x="1377" y="1969"/>
                    <a:pt x="1350" y="2010"/>
                    <a:pt x="1323" y="2045"/>
                  </a:cubicBezTo>
                  <a:cubicBezTo>
                    <a:pt x="1351" y="2034"/>
                    <a:pt x="1379" y="2024"/>
                    <a:pt x="1408" y="2017"/>
                  </a:cubicBezTo>
                  <a:cubicBezTo>
                    <a:pt x="1587" y="1969"/>
                    <a:pt x="1768" y="1989"/>
                    <a:pt x="1871" y="2010"/>
                  </a:cubicBezTo>
                  <a:cubicBezTo>
                    <a:pt x="1975" y="2032"/>
                    <a:pt x="2043" y="2081"/>
                    <a:pt x="2091" y="2152"/>
                  </a:cubicBezTo>
                  <a:cubicBezTo>
                    <a:pt x="2135" y="2216"/>
                    <a:pt x="2158" y="2293"/>
                    <a:pt x="2179" y="2384"/>
                  </a:cubicBezTo>
                  <a:cubicBezTo>
                    <a:pt x="2192" y="2436"/>
                    <a:pt x="2199" y="2439"/>
                    <a:pt x="2227" y="2451"/>
                  </a:cubicBezTo>
                  <a:cubicBezTo>
                    <a:pt x="2271" y="2471"/>
                    <a:pt x="2338" y="2500"/>
                    <a:pt x="2444" y="2576"/>
                  </a:cubicBezTo>
                  <a:cubicBezTo>
                    <a:pt x="2552" y="2655"/>
                    <a:pt x="2632" y="2707"/>
                    <a:pt x="2693" y="2713"/>
                  </a:cubicBezTo>
                  <a:cubicBezTo>
                    <a:pt x="2743" y="2719"/>
                    <a:pt x="2793" y="2686"/>
                    <a:pt x="2861" y="2602"/>
                  </a:cubicBezTo>
                  <a:cubicBezTo>
                    <a:pt x="2933" y="2512"/>
                    <a:pt x="2929" y="2449"/>
                    <a:pt x="2927" y="2403"/>
                  </a:cubicBezTo>
                  <a:cubicBezTo>
                    <a:pt x="2922" y="2306"/>
                    <a:pt x="2918" y="2244"/>
                    <a:pt x="3064" y="2203"/>
                  </a:cubicBezTo>
                  <a:cubicBezTo>
                    <a:pt x="3199" y="2164"/>
                    <a:pt x="3287" y="2235"/>
                    <a:pt x="3404" y="2331"/>
                  </a:cubicBezTo>
                  <a:cubicBezTo>
                    <a:pt x="3475" y="2388"/>
                    <a:pt x="3561" y="2457"/>
                    <a:pt x="3676" y="2510"/>
                  </a:cubicBezTo>
                  <a:cubicBezTo>
                    <a:pt x="3921" y="2622"/>
                    <a:pt x="3890" y="2765"/>
                    <a:pt x="3847" y="2956"/>
                  </a:cubicBezTo>
                  <a:cubicBezTo>
                    <a:pt x="3829" y="3039"/>
                    <a:pt x="3807" y="3136"/>
                    <a:pt x="3822" y="3241"/>
                  </a:cubicBezTo>
                  <a:cubicBezTo>
                    <a:pt x="3837" y="3352"/>
                    <a:pt x="3832" y="3407"/>
                    <a:pt x="3838" y="3408"/>
                  </a:cubicBezTo>
                  <a:cubicBezTo>
                    <a:pt x="3847" y="3408"/>
                    <a:pt x="3887" y="3346"/>
                    <a:pt x="3961" y="3221"/>
                  </a:cubicBezTo>
                  <a:cubicBezTo>
                    <a:pt x="4023" y="3115"/>
                    <a:pt x="4064" y="2971"/>
                    <a:pt x="4102" y="2841"/>
                  </a:cubicBezTo>
                  <a:cubicBezTo>
                    <a:pt x="4140" y="2710"/>
                    <a:pt x="4175" y="2591"/>
                    <a:pt x="4228" y="2519"/>
                  </a:cubicBezTo>
                  <a:cubicBezTo>
                    <a:pt x="4297" y="2422"/>
                    <a:pt x="4381" y="2393"/>
                    <a:pt x="4498" y="2477"/>
                  </a:cubicBezTo>
                  <a:cubicBezTo>
                    <a:pt x="4499" y="2478"/>
                    <a:pt x="4501" y="2478"/>
                    <a:pt x="4502" y="2479"/>
                  </a:cubicBezTo>
                  <a:cubicBezTo>
                    <a:pt x="4631" y="2575"/>
                    <a:pt x="4718" y="2794"/>
                    <a:pt x="4738" y="3032"/>
                  </a:cubicBezTo>
                  <a:cubicBezTo>
                    <a:pt x="4758" y="3264"/>
                    <a:pt x="4716" y="3521"/>
                    <a:pt x="4589" y="3697"/>
                  </a:cubicBezTo>
                  <a:lnTo>
                    <a:pt x="4589" y="3697"/>
                  </a:lnTo>
                  <a:lnTo>
                    <a:pt x="4585" y="3703"/>
                  </a:lnTo>
                  <a:cubicBezTo>
                    <a:pt x="4537" y="3768"/>
                    <a:pt x="4489" y="3823"/>
                    <a:pt x="4447" y="3872"/>
                  </a:cubicBezTo>
                  <a:cubicBezTo>
                    <a:pt x="4401" y="3925"/>
                    <a:pt x="4361" y="3971"/>
                    <a:pt x="4341" y="4007"/>
                  </a:cubicBezTo>
                  <a:cubicBezTo>
                    <a:pt x="4312" y="4060"/>
                    <a:pt x="4348" y="4112"/>
                    <a:pt x="4539" y="4215"/>
                  </a:cubicBezTo>
                  <a:cubicBezTo>
                    <a:pt x="4764" y="4337"/>
                    <a:pt x="4836" y="4425"/>
                    <a:pt x="4895" y="4495"/>
                  </a:cubicBezTo>
                  <a:cubicBezTo>
                    <a:pt x="4945" y="4555"/>
                    <a:pt x="4981" y="4598"/>
                    <a:pt x="5179" y="4651"/>
                  </a:cubicBezTo>
                  <a:cubicBezTo>
                    <a:pt x="5230" y="4665"/>
                    <a:pt x="5263" y="4667"/>
                    <a:pt x="5282" y="4659"/>
                  </a:cubicBezTo>
                  <a:cubicBezTo>
                    <a:pt x="5287" y="4657"/>
                    <a:pt x="5290" y="4651"/>
                    <a:pt x="5292" y="4643"/>
                  </a:cubicBezTo>
                  <a:cubicBezTo>
                    <a:pt x="5296" y="4618"/>
                    <a:pt x="5291" y="4583"/>
                    <a:pt x="5280" y="4542"/>
                  </a:cubicBezTo>
                  <a:cubicBezTo>
                    <a:pt x="5240" y="4405"/>
                    <a:pt x="5129" y="4230"/>
                    <a:pt x="5015" y="4121"/>
                  </a:cubicBezTo>
                  <a:cubicBezTo>
                    <a:pt x="4819" y="3931"/>
                    <a:pt x="4912" y="3823"/>
                    <a:pt x="5028" y="3691"/>
                  </a:cubicBezTo>
                  <a:cubicBezTo>
                    <a:pt x="5087" y="3623"/>
                    <a:pt x="5155" y="3545"/>
                    <a:pt x="5138" y="3431"/>
                  </a:cubicBezTo>
                  <a:cubicBezTo>
                    <a:pt x="5115" y="3276"/>
                    <a:pt x="5104" y="3271"/>
                    <a:pt x="5081" y="3263"/>
                  </a:cubicBezTo>
                  <a:cubicBezTo>
                    <a:pt x="5038" y="3249"/>
                    <a:pt x="4982" y="3229"/>
                    <a:pt x="4904" y="3155"/>
                  </a:cubicBezTo>
                  <a:cubicBezTo>
                    <a:pt x="4795" y="3051"/>
                    <a:pt x="4747" y="2972"/>
                    <a:pt x="4759" y="2879"/>
                  </a:cubicBezTo>
                  <a:cubicBezTo>
                    <a:pt x="4769" y="2794"/>
                    <a:pt x="4832" y="2720"/>
                    <a:pt x="4945" y="2623"/>
                  </a:cubicBezTo>
                  <a:cubicBezTo>
                    <a:pt x="5093" y="2493"/>
                    <a:pt x="5205" y="2540"/>
                    <a:pt x="5321" y="2672"/>
                  </a:cubicBezTo>
                  <a:cubicBezTo>
                    <a:pt x="5367" y="2726"/>
                    <a:pt x="5413" y="2794"/>
                    <a:pt x="5464" y="2871"/>
                  </a:cubicBezTo>
                  <a:cubicBezTo>
                    <a:pt x="5504" y="2931"/>
                    <a:pt x="5547" y="2995"/>
                    <a:pt x="5595" y="3059"/>
                  </a:cubicBezTo>
                  <a:cubicBezTo>
                    <a:pt x="5673" y="3162"/>
                    <a:pt x="5716" y="3236"/>
                    <a:pt x="5748" y="3293"/>
                  </a:cubicBezTo>
                  <a:cubicBezTo>
                    <a:pt x="5800" y="3383"/>
                    <a:pt x="5819" y="3416"/>
                    <a:pt x="5954" y="3454"/>
                  </a:cubicBezTo>
                  <a:cubicBezTo>
                    <a:pt x="6117" y="3499"/>
                    <a:pt x="6191" y="3593"/>
                    <a:pt x="6273" y="3700"/>
                  </a:cubicBezTo>
                  <a:cubicBezTo>
                    <a:pt x="6333" y="3776"/>
                    <a:pt x="6398" y="3860"/>
                    <a:pt x="6514" y="3926"/>
                  </a:cubicBezTo>
                  <a:cubicBezTo>
                    <a:pt x="6628" y="3993"/>
                    <a:pt x="6698" y="3994"/>
                    <a:pt x="6767" y="3996"/>
                  </a:cubicBezTo>
                  <a:cubicBezTo>
                    <a:pt x="6867" y="3999"/>
                    <a:pt x="6966" y="4001"/>
                    <a:pt x="7134" y="4111"/>
                  </a:cubicBezTo>
                  <a:cubicBezTo>
                    <a:pt x="7299" y="4218"/>
                    <a:pt x="7350" y="4315"/>
                    <a:pt x="7395" y="4397"/>
                  </a:cubicBezTo>
                  <a:cubicBezTo>
                    <a:pt x="7424" y="4453"/>
                    <a:pt x="7449" y="4499"/>
                    <a:pt x="7529" y="4529"/>
                  </a:cubicBezTo>
                  <a:cubicBezTo>
                    <a:pt x="7610" y="4562"/>
                    <a:pt x="7674" y="4602"/>
                    <a:pt x="7712" y="4647"/>
                  </a:cubicBezTo>
                  <a:cubicBezTo>
                    <a:pt x="7745" y="4687"/>
                    <a:pt x="7761" y="4729"/>
                    <a:pt x="7759" y="4776"/>
                  </a:cubicBezTo>
                  <a:cubicBezTo>
                    <a:pt x="7756" y="4821"/>
                    <a:pt x="7736" y="4864"/>
                    <a:pt x="7696" y="4903"/>
                  </a:cubicBezTo>
                  <a:cubicBezTo>
                    <a:pt x="7648" y="4949"/>
                    <a:pt x="7566" y="4993"/>
                    <a:pt x="7443" y="5028"/>
                  </a:cubicBezTo>
                  <a:cubicBezTo>
                    <a:pt x="7141" y="5115"/>
                    <a:pt x="7056" y="4905"/>
                    <a:pt x="6996" y="4753"/>
                  </a:cubicBezTo>
                  <a:cubicBezTo>
                    <a:pt x="6983" y="4723"/>
                    <a:pt x="7030" y="4695"/>
                    <a:pt x="7003" y="4696"/>
                  </a:cubicBezTo>
                  <a:lnTo>
                    <a:pt x="7001" y="4696"/>
                  </a:lnTo>
                  <a:cubicBezTo>
                    <a:pt x="6973" y="4699"/>
                    <a:pt x="6932" y="4701"/>
                    <a:pt x="6893" y="4713"/>
                  </a:cubicBezTo>
                  <a:cubicBezTo>
                    <a:pt x="6822" y="4733"/>
                    <a:pt x="6749" y="4791"/>
                    <a:pt x="6799" y="4965"/>
                  </a:cubicBezTo>
                  <a:cubicBezTo>
                    <a:pt x="6838" y="5104"/>
                    <a:pt x="6890" y="5099"/>
                    <a:pt x="6948" y="5092"/>
                  </a:cubicBezTo>
                  <a:cubicBezTo>
                    <a:pt x="7030" y="5083"/>
                    <a:pt x="7119" y="5073"/>
                    <a:pt x="7216" y="5153"/>
                  </a:cubicBezTo>
                  <a:cubicBezTo>
                    <a:pt x="7327" y="5242"/>
                    <a:pt x="7374" y="5305"/>
                    <a:pt x="7372" y="5372"/>
                  </a:cubicBezTo>
                  <a:cubicBezTo>
                    <a:pt x="7369" y="5449"/>
                    <a:pt x="7318" y="5489"/>
                    <a:pt x="7234" y="5545"/>
                  </a:cubicBezTo>
                  <a:lnTo>
                    <a:pt x="7230" y="5548"/>
                  </a:lnTo>
                  <a:cubicBezTo>
                    <a:pt x="7204" y="5565"/>
                    <a:pt x="7170" y="5633"/>
                    <a:pt x="7131" y="5708"/>
                  </a:cubicBezTo>
                  <a:cubicBezTo>
                    <a:pt x="7044" y="5878"/>
                    <a:pt x="6941" y="6078"/>
                    <a:pt x="6732" y="6092"/>
                  </a:cubicBezTo>
                  <a:lnTo>
                    <a:pt x="6727" y="6093"/>
                  </a:lnTo>
                  <a:cubicBezTo>
                    <a:pt x="6645" y="6103"/>
                    <a:pt x="6576" y="6214"/>
                    <a:pt x="6526" y="6340"/>
                  </a:cubicBezTo>
                  <a:cubicBezTo>
                    <a:pt x="6470" y="6482"/>
                    <a:pt x="6443" y="6636"/>
                    <a:pt x="6448" y="6713"/>
                  </a:cubicBezTo>
                  <a:lnTo>
                    <a:pt x="6449" y="6723"/>
                  </a:lnTo>
                  <a:cubicBezTo>
                    <a:pt x="6452" y="6749"/>
                    <a:pt x="6459" y="6775"/>
                    <a:pt x="6466" y="6800"/>
                  </a:cubicBezTo>
                  <a:cubicBezTo>
                    <a:pt x="6504" y="6931"/>
                    <a:pt x="6531" y="7028"/>
                    <a:pt x="6274" y="7277"/>
                  </a:cubicBezTo>
                  <a:cubicBezTo>
                    <a:pt x="6161" y="7387"/>
                    <a:pt x="6069" y="7434"/>
                    <a:pt x="6008" y="7465"/>
                  </a:cubicBezTo>
                  <a:cubicBezTo>
                    <a:pt x="5977" y="7481"/>
                    <a:pt x="5970" y="7483"/>
                    <a:pt x="6022" y="7590"/>
                  </a:cubicBezTo>
                  <a:cubicBezTo>
                    <a:pt x="6096" y="7740"/>
                    <a:pt x="6195" y="7943"/>
                    <a:pt x="6237" y="8105"/>
                  </a:cubicBezTo>
                  <a:cubicBezTo>
                    <a:pt x="6299" y="8339"/>
                    <a:pt x="6264" y="8499"/>
                    <a:pt x="6000" y="8431"/>
                  </a:cubicBezTo>
                  <a:cubicBezTo>
                    <a:pt x="5799" y="8379"/>
                    <a:pt x="5744" y="8291"/>
                    <a:pt x="5671" y="8173"/>
                  </a:cubicBezTo>
                  <a:cubicBezTo>
                    <a:pt x="5623" y="8095"/>
                    <a:pt x="5564" y="8000"/>
                    <a:pt x="5422" y="7895"/>
                  </a:cubicBezTo>
                  <a:cubicBezTo>
                    <a:pt x="5340" y="7833"/>
                    <a:pt x="5321" y="7822"/>
                    <a:pt x="5318" y="7825"/>
                  </a:cubicBezTo>
                  <a:cubicBezTo>
                    <a:pt x="5310" y="7835"/>
                    <a:pt x="5302" y="7854"/>
                    <a:pt x="5292" y="7874"/>
                  </a:cubicBezTo>
                  <a:cubicBezTo>
                    <a:pt x="5245" y="7967"/>
                    <a:pt x="5180" y="8095"/>
                    <a:pt x="4977" y="8164"/>
                  </a:cubicBezTo>
                  <a:cubicBezTo>
                    <a:pt x="4765" y="8236"/>
                    <a:pt x="4689" y="8189"/>
                    <a:pt x="4657" y="8098"/>
                  </a:cubicBezTo>
                  <a:cubicBezTo>
                    <a:pt x="4645" y="8060"/>
                    <a:pt x="4647" y="8025"/>
                    <a:pt x="4649" y="7988"/>
                  </a:cubicBezTo>
                  <a:cubicBezTo>
                    <a:pt x="4649" y="7969"/>
                    <a:pt x="4656" y="7949"/>
                    <a:pt x="4653" y="7949"/>
                  </a:cubicBezTo>
                  <a:cubicBezTo>
                    <a:pt x="4614" y="7944"/>
                    <a:pt x="4598" y="7964"/>
                    <a:pt x="4576" y="7992"/>
                  </a:cubicBezTo>
                  <a:cubicBezTo>
                    <a:pt x="4522" y="8062"/>
                    <a:pt x="4450" y="8153"/>
                    <a:pt x="4234" y="8200"/>
                  </a:cubicBezTo>
                  <a:cubicBezTo>
                    <a:pt x="4161" y="8216"/>
                    <a:pt x="4148" y="8225"/>
                    <a:pt x="4151" y="8238"/>
                  </a:cubicBezTo>
                  <a:cubicBezTo>
                    <a:pt x="4154" y="8255"/>
                    <a:pt x="4161" y="8274"/>
                    <a:pt x="4167" y="8296"/>
                  </a:cubicBezTo>
                  <a:cubicBezTo>
                    <a:pt x="4202" y="8406"/>
                    <a:pt x="4252" y="8572"/>
                    <a:pt x="4194" y="8833"/>
                  </a:cubicBezTo>
                  <a:cubicBezTo>
                    <a:pt x="4125" y="9136"/>
                    <a:pt x="4154" y="9208"/>
                    <a:pt x="4297" y="9240"/>
                  </a:cubicBezTo>
                  <a:cubicBezTo>
                    <a:pt x="4351" y="9252"/>
                    <a:pt x="4420" y="9262"/>
                    <a:pt x="4503" y="9273"/>
                  </a:cubicBezTo>
                  <a:lnTo>
                    <a:pt x="4592" y="9285"/>
                  </a:lnTo>
                  <a:cubicBezTo>
                    <a:pt x="4801" y="9316"/>
                    <a:pt x="4984" y="9251"/>
                    <a:pt x="5143" y="9196"/>
                  </a:cubicBezTo>
                  <a:cubicBezTo>
                    <a:pt x="5332" y="9129"/>
                    <a:pt x="5493" y="9073"/>
                    <a:pt x="5654" y="9163"/>
                  </a:cubicBezTo>
                  <a:cubicBezTo>
                    <a:pt x="5792" y="9240"/>
                    <a:pt x="5801" y="9320"/>
                    <a:pt x="5753" y="9405"/>
                  </a:cubicBezTo>
                  <a:cubicBezTo>
                    <a:pt x="5731" y="9444"/>
                    <a:pt x="5696" y="9477"/>
                    <a:pt x="5660" y="9510"/>
                  </a:cubicBezTo>
                  <a:cubicBezTo>
                    <a:pt x="5616" y="9551"/>
                    <a:pt x="5566" y="9595"/>
                    <a:pt x="5587" y="9629"/>
                  </a:cubicBezTo>
                  <a:cubicBezTo>
                    <a:pt x="5603" y="9654"/>
                    <a:pt x="5614" y="9646"/>
                    <a:pt x="5629" y="9637"/>
                  </a:cubicBezTo>
                  <a:cubicBezTo>
                    <a:pt x="5703" y="9588"/>
                    <a:pt x="5792" y="9530"/>
                    <a:pt x="5938" y="9616"/>
                  </a:cubicBezTo>
                  <a:cubicBezTo>
                    <a:pt x="6073" y="9696"/>
                    <a:pt x="6100" y="9802"/>
                    <a:pt x="6126" y="9910"/>
                  </a:cubicBezTo>
                  <a:cubicBezTo>
                    <a:pt x="6143" y="9979"/>
                    <a:pt x="6161" y="10048"/>
                    <a:pt x="6226" y="10090"/>
                  </a:cubicBezTo>
                  <a:cubicBezTo>
                    <a:pt x="6289" y="10131"/>
                    <a:pt x="6346" y="10125"/>
                    <a:pt x="6400" y="10090"/>
                  </a:cubicBezTo>
                  <a:cubicBezTo>
                    <a:pt x="6473" y="10044"/>
                    <a:pt x="6548" y="9952"/>
                    <a:pt x="6630" y="9839"/>
                  </a:cubicBezTo>
                  <a:cubicBezTo>
                    <a:pt x="6729" y="9702"/>
                    <a:pt x="6817" y="9657"/>
                    <a:pt x="6905" y="9614"/>
                  </a:cubicBezTo>
                  <a:cubicBezTo>
                    <a:pt x="6973" y="9580"/>
                    <a:pt x="7039" y="9547"/>
                    <a:pt x="7110" y="9447"/>
                  </a:cubicBezTo>
                  <a:cubicBezTo>
                    <a:pt x="7235" y="9269"/>
                    <a:pt x="7358" y="9288"/>
                    <a:pt x="7519" y="9313"/>
                  </a:cubicBezTo>
                  <a:cubicBezTo>
                    <a:pt x="7611" y="9327"/>
                    <a:pt x="7719" y="9345"/>
                    <a:pt x="7849" y="9306"/>
                  </a:cubicBezTo>
                  <a:cubicBezTo>
                    <a:pt x="7980" y="9265"/>
                    <a:pt x="7986" y="9246"/>
                    <a:pt x="7991" y="9230"/>
                  </a:cubicBezTo>
                  <a:cubicBezTo>
                    <a:pt x="8010" y="9167"/>
                    <a:pt x="8026" y="9115"/>
                    <a:pt x="8214" y="9079"/>
                  </a:cubicBezTo>
                  <a:cubicBezTo>
                    <a:pt x="8443" y="9035"/>
                    <a:pt x="8555" y="9181"/>
                    <a:pt x="8634" y="9285"/>
                  </a:cubicBezTo>
                  <a:cubicBezTo>
                    <a:pt x="8649" y="9305"/>
                    <a:pt x="8600" y="9347"/>
                    <a:pt x="8631" y="9333"/>
                  </a:cubicBezTo>
                  <a:cubicBezTo>
                    <a:pt x="8645" y="9327"/>
                    <a:pt x="8660" y="9320"/>
                    <a:pt x="8676" y="9313"/>
                  </a:cubicBezTo>
                  <a:cubicBezTo>
                    <a:pt x="8795" y="9255"/>
                    <a:pt x="9013" y="9150"/>
                    <a:pt x="9237" y="9182"/>
                  </a:cubicBezTo>
                  <a:cubicBezTo>
                    <a:pt x="9340" y="9196"/>
                    <a:pt x="9397" y="9243"/>
                    <a:pt x="9445" y="9283"/>
                  </a:cubicBezTo>
                  <a:cubicBezTo>
                    <a:pt x="9487" y="9318"/>
                    <a:pt x="9517" y="9341"/>
                    <a:pt x="9687" y="9188"/>
                  </a:cubicBezTo>
                  <a:cubicBezTo>
                    <a:pt x="9770" y="9113"/>
                    <a:pt x="9866" y="9051"/>
                    <a:pt x="9966" y="8998"/>
                  </a:cubicBezTo>
                  <a:cubicBezTo>
                    <a:pt x="10062" y="8948"/>
                    <a:pt x="10162" y="8907"/>
                    <a:pt x="10254" y="8875"/>
                  </a:cubicBezTo>
                  <a:cubicBezTo>
                    <a:pt x="10275" y="8866"/>
                    <a:pt x="10299" y="8866"/>
                    <a:pt x="10320" y="8875"/>
                  </a:cubicBezTo>
                  <a:cubicBezTo>
                    <a:pt x="10366" y="8893"/>
                    <a:pt x="10388" y="8944"/>
                    <a:pt x="10369" y="8989"/>
                  </a:cubicBezTo>
                  <a:cubicBezTo>
                    <a:pt x="10071" y="9729"/>
                    <a:pt x="9642" y="10402"/>
                    <a:pt x="9111" y="10979"/>
                  </a:cubicBezTo>
                  <a:cubicBezTo>
                    <a:pt x="8579" y="11559"/>
                    <a:pt x="7942" y="12043"/>
                    <a:pt x="7233" y="12403"/>
                  </a:cubicBezTo>
                  <a:lnTo>
                    <a:pt x="7233" y="12403"/>
                  </a:lnTo>
                  <a:cubicBezTo>
                    <a:pt x="7192" y="12424"/>
                    <a:pt x="7141" y="12410"/>
                    <a:pt x="7118" y="12369"/>
                  </a:cubicBezTo>
                  <a:cubicBezTo>
                    <a:pt x="7066" y="12286"/>
                    <a:pt x="7000" y="12190"/>
                    <a:pt x="6921" y="12113"/>
                  </a:cubicBezTo>
                  <a:cubicBezTo>
                    <a:pt x="6849" y="12041"/>
                    <a:pt x="6768" y="11985"/>
                    <a:pt x="6683" y="11971"/>
                  </a:cubicBezTo>
                  <a:cubicBezTo>
                    <a:pt x="6351" y="11917"/>
                    <a:pt x="6326" y="11842"/>
                    <a:pt x="6267" y="11662"/>
                  </a:cubicBezTo>
                  <a:cubicBezTo>
                    <a:pt x="6253" y="11623"/>
                    <a:pt x="6239" y="11577"/>
                    <a:pt x="6218" y="11529"/>
                  </a:cubicBezTo>
                  <a:cubicBezTo>
                    <a:pt x="6207" y="11504"/>
                    <a:pt x="6191" y="11470"/>
                    <a:pt x="6175" y="11438"/>
                  </a:cubicBezTo>
                  <a:cubicBezTo>
                    <a:pt x="6067" y="11216"/>
                    <a:pt x="5992" y="11063"/>
                    <a:pt x="6334" y="10697"/>
                  </a:cubicBezTo>
                  <a:cubicBezTo>
                    <a:pt x="6417" y="10609"/>
                    <a:pt x="6439" y="10572"/>
                    <a:pt x="6429" y="10564"/>
                  </a:cubicBezTo>
                  <a:cubicBezTo>
                    <a:pt x="6399" y="10536"/>
                    <a:pt x="6304" y="10519"/>
                    <a:pt x="6196" y="10501"/>
                  </a:cubicBezTo>
                  <a:cubicBezTo>
                    <a:pt x="6094" y="10483"/>
                    <a:pt x="5984" y="10463"/>
                    <a:pt x="5883" y="10426"/>
                  </a:cubicBezTo>
                  <a:cubicBezTo>
                    <a:pt x="5660" y="10341"/>
                    <a:pt x="5630" y="10286"/>
                    <a:pt x="5600" y="10233"/>
                  </a:cubicBezTo>
                  <a:cubicBezTo>
                    <a:pt x="5592" y="10217"/>
                    <a:pt x="5583" y="10202"/>
                    <a:pt x="5534" y="10177"/>
                  </a:cubicBezTo>
                  <a:cubicBezTo>
                    <a:pt x="5491" y="10155"/>
                    <a:pt x="5448" y="10175"/>
                    <a:pt x="5401" y="10196"/>
                  </a:cubicBezTo>
                  <a:cubicBezTo>
                    <a:pt x="5301" y="10242"/>
                    <a:pt x="5191" y="10292"/>
                    <a:pt x="5014" y="10197"/>
                  </a:cubicBezTo>
                  <a:cubicBezTo>
                    <a:pt x="4867" y="10117"/>
                    <a:pt x="4808" y="10049"/>
                    <a:pt x="4757" y="9990"/>
                  </a:cubicBezTo>
                  <a:cubicBezTo>
                    <a:pt x="4721" y="9949"/>
                    <a:pt x="4690" y="9913"/>
                    <a:pt x="4621" y="9880"/>
                  </a:cubicBezTo>
                  <a:cubicBezTo>
                    <a:pt x="4553" y="9848"/>
                    <a:pt x="4485" y="9883"/>
                    <a:pt x="4425" y="9914"/>
                  </a:cubicBezTo>
                  <a:cubicBezTo>
                    <a:pt x="4354" y="9951"/>
                    <a:pt x="4291" y="9985"/>
                    <a:pt x="4210" y="9965"/>
                  </a:cubicBezTo>
                  <a:cubicBezTo>
                    <a:pt x="4154" y="9951"/>
                    <a:pt x="4098" y="9927"/>
                    <a:pt x="4036" y="9903"/>
                  </a:cubicBezTo>
                  <a:cubicBezTo>
                    <a:pt x="3964" y="9874"/>
                    <a:pt x="3885" y="9842"/>
                    <a:pt x="3793" y="9820"/>
                  </a:cubicBezTo>
                  <a:lnTo>
                    <a:pt x="3745" y="9808"/>
                  </a:lnTo>
                  <a:cubicBezTo>
                    <a:pt x="3585" y="9773"/>
                    <a:pt x="3467" y="9746"/>
                    <a:pt x="3170" y="9485"/>
                  </a:cubicBezTo>
                  <a:cubicBezTo>
                    <a:pt x="2946" y="9287"/>
                    <a:pt x="2941" y="9148"/>
                    <a:pt x="2934" y="8966"/>
                  </a:cubicBezTo>
                  <a:cubicBezTo>
                    <a:pt x="2930" y="8879"/>
                    <a:pt x="2927" y="8779"/>
                    <a:pt x="2887" y="8653"/>
                  </a:cubicBezTo>
                  <a:cubicBezTo>
                    <a:pt x="2854" y="8548"/>
                    <a:pt x="2811" y="8487"/>
                    <a:pt x="2774" y="8466"/>
                  </a:cubicBezTo>
                  <a:cubicBezTo>
                    <a:pt x="2770" y="8494"/>
                    <a:pt x="2779" y="8541"/>
                    <a:pt x="2809" y="8609"/>
                  </a:cubicBezTo>
                  <a:cubicBezTo>
                    <a:pt x="2869" y="8747"/>
                    <a:pt x="2887" y="8845"/>
                    <a:pt x="2880" y="8909"/>
                  </a:cubicBezTo>
                  <a:cubicBezTo>
                    <a:pt x="2875" y="8956"/>
                    <a:pt x="2858" y="8991"/>
                    <a:pt x="2832" y="9017"/>
                  </a:cubicBezTo>
                  <a:cubicBezTo>
                    <a:pt x="2802" y="9045"/>
                    <a:pt x="2765" y="9058"/>
                    <a:pt x="2724" y="9057"/>
                  </a:cubicBezTo>
                  <a:cubicBezTo>
                    <a:pt x="2680" y="9056"/>
                    <a:pt x="2632" y="9037"/>
                    <a:pt x="2588" y="9005"/>
                  </a:cubicBezTo>
                  <a:cubicBezTo>
                    <a:pt x="2526" y="8960"/>
                    <a:pt x="2467" y="8898"/>
                    <a:pt x="2393" y="8784"/>
                  </a:cubicBezTo>
                  <a:cubicBezTo>
                    <a:pt x="2324" y="8678"/>
                    <a:pt x="2243" y="8523"/>
                    <a:pt x="2133" y="8287"/>
                  </a:cubicBezTo>
                  <a:cubicBezTo>
                    <a:pt x="2061" y="8133"/>
                    <a:pt x="2016" y="8046"/>
                    <a:pt x="1986" y="7987"/>
                  </a:cubicBezTo>
                  <a:cubicBezTo>
                    <a:pt x="1913" y="7850"/>
                    <a:pt x="1905" y="7834"/>
                    <a:pt x="1869" y="7609"/>
                  </a:cubicBezTo>
                  <a:cubicBezTo>
                    <a:pt x="1841" y="7434"/>
                    <a:pt x="1816" y="7405"/>
                    <a:pt x="1766" y="7349"/>
                  </a:cubicBezTo>
                  <a:cubicBezTo>
                    <a:pt x="1728" y="7308"/>
                    <a:pt x="1680" y="7255"/>
                    <a:pt x="1616" y="7153"/>
                  </a:cubicBezTo>
                  <a:cubicBezTo>
                    <a:pt x="1488" y="6947"/>
                    <a:pt x="1539" y="6504"/>
                    <a:pt x="1583" y="6125"/>
                  </a:cubicBezTo>
                  <a:cubicBezTo>
                    <a:pt x="1603" y="5953"/>
                    <a:pt x="1621" y="5796"/>
                    <a:pt x="1620" y="5691"/>
                  </a:cubicBezTo>
                  <a:cubicBezTo>
                    <a:pt x="1619" y="5563"/>
                    <a:pt x="1588" y="5471"/>
                    <a:pt x="1563" y="5390"/>
                  </a:cubicBezTo>
                  <a:cubicBezTo>
                    <a:pt x="1515" y="5243"/>
                    <a:pt x="1478" y="5128"/>
                    <a:pt x="1586" y="4934"/>
                  </a:cubicBezTo>
                  <a:cubicBezTo>
                    <a:pt x="1622" y="4867"/>
                    <a:pt x="1676" y="4871"/>
                    <a:pt x="1659" y="4861"/>
                  </a:cubicBezTo>
                  <a:cubicBezTo>
                    <a:pt x="1656" y="4860"/>
                    <a:pt x="1629" y="4859"/>
                    <a:pt x="1595" y="4858"/>
                  </a:cubicBezTo>
                  <a:cubicBezTo>
                    <a:pt x="1552" y="4856"/>
                    <a:pt x="1501" y="4854"/>
                    <a:pt x="1443" y="4844"/>
                  </a:cubicBezTo>
                  <a:cubicBezTo>
                    <a:pt x="1259" y="4810"/>
                    <a:pt x="1244" y="4673"/>
                    <a:pt x="1275" y="4504"/>
                  </a:cubicBezTo>
                  <a:cubicBezTo>
                    <a:pt x="1284" y="4454"/>
                    <a:pt x="1296" y="4408"/>
                    <a:pt x="1308" y="4361"/>
                  </a:cubicBezTo>
                  <a:cubicBezTo>
                    <a:pt x="1322" y="4307"/>
                    <a:pt x="1336" y="4253"/>
                    <a:pt x="1343" y="4206"/>
                  </a:cubicBezTo>
                  <a:cubicBezTo>
                    <a:pt x="1362" y="4080"/>
                    <a:pt x="1411" y="4024"/>
                    <a:pt x="1449" y="3982"/>
                  </a:cubicBezTo>
                  <a:cubicBezTo>
                    <a:pt x="1456" y="3972"/>
                    <a:pt x="1463" y="3966"/>
                    <a:pt x="1449" y="3944"/>
                  </a:cubicBezTo>
                  <a:cubicBezTo>
                    <a:pt x="1420" y="3892"/>
                    <a:pt x="1386" y="3860"/>
                    <a:pt x="1342" y="3817"/>
                  </a:cubicBezTo>
                  <a:cubicBezTo>
                    <a:pt x="1273" y="3752"/>
                    <a:pt x="1183" y="3665"/>
                    <a:pt x="1050" y="3468"/>
                  </a:cubicBezTo>
                  <a:cubicBezTo>
                    <a:pt x="948" y="3316"/>
                    <a:pt x="857" y="3311"/>
                    <a:pt x="781" y="3307"/>
                  </a:cubicBezTo>
                  <a:cubicBezTo>
                    <a:pt x="683" y="3301"/>
                    <a:pt x="597" y="3297"/>
                    <a:pt x="520" y="3177"/>
                  </a:cubicBezTo>
                  <a:cubicBezTo>
                    <a:pt x="440" y="3055"/>
                    <a:pt x="413" y="2946"/>
                    <a:pt x="461" y="2848"/>
                  </a:cubicBezTo>
                  <a:cubicBezTo>
                    <a:pt x="505" y="2757"/>
                    <a:pt x="609" y="2690"/>
                    <a:pt x="793" y="2645"/>
                  </a:cubicBezTo>
                  <a:lnTo>
                    <a:pt x="797" y="2644"/>
                  </a:lnTo>
                  <a:cubicBezTo>
                    <a:pt x="967" y="2604"/>
                    <a:pt x="991" y="2485"/>
                    <a:pt x="1009" y="2390"/>
                  </a:cubicBezTo>
                  <a:cubicBezTo>
                    <a:pt x="1020" y="2335"/>
                    <a:pt x="1030" y="2286"/>
                    <a:pt x="1058" y="2243"/>
                  </a:cubicBezTo>
                  <a:lnTo>
                    <a:pt x="1064" y="2236"/>
                  </a:lnTo>
                  <a:cubicBezTo>
                    <a:pt x="1070" y="2228"/>
                    <a:pt x="1077" y="2220"/>
                    <a:pt x="1084" y="2213"/>
                  </a:cubicBezTo>
                  <a:cubicBezTo>
                    <a:pt x="1002" y="2233"/>
                    <a:pt x="901" y="2231"/>
                    <a:pt x="767" y="2204"/>
                  </a:cubicBezTo>
                  <a:cubicBezTo>
                    <a:pt x="491" y="2149"/>
                    <a:pt x="464" y="2048"/>
                    <a:pt x="428" y="1916"/>
                  </a:cubicBezTo>
                  <a:cubicBezTo>
                    <a:pt x="417" y="1873"/>
                    <a:pt x="403" y="1825"/>
                    <a:pt x="371" y="1778"/>
                  </a:cubicBezTo>
                  <a:cubicBezTo>
                    <a:pt x="348" y="1743"/>
                    <a:pt x="243" y="1696"/>
                    <a:pt x="123" y="1643"/>
                  </a:cubicBezTo>
                  <a:close/>
                  <a:moveTo>
                    <a:pt x="7957" y="2028"/>
                  </a:moveTo>
                  <a:lnTo>
                    <a:pt x="7955" y="2030"/>
                  </a:lnTo>
                  <a:cubicBezTo>
                    <a:pt x="7951" y="2035"/>
                    <a:pt x="7953" y="2032"/>
                    <a:pt x="7957" y="2028"/>
                  </a:cubicBezTo>
                  <a:close/>
                  <a:moveTo>
                    <a:pt x="5949" y="264"/>
                  </a:moveTo>
                  <a:cubicBezTo>
                    <a:pt x="5953" y="215"/>
                    <a:pt x="5996" y="180"/>
                    <a:pt x="6044" y="184"/>
                  </a:cubicBezTo>
                  <a:cubicBezTo>
                    <a:pt x="6093" y="188"/>
                    <a:pt x="6129" y="232"/>
                    <a:pt x="6124" y="280"/>
                  </a:cubicBezTo>
                  <a:cubicBezTo>
                    <a:pt x="6119" y="337"/>
                    <a:pt x="6108" y="389"/>
                    <a:pt x="6091" y="434"/>
                  </a:cubicBezTo>
                  <a:cubicBezTo>
                    <a:pt x="6070" y="488"/>
                    <a:pt x="6039" y="531"/>
                    <a:pt x="5994" y="559"/>
                  </a:cubicBezTo>
                  <a:cubicBezTo>
                    <a:pt x="5968" y="577"/>
                    <a:pt x="6671" y="824"/>
                    <a:pt x="6673" y="824"/>
                  </a:cubicBezTo>
                  <a:cubicBezTo>
                    <a:pt x="6706" y="836"/>
                    <a:pt x="6728" y="865"/>
                    <a:pt x="6731" y="897"/>
                  </a:cubicBezTo>
                  <a:cubicBezTo>
                    <a:pt x="6731" y="898"/>
                    <a:pt x="6757" y="1189"/>
                    <a:pt x="7297" y="1285"/>
                  </a:cubicBezTo>
                  <a:cubicBezTo>
                    <a:pt x="7564" y="1332"/>
                    <a:pt x="7748" y="1398"/>
                    <a:pt x="7872" y="1468"/>
                  </a:cubicBezTo>
                  <a:cubicBezTo>
                    <a:pt x="8063" y="1577"/>
                    <a:pt x="8125" y="1701"/>
                    <a:pt x="8132" y="1797"/>
                  </a:cubicBezTo>
                  <a:cubicBezTo>
                    <a:pt x="8139" y="1900"/>
                    <a:pt x="8066" y="1950"/>
                    <a:pt x="7999" y="1997"/>
                  </a:cubicBezTo>
                  <a:lnTo>
                    <a:pt x="7979" y="2010"/>
                  </a:lnTo>
                  <a:cubicBezTo>
                    <a:pt x="8019" y="2041"/>
                    <a:pt x="8068" y="2060"/>
                    <a:pt x="8114" y="2078"/>
                  </a:cubicBezTo>
                  <a:cubicBezTo>
                    <a:pt x="8248" y="2129"/>
                    <a:pt x="8364" y="2174"/>
                    <a:pt x="8379" y="2388"/>
                  </a:cubicBezTo>
                  <a:cubicBezTo>
                    <a:pt x="8393" y="2377"/>
                    <a:pt x="8408" y="2366"/>
                    <a:pt x="8425" y="2354"/>
                  </a:cubicBezTo>
                  <a:cubicBezTo>
                    <a:pt x="8538" y="2269"/>
                    <a:pt x="8660" y="2179"/>
                    <a:pt x="8759" y="2303"/>
                  </a:cubicBezTo>
                  <a:cubicBezTo>
                    <a:pt x="8776" y="2324"/>
                    <a:pt x="8789" y="2327"/>
                    <a:pt x="8801" y="2330"/>
                  </a:cubicBezTo>
                  <a:cubicBezTo>
                    <a:pt x="8870" y="2347"/>
                    <a:pt x="8937" y="2362"/>
                    <a:pt x="9037" y="2615"/>
                  </a:cubicBezTo>
                  <a:cubicBezTo>
                    <a:pt x="9118" y="2818"/>
                    <a:pt x="9352" y="3045"/>
                    <a:pt x="9519" y="3207"/>
                  </a:cubicBezTo>
                  <a:cubicBezTo>
                    <a:pt x="9544" y="3232"/>
                    <a:pt x="9569" y="3255"/>
                    <a:pt x="9591" y="3277"/>
                  </a:cubicBezTo>
                  <a:cubicBezTo>
                    <a:pt x="9590" y="3264"/>
                    <a:pt x="9589" y="3250"/>
                    <a:pt x="9590" y="3236"/>
                  </a:cubicBezTo>
                  <a:cubicBezTo>
                    <a:pt x="9592" y="3157"/>
                    <a:pt x="9597" y="3060"/>
                    <a:pt x="9602" y="2949"/>
                  </a:cubicBezTo>
                  <a:cubicBezTo>
                    <a:pt x="9604" y="2900"/>
                    <a:pt x="9646" y="2863"/>
                    <a:pt x="9694" y="2865"/>
                  </a:cubicBezTo>
                  <a:cubicBezTo>
                    <a:pt x="9743" y="2868"/>
                    <a:pt x="9781" y="2909"/>
                    <a:pt x="9778" y="2958"/>
                  </a:cubicBezTo>
                  <a:cubicBezTo>
                    <a:pt x="9772" y="3076"/>
                    <a:pt x="9769" y="3168"/>
                    <a:pt x="9766" y="3242"/>
                  </a:cubicBezTo>
                  <a:cubicBezTo>
                    <a:pt x="9759" y="3429"/>
                    <a:pt x="9756" y="3524"/>
                    <a:pt x="9699" y="3556"/>
                  </a:cubicBezTo>
                  <a:cubicBezTo>
                    <a:pt x="9640" y="3589"/>
                    <a:pt x="9596" y="3571"/>
                    <a:pt x="9558" y="3504"/>
                  </a:cubicBezTo>
                  <a:lnTo>
                    <a:pt x="9558" y="3504"/>
                  </a:lnTo>
                  <a:lnTo>
                    <a:pt x="9558" y="3504"/>
                  </a:lnTo>
                  <a:cubicBezTo>
                    <a:pt x="9542" y="3476"/>
                    <a:pt x="9477" y="3413"/>
                    <a:pt x="9395" y="3333"/>
                  </a:cubicBezTo>
                  <a:cubicBezTo>
                    <a:pt x="9218" y="3161"/>
                    <a:pt x="8968" y="2919"/>
                    <a:pt x="8873" y="2681"/>
                  </a:cubicBezTo>
                  <a:cubicBezTo>
                    <a:pt x="8806" y="2513"/>
                    <a:pt x="8784" y="2508"/>
                    <a:pt x="8760" y="2503"/>
                  </a:cubicBezTo>
                  <a:cubicBezTo>
                    <a:pt x="8719" y="2493"/>
                    <a:pt x="8677" y="2483"/>
                    <a:pt x="8621" y="2413"/>
                  </a:cubicBezTo>
                  <a:cubicBezTo>
                    <a:pt x="8613" y="2403"/>
                    <a:pt x="8578" y="2460"/>
                    <a:pt x="8530" y="2496"/>
                  </a:cubicBezTo>
                  <a:cubicBezTo>
                    <a:pt x="8467" y="2543"/>
                    <a:pt x="8406" y="2588"/>
                    <a:pt x="8343" y="2589"/>
                  </a:cubicBezTo>
                  <a:cubicBezTo>
                    <a:pt x="8261" y="2592"/>
                    <a:pt x="8208" y="2547"/>
                    <a:pt x="8204" y="2418"/>
                  </a:cubicBezTo>
                  <a:cubicBezTo>
                    <a:pt x="8200" y="2300"/>
                    <a:pt x="8131" y="2273"/>
                    <a:pt x="8051" y="2243"/>
                  </a:cubicBezTo>
                  <a:cubicBezTo>
                    <a:pt x="7991" y="2219"/>
                    <a:pt x="7927" y="2195"/>
                    <a:pt x="7864" y="2146"/>
                  </a:cubicBezTo>
                  <a:cubicBezTo>
                    <a:pt x="7757" y="2060"/>
                    <a:pt x="7762" y="1989"/>
                    <a:pt x="7816" y="1920"/>
                  </a:cubicBezTo>
                  <a:cubicBezTo>
                    <a:pt x="7839" y="1891"/>
                    <a:pt x="7869" y="1871"/>
                    <a:pt x="7899" y="1850"/>
                  </a:cubicBezTo>
                  <a:cubicBezTo>
                    <a:pt x="7926" y="1832"/>
                    <a:pt x="7955" y="1811"/>
                    <a:pt x="7955" y="1809"/>
                  </a:cubicBezTo>
                  <a:cubicBezTo>
                    <a:pt x="7953" y="1761"/>
                    <a:pt x="7911" y="1694"/>
                    <a:pt x="7786" y="1623"/>
                  </a:cubicBezTo>
                  <a:cubicBezTo>
                    <a:pt x="7677" y="1561"/>
                    <a:pt x="7512" y="1503"/>
                    <a:pt x="7266" y="1459"/>
                  </a:cubicBezTo>
                  <a:cubicBezTo>
                    <a:pt x="6747" y="1366"/>
                    <a:pt x="6605" y="1094"/>
                    <a:pt x="6569" y="975"/>
                  </a:cubicBezTo>
                  <a:cubicBezTo>
                    <a:pt x="6370" y="902"/>
                    <a:pt x="5604" y="599"/>
                    <a:pt x="5900" y="411"/>
                  </a:cubicBezTo>
                  <a:cubicBezTo>
                    <a:pt x="5909" y="404"/>
                    <a:pt x="5919" y="390"/>
                    <a:pt x="5926" y="370"/>
                  </a:cubicBezTo>
                  <a:cubicBezTo>
                    <a:pt x="5937" y="340"/>
                    <a:pt x="5944" y="304"/>
                    <a:pt x="5949" y="264"/>
                  </a:cubicBezTo>
                  <a:close/>
                  <a:moveTo>
                    <a:pt x="7191" y="2012"/>
                  </a:moveTo>
                  <a:cubicBezTo>
                    <a:pt x="7198" y="2029"/>
                    <a:pt x="7207" y="2047"/>
                    <a:pt x="7216" y="2067"/>
                  </a:cubicBezTo>
                  <a:cubicBezTo>
                    <a:pt x="7244" y="2132"/>
                    <a:pt x="7271" y="2208"/>
                    <a:pt x="7282" y="2265"/>
                  </a:cubicBezTo>
                  <a:cubicBezTo>
                    <a:pt x="7283" y="2268"/>
                    <a:pt x="7285" y="2271"/>
                    <a:pt x="7287" y="2272"/>
                  </a:cubicBezTo>
                  <a:cubicBezTo>
                    <a:pt x="7278" y="2271"/>
                    <a:pt x="7269" y="2267"/>
                    <a:pt x="7258" y="2264"/>
                  </a:cubicBezTo>
                  <a:cubicBezTo>
                    <a:pt x="7222" y="2251"/>
                    <a:pt x="7182" y="2227"/>
                    <a:pt x="7150" y="2195"/>
                  </a:cubicBezTo>
                  <a:cubicBezTo>
                    <a:pt x="7134" y="2179"/>
                    <a:pt x="7120" y="2162"/>
                    <a:pt x="7111" y="2142"/>
                  </a:cubicBezTo>
                  <a:cubicBezTo>
                    <a:pt x="7109" y="2140"/>
                    <a:pt x="7108" y="2136"/>
                    <a:pt x="7107" y="2134"/>
                  </a:cubicBezTo>
                  <a:cubicBezTo>
                    <a:pt x="7103" y="2109"/>
                    <a:pt x="7125" y="2078"/>
                    <a:pt x="7152" y="2049"/>
                  </a:cubicBezTo>
                  <a:cubicBezTo>
                    <a:pt x="7164" y="2036"/>
                    <a:pt x="7178" y="2024"/>
                    <a:pt x="7191" y="2012"/>
                  </a:cubicBezTo>
                  <a:close/>
                  <a:moveTo>
                    <a:pt x="7166" y="1817"/>
                  </a:moveTo>
                  <a:cubicBezTo>
                    <a:pt x="7180" y="1810"/>
                    <a:pt x="7192" y="1804"/>
                    <a:pt x="7202" y="1803"/>
                  </a:cubicBezTo>
                  <a:lnTo>
                    <a:pt x="7203" y="1804"/>
                  </a:lnTo>
                  <a:cubicBezTo>
                    <a:pt x="7235" y="1797"/>
                    <a:pt x="7263" y="1806"/>
                    <a:pt x="7286" y="1830"/>
                  </a:cubicBezTo>
                  <a:cubicBezTo>
                    <a:pt x="7306" y="1850"/>
                    <a:pt x="7344" y="1918"/>
                    <a:pt x="7378" y="1997"/>
                  </a:cubicBezTo>
                  <a:cubicBezTo>
                    <a:pt x="7410" y="2072"/>
                    <a:pt x="7442" y="2161"/>
                    <a:pt x="7456" y="2231"/>
                  </a:cubicBezTo>
                  <a:cubicBezTo>
                    <a:pt x="7471" y="2303"/>
                    <a:pt x="7465" y="2366"/>
                    <a:pt x="7427" y="2404"/>
                  </a:cubicBezTo>
                  <a:cubicBezTo>
                    <a:pt x="7416" y="2414"/>
                    <a:pt x="7405" y="2423"/>
                    <a:pt x="7392" y="2430"/>
                  </a:cubicBezTo>
                  <a:lnTo>
                    <a:pt x="7392" y="2430"/>
                  </a:lnTo>
                  <a:lnTo>
                    <a:pt x="7391" y="2430"/>
                  </a:lnTo>
                  <a:cubicBezTo>
                    <a:pt x="7341" y="2456"/>
                    <a:pt x="7271" y="2455"/>
                    <a:pt x="7201" y="2430"/>
                  </a:cubicBezTo>
                  <a:cubicBezTo>
                    <a:pt x="7141" y="2410"/>
                    <a:pt x="7076" y="2371"/>
                    <a:pt x="7025" y="2320"/>
                  </a:cubicBezTo>
                  <a:cubicBezTo>
                    <a:pt x="6997" y="2293"/>
                    <a:pt x="6974" y="2261"/>
                    <a:pt x="6955" y="2225"/>
                  </a:cubicBezTo>
                  <a:cubicBezTo>
                    <a:pt x="6944" y="2206"/>
                    <a:pt x="6937" y="2187"/>
                    <a:pt x="6934" y="2168"/>
                  </a:cubicBezTo>
                  <a:cubicBezTo>
                    <a:pt x="6915" y="2075"/>
                    <a:pt x="6962" y="1992"/>
                    <a:pt x="7023" y="1928"/>
                  </a:cubicBezTo>
                  <a:cubicBezTo>
                    <a:pt x="7074" y="1873"/>
                    <a:pt x="7137" y="1832"/>
                    <a:pt x="7166" y="1817"/>
                  </a:cubicBezTo>
                  <a:close/>
                  <a:moveTo>
                    <a:pt x="4090" y="1286"/>
                  </a:moveTo>
                  <a:cubicBezTo>
                    <a:pt x="4248" y="1143"/>
                    <a:pt x="4435" y="1370"/>
                    <a:pt x="4525" y="1503"/>
                  </a:cubicBezTo>
                  <a:cubicBezTo>
                    <a:pt x="4631" y="1425"/>
                    <a:pt x="4823" y="1296"/>
                    <a:pt x="4959" y="1280"/>
                  </a:cubicBezTo>
                  <a:cubicBezTo>
                    <a:pt x="5046" y="1269"/>
                    <a:pt x="5115" y="1290"/>
                    <a:pt x="5198" y="1315"/>
                  </a:cubicBezTo>
                  <a:cubicBezTo>
                    <a:pt x="5298" y="1345"/>
                    <a:pt x="5425" y="1383"/>
                    <a:pt x="5636" y="1363"/>
                  </a:cubicBezTo>
                  <a:cubicBezTo>
                    <a:pt x="5932" y="1334"/>
                    <a:pt x="5948" y="1347"/>
                    <a:pt x="6083" y="1457"/>
                  </a:cubicBezTo>
                  <a:cubicBezTo>
                    <a:pt x="6136" y="1499"/>
                    <a:pt x="6209" y="1559"/>
                    <a:pt x="6342" y="1640"/>
                  </a:cubicBezTo>
                  <a:cubicBezTo>
                    <a:pt x="6721" y="1875"/>
                    <a:pt x="6728" y="1946"/>
                    <a:pt x="6754" y="2239"/>
                  </a:cubicBezTo>
                  <a:cubicBezTo>
                    <a:pt x="6759" y="2301"/>
                    <a:pt x="6765" y="2374"/>
                    <a:pt x="6776" y="2454"/>
                  </a:cubicBezTo>
                  <a:cubicBezTo>
                    <a:pt x="6810" y="2706"/>
                    <a:pt x="6818" y="2713"/>
                    <a:pt x="6852" y="2741"/>
                  </a:cubicBezTo>
                  <a:cubicBezTo>
                    <a:pt x="6887" y="2774"/>
                    <a:pt x="6940" y="2819"/>
                    <a:pt x="7021" y="2949"/>
                  </a:cubicBezTo>
                  <a:cubicBezTo>
                    <a:pt x="7129" y="3123"/>
                    <a:pt x="7124" y="3217"/>
                    <a:pt x="7034" y="3273"/>
                  </a:cubicBezTo>
                  <a:cubicBezTo>
                    <a:pt x="6969" y="3314"/>
                    <a:pt x="6866" y="3305"/>
                    <a:pt x="6734" y="3293"/>
                  </a:cubicBezTo>
                  <a:cubicBezTo>
                    <a:pt x="6659" y="3287"/>
                    <a:pt x="6573" y="3279"/>
                    <a:pt x="6481" y="3279"/>
                  </a:cubicBezTo>
                  <a:cubicBezTo>
                    <a:pt x="6177" y="3279"/>
                    <a:pt x="6094" y="3221"/>
                    <a:pt x="5957" y="3123"/>
                  </a:cubicBezTo>
                  <a:cubicBezTo>
                    <a:pt x="5912" y="3091"/>
                    <a:pt x="5861" y="3055"/>
                    <a:pt x="5792" y="3015"/>
                  </a:cubicBezTo>
                  <a:cubicBezTo>
                    <a:pt x="5578" y="2893"/>
                    <a:pt x="5544" y="2794"/>
                    <a:pt x="5505" y="2680"/>
                  </a:cubicBezTo>
                  <a:cubicBezTo>
                    <a:pt x="5491" y="2640"/>
                    <a:pt x="5476" y="2597"/>
                    <a:pt x="5449" y="2554"/>
                  </a:cubicBezTo>
                  <a:cubicBezTo>
                    <a:pt x="5365" y="2419"/>
                    <a:pt x="5348" y="2407"/>
                    <a:pt x="5227" y="2330"/>
                  </a:cubicBezTo>
                  <a:lnTo>
                    <a:pt x="5222" y="2327"/>
                  </a:lnTo>
                  <a:lnTo>
                    <a:pt x="5186" y="2304"/>
                  </a:lnTo>
                  <a:cubicBezTo>
                    <a:pt x="5118" y="2260"/>
                    <a:pt x="5081" y="2258"/>
                    <a:pt x="5041" y="2256"/>
                  </a:cubicBezTo>
                  <a:cubicBezTo>
                    <a:pt x="4980" y="2253"/>
                    <a:pt x="4916" y="2250"/>
                    <a:pt x="4802" y="2187"/>
                  </a:cubicBezTo>
                  <a:cubicBezTo>
                    <a:pt x="4718" y="2141"/>
                    <a:pt x="4667" y="2172"/>
                    <a:pt x="4612" y="2206"/>
                  </a:cubicBezTo>
                  <a:cubicBezTo>
                    <a:pt x="4566" y="2235"/>
                    <a:pt x="4518" y="2264"/>
                    <a:pt x="4454" y="2279"/>
                  </a:cubicBezTo>
                  <a:cubicBezTo>
                    <a:pt x="4367" y="2298"/>
                    <a:pt x="4279" y="2301"/>
                    <a:pt x="4195" y="2280"/>
                  </a:cubicBezTo>
                  <a:cubicBezTo>
                    <a:pt x="4110" y="2259"/>
                    <a:pt x="4029" y="2214"/>
                    <a:pt x="3956" y="2136"/>
                  </a:cubicBezTo>
                  <a:cubicBezTo>
                    <a:pt x="3882" y="2058"/>
                    <a:pt x="3822" y="1965"/>
                    <a:pt x="3795" y="1872"/>
                  </a:cubicBezTo>
                  <a:lnTo>
                    <a:pt x="3795" y="1872"/>
                  </a:lnTo>
                  <a:cubicBezTo>
                    <a:pt x="3769" y="1781"/>
                    <a:pt x="3774" y="1690"/>
                    <a:pt x="3824" y="1607"/>
                  </a:cubicBezTo>
                  <a:cubicBezTo>
                    <a:pt x="3865" y="1540"/>
                    <a:pt x="3896" y="1492"/>
                    <a:pt x="3935" y="1444"/>
                  </a:cubicBezTo>
                  <a:cubicBezTo>
                    <a:pt x="3974" y="1396"/>
                    <a:pt x="4019" y="1350"/>
                    <a:pt x="4090" y="1286"/>
                  </a:cubicBezTo>
                  <a:moveTo>
                    <a:pt x="4422" y="1673"/>
                  </a:moveTo>
                  <a:cubicBezTo>
                    <a:pt x="4424" y="1678"/>
                    <a:pt x="4428" y="1683"/>
                    <a:pt x="4432" y="1688"/>
                  </a:cubicBezTo>
                  <a:cubicBezTo>
                    <a:pt x="4463" y="1726"/>
                    <a:pt x="4518" y="1732"/>
                    <a:pt x="4556" y="1701"/>
                  </a:cubicBezTo>
                  <a:cubicBezTo>
                    <a:pt x="4557" y="1701"/>
                    <a:pt x="4835" y="1474"/>
                    <a:pt x="4980" y="1455"/>
                  </a:cubicBezTo>
                  <a:cubicBezTo>
                    <a:pt x="5030" y="1449"/>
                    <a:pt x="5083" y="1465"/>
                    <a:pt x="5147" y="1485"/>
                  </a:cubicBezTo>
                  <a:cubicBezTo>
                    <a:pt x="5262" y="1519"/>
                    <a:pt x="5406" y="1563"/>
                    <a:pt x="5653" y="1538"/>
                  </a:cubicBezTo>
                  <a:cubicBezTo>
                    <a:pt x="5876" y="1517"/>
                    <a:pt x="5887" y="1525"/>
                    <a:pt x="5972" y="1594"/>
                  </a:cubicBezTo>
                  <a:cubicBezTo>
                    <a:pt x="6027" y="1639"/>
                    <a:pt x="6106" y="1702"/>
                    <a:pt x="6249" y="1790"/>
                  </a:cubicBezTo>
                  <a:cubicBezTo>
                    <a:pt x="6553" y="1979"/>
                    <a:pt x="6557" y="2032"/>
                    <a:pt x="6576" y="2254"/>
                  </a:cubicBezTo>
                  <a:cubicBezTo>
                    <a:pt x="6583" y="2313"/>
                    <a:pt x="6589" y="2384"/>
                    <a:pt x="6601" y="2478"/>
                  </a:cubicBezTo>
                  <a:cubicBezTo>
                    <a:pt x="6645" y="2795"/>
                    <a:pt x="6662" y="2811"/>
                    <a:pt x="6735" y="2875"/>
                  </a:cubicBezTo>
                  <a:cubicBezTo>
                    <a:pt x="6762" y="2898"/>
                    <a:pt x="6803" y="2934"/>
                    <a:pt x="6871" y="3043"/>
                  </a:cubicBezTo>
                  <a:cubicBezTo>
                    <a:pt x="6911" y="3107"/>
                    <a:pt x="6950" y="3117"/>
                    <a:pt x="6941" y="3123"/>
                  </a:cubicBezTo>
                  <a:cubicBezTo>
                    <a:pt x="6925" y="3132"/>
                    <a:pt x="6849" y="3125"/>
                    <a:pt x="6749" y="3117"/>
                  </a:cubicBezTo>
                  <a:cubicBezTo>
                    <a:pt x="6671" y="3110"/>
                    <a:pt x="6580" y="3102"/>
                    <a:pt x="6481" y="3102"/>
                  </a:cubicBezTo>
                  <a:cubicBezTo>
                    <a:pt x="6232" y="3102"/>
                    <a:pt x="6168" y="3056"/>
                    <a:pt x="6060" y="2979"/>
                  </a:cubicBezTo>
                  <a:cubicBezTo>
                    <a:pt x="6012" y="2945"/>
                    <a:pt x="5957" y="2905"/>
                    <a:pt x="5879" y="2861"/>
                  </a:cubicBezTo>
                  <a:cubicBezTo>
                    <a:pt x="5724" y="2774"/>
                    <a:pt x="5700" y="2703"/>
                    <a:pt x="5673" y="2623"/>
                  </a:cubicBezTo>
                  <a:cubicBezTo>
                    <a:pt x="5655" y="2574"/>
                    <a:pt x="5638" y="2522"/>
                    <a:pt x="5599" y="2460"/>
                  </a:cubicBezTo>
                  <a:cubicBezTo>
                    <a:pt x="5495" y="2292"/>
                    <a:pt x="5474" y="2278"/>
                    <a:pt x="5323" y="2182"/>
                  </a:cubicBezTo>
                  <a:lnTo>
                    <a:pt x="5318" y="2178"/>
                  </a:lnTo>
                  <a:lnTo>
                    <a:pt x="5282" y="2155"/>
                  </a:lnTo>
                  <a:cubicBezTo>
                    <a:pt x="5174" y="2086"/>
                    <a:pt x="5114" y="2083"/>
                    <a:pt x="5049" y="2079"/>
                  </a:cubicBezTo>
                  <a:cubicBezTo>
                    <a:pt x="5009" y="2078"/>
                    <a:pt x="4966" y="2075"/>
                    <a:pt x="4887" y="2031"/>
                  </a:cubicBezTo>
                  <a:cubicBezTo>
                    <a:pt x="4713" y="1935"/>
                    <a:pt x="4620" y="1994"/>
                    <a:pt x="4519" y="2056"/>
                  </a:cubicBezTo>
                  <a:cubicBezTo>
                    <a:pt x="4485" y="2077"/>
                    <a:pt x="4451" y="2098"/>
                    <a:pt x="4415" y="2106"/>
                  </a:cubicBezTo>
                  <a:cubicBezTo>
                    <a:pt x="4353" y="2120"/>
                    <a:pt x="4293" y="2122"/>
                    <a:pt x="4237" y="2109"/>
                  </a:cubicBezTo>
                  <a:cubicBezTo>
                    <a:pt x="4183" y="2096"/>
                    <a:pt x="4132" y="2066"/>
                    <a:pt x="4085" y="2016"/>
                  </a:cubicBezTo>
                  <a:cubicBezTo>
                    <a:pt x="4029" y="1956"/>
                    <a:pt x="3984" y="1889"/>
                    <a:pt x="3965" y="1824"/>
                  </a:cubicBezTo>
                  <a:cubicBezTo>
                    <a:pt x="3953" y="1778"/>
                    <a:pt x="3954" y="1735"/>
                    <a:pt x="3975" y="1700"/>
                  </a:cubicBezTo>
                  <a:cubicBezTo>
                    <a:pt x="4013" y="1639"/>
                    <a:pt x="4040" y="1595"/>
                    <a:pt x="4073" y="1555"/>
                  </a:cubicBezTo>
                  <a:cubicBezTo>
                    <a:pt x="4106" y="1514"/>
                    <a:pt x="4146" y="1473"/>
                    <a:pt x="4208" y="1417"/>
                  </a:cubicBezTo>
                  <a:cubicBezTo>
                    <a:pt x="4253" y="1375"/>
                    <a:pt x="4403" y="1639"/>
                    <a:pt x="4422" y="1673"/>
                  </a:cubicBezTo>
                  <a:close/>
                  <a:moveTo>
                    <a:pt x="1204" y="2343"/>
                  </a:moveTo>
                  <a:cubicBezTo>
                    <a:pt x="1196" y="2358"/>
                    <a:pt x="1190" y="2389"/>
                    <a:pt x="1183" y="2424"/>
                  </a:cubicBezTo>
                  <a:cubicBezTo>
                    <a:pt x="1155" y="2568"/>
                    <a:pt x="1119" y="2750"/>
                    <a:pt x="837" y="2817"/>
                  </a:cubicBezTo>
                  <a:lnTo>
                    <a:pt x="835" y="2818"/>
                  </a:lnTo>
                  <a:cubicBezTo>
                    <a:pt x="707" y="2848"/>
                    <a:pt x="640" y="2884"/>
                    <a:pt x="620" y="2925"/>
                  </a:cubicBezTo>
                  <a:cubicBezTo>
                    <a:pt x="604" y="2959"/>
                    <a:pt x="623" y="3012"/>
                    <a:pt x="668" y="3080"/>
                  </a:cubicBezTo>
                  <a:cubicBezTo>
                    <a:pt x="697" y="3125"/>
                    <a:pt x="740" y="3127"/>
                    <a:pt x="790" y="3130"/>
                  </a:cubicBezTo>
                  <a:cubicBezTo>
                    <a:pt x="908" y="3137"/>
                    <a:pt x="1045" y="3145"/>
                    <a:pt x="1197" y="3369"/>
                  </a:cubicBezTo>
                  <a:cubicBezTo>
                    <a:pt x="1320" y="3552"/>
                    <a:pt x="1402" y="3630"/>
                    <a:pt x="1465" y="3690"/>
                  </a:cubicBezTo>
                  <a:cubicBezTo>
                    <a:pt x="1519" y="3743"/>
                    <a:pt x="1561" y="3783"/>
                    <a:pt x="1603" y="3855"/>
                  </a:cubicBezTo>
                  <a:cubicBezTo>
                    <a:pt x="1679" y="3988"/>
                    <a:pt x="1642" y="4030"/>
                    <a:pt x="1581" y="4099"/>
                  </a:cubicBezTo>
                  <a:cubicBezTo>
                    <a:pt x="1559" y="4124"/>
                    <a:pt x="1530" y="4158"/>
                    <a:pt x="1518" y="4232"/>
                  </a:cubicBezTo>
                  <a:cubicBezTo>
                    <a:pt x="1510" y="4289"/>
                    <a:pt x="1495" y="4347"/>
                    <a:pt x="1480" y="4405"/>
                  </a:cubicBezTo>
                  <a:cubicBezTo>
                    <a:pt x="1468" y="4452"/>
                    <a:pt x="1456" y="4499"/>
                    <a:pt x="1449" y="4536"/>
                  </a:cubicBezTo>
                  <a:cubicBezTo>
                    <a:pt x="1436" y="4606"/>
                    <a:pt x="1435" y="4663"/>
                    <a:pt x="1476" y="4670"/>
                  </a:cubicBezTo>
                  <a:cubicBezTo>
                    <a:pt x="1520" y="4678"/>
                    <a:pt x="1564" y="4680"/>
                    <a:pt x="1601" y="4681"/>
                  </a:cubicBezTo>
                  <a:cubicBezTo>
                    <a:pt x="1659" y="4683"/>
                    <a:pt x="1704" y="4684"/>
                    <a:pt x="1745" y="4707"/>
                  </a:cubicBezTo>
                  <a:cubicBezTo>
                    <a:pt x="1832" y="4755"/>
                    <a:pt x="1841" y="4835"/>
                    <a:pt x="1740" y="5019"/>
                  </a:cubicBezTo>
                  <a:cubicBezTo>
                    <a:pt x="1669" y="5147"/>
                    <a:pt x="1697" y="5230"/>
                    <a:pt x="1731" y="5336"/>
                  </a:cubicBezTo>
                  <a:cubicBezTo>
                    <a:pt x="1760" y="5428"/>
                    <a:pt x="1794" y="5534"/>
                    <a:pt x="1796" y="5688"/>
                  </a:cubicBezTo>
                  <a:cubicBezTo>
                    <a:pt x="1798" y="5808"/>
                    <a:pt x="1779" y="5969"/>
                    <a:pt x="1759" y="6145"/>
                  </a:cubicBezTo>
                  <a:cubicBezTo>
                    <a:pt x="1718" y="6496"/>
                    <a:pt x="1671" y="6906"/>
                    <a:pt x="1766" y="7060"/>
                  </a:cubicBezTo>
                  <a:cubicBezTo>
                    <a:pt x="1823" y="7150"/>
                    <a:pt x="1864" y="7195"/>
                    <a:pt x="1896" y="7231"/>
                  </a:cubicBezTo>
                  <a:cubicBezTo>
                    <a:pt x="1970" y="7312"/>
                    <a:pt x="2008" y="7354"/>
                    <a:pt x="2044" y="7582"/>
                  </a:cubicBezTo>
                  <a:cubicBezTo>
                    <a:pt x="2075" y="7778"/>
                    <a:pt x="2082" y="7791"/>
                    <a:pt x="2142" y="7905"/>
                  </a:cubicBezTo>
                  <a:cubicBezTo>
                    <a:pt x="2175" y="7969"/>
                    <a:pt x="2223" y="8061"/>
                    <a:pt x="2294" y="8213"/>
                  </a:cubicBezTo>
                  <a:cubicBezTo>
                    <a:pt x="2400" y="8441"/>
                    <a:pt x="2478" y="8589"/>
                    <a:pt x="2542" y="8689"/>
                  </a:cubicBezTo>
                  <a:cubicBezTo>
                    <a:pt x="2601" y="8781"/>
                    <a:pt x="2647" y="8829"/>
                    <a:pt x="2693" y="8863"/>
                  </a:cubicBezTo>
                  <a:cubicBezTo>
                    <a:pt x="2697" y="8865"/>
                    <a:pt x="2701" y="8868"/>
                    <a:pt x="2705" y="8871"/>
                  </a:cubicBezTo>
                  <a:cubicBezTo>
                    <a:pt x="2703" y="8831"/>
                    <a:pt x="2686" y="8769"/>
                    <a:pt x="2646" y="8680"/>
                  </a:cubicBezTo>
                  <a:cubicBezTo>
                    <a:pt x="2588" y="8545"/>
                    <a:pt x="2588" y="8439"/>
                    <a:pt x="2619" y="8375"/>
                  </a:cubicBezTo>
                  <a:lnTo>
                    <a:pt x="2620" y="8374"/>
                  </a:lnTo>
                  <a:lnTo>
                    <a:pt x="2619" y="8374"/>
                  </a:lnTo>
                  <a:cubicBezTo>
                    <a:pt x="2640" y="8331"/>
                    <a:pt x="2674" y="8303"/>
                    <a:pt x="2715" y="8291"/>
                  </a:cubicBezTo>
                  <a:cubicBezTo>
                    <a:pt x="2754" y="8279"/>
                    <a:pt x="2797" y="8282"/>
                    <a:pt x="2839" y="8301"/>
                  </a:cubicBezTo>
                  <a:cubicBezTo>
                    <a:pt x="2916" y="8335"/>
                    <a:pt x="3004" y="8433"/>
                    <a:pt x="3056" y="8601"/>
                  </a:cubicBezTo>
                  <a:cubicBezTo>
                    <a:pt x="3102" y="8748"/>
                    <a:pt x="3107" y="8860"/>
                    <a:pt x="3110" y="8960"/>
                  </a:cubicBezTo>
                  <a:cubicBezTo>
                    <a:pt x="3115" y="9098"/>
                    <a:pt x="3120" y="9204"/>
                    <a:pt x="3287" y="9352"/>
                  </a:cubicBezTo>
                  <a:cubicBezTo>
                    <a:pt x="3551" y="9584"/>
                    <a:pt x="3650" y="9606"/>
                    <a:pt x="3782" y="9636"/>
                  </a:cubicBezTo>
                  <a:lnTo>
                    <a:pt x="3834" y="9648"/>
                  </a:lnTo>
                  <a:cubicBezTo>
                    <a:pt x="3936" y="9672"/>
                    <a:pt x="4023" y="9707"/>
                    <a:pt x="4101" y="9739"/>
                  </a:cubicBezTo>
                  <a:cubicBezTo>
                    <a:pt x="4157" y="9761"/>
                    <a:pt x="4207" y="9781"/>
                    <a:pt x="4253" y="9793"/>
                  </a:cubicBezTo>
                  <a:cubicBezTo>
                    <a:pt x="4269" y="9797"/>
                    <a:pt x="4305" y="9778"/>
                    <a:pt x="4344" y="9758"/>
                  </a:cubicBezTo>
                  <a:cubicBezTo>
                    <a:pt x="4440" y="9707"/>
                    <a:pt x="4550" y="9650"/>
                    <a:pt x="4697" y="9720"/>
                  </a:cubicBezTo>
                  <a:cubicBezTo>
                    <a:pt x="4799" y="9768"/>
                    <a:pt x="4842" y="9818"/>
                    <a:pt x="4890" y="9874"/>
                  </a:cubicBezTo>
                  <a:cubicBezTo>
                    <a:pt x="4931" y="9922"/>
                    <a:pt x="4979" y="9976"/>
                    <a:pt x="5098" y="10041"/>
                  </a:cubicBezTo>
                  <a:cubicBezTo>
                    <a:pt x="5198" y="10095"/>
                    <a:pt x="5266" y="10064"/>
                    <a:pt x="5328" y="10035"/>
                  </a:cubicBezTo>
                  <a:cubicBezTo>
                    <a:pt x="5415" y="9996"/>
                    <a:pt x="5496" y="9959"/>
                    <a:pt x="5614" y="10020"/>
                  </a:cubicBezTo>
                  <a:cubicBezTo>
                    <a:pt x="5712" y="10070"/>
                    <a:pt x="5734" y="10109"/>
                    <a:pt x="5756" y="10148"/>
                  </a:cubicBezTo>
                  <a:cubicBezTo>
                    <a:pt x="5770" y="10173"/>
                    <a:pt x="5784" y="10199"/>
                    <a:pt x="5945" y="10260"/>
                  </a:cubicBezTo>
                  <a:cubicBezTo>
                    <a:pt x="6030" y="10292"/>
                    <a:pt x="6132" y="10310"/>
                    <a:pt x="6226" y="10326"/>
                  </a:cubicBezTo>
                  <a:cubicBezTo>
                    <a:pt x="6362" y="10350"/>
                    <a:pt x="6481" y="10371"/>
                    <a:pt x="6549" y="10434"/>
                  </a:cubicBezTo>
                  <a:cubicBezTo>
                    <a:pt x="6639" y="10518"/>
                    <a:pt x="6636" y="10634"/>
                    <a:pt x="6464" y="10817"/>
                  </a:cubicBezTo>
                  <a:cubicBezTo>
                    <a:pt x="6205" y="11095"/>
                    <a:pt x="6258" y="11203"/>
                    <a:pt x="6334" y="11360"/>
                  </a:cubicBezTo>
                  <a:cubicBezTo>
                    <a:pt x="6348" y="11388"/>
                    <a:pt x="6362" y="11417"/>
                    <a:pt x="6380" y="11460"/>
                  </a:cubicBezTo>
                  <a:cubicBezTo>
                    <a:pt x="6407" y="11521"/>
                    <a:pt x="6422" y="11567"/>
                    <a:pt x="6435" y="11607"/>
                  </a:cubicBezTo>
                  <a:cubicBezTo>
                    <a:pt x="6471" y="11715"/>
                    <a:pt x="6486" y="11760"/>
                    <a:pt x="6711" y="11797"/>
                  </a:cubicBezTo>
                  <a:cubicBezTo>
                    <a:pt x="6838" y="11818"/>
                    <a:pt x="6950" y="11893"/>
                    <a:pt x="7046" y="11987"/>
                  </a:cubicBezTo>
                  <a:cubicBezTo>
                    <a:pt x="7114" y="12055"/>
                    <a:pt x="7174" y="12133"/>
                    <a:pt x="7224" y="12209"/>
                  </a:cubicBezTo>
                  <a:cubicBezTo>
                    <a:pt x="7886" y="11863"/>
                    <a:pt x="8480" y="11405"/>
                    <a:pt x="8981" y="10860"/>
                  </a:cubicBezTo>
                  <a:cubicBezTo>
                    <a:pt x="9451" y="10348"/>
                    <a:pt x="9838" y="9760"/>
                    <a:pt x="10124" y="9117"/>
                  </a:cubicBezTo>
                  <a:cubicBezTo>
                    <a:pt x="10099" y="9129"/>
                    <a:pt x="10072" y="9141"/>
                    <a:pt x="10048" y="9154"/>
                  </a:cubicBezTo>
                  <a:cubicBezTo>
                    <a:pt x="9961" y="9201"/>
                    <a:pt x="9877" y="9255"/>
                    <a:pt x="9806" y="9319"/>
                  </a:cubicBezTo>
                  <a:cubicBezTo>
                    <a:pt x="9522" y="9574"/>
                    <a:pt x="9445" y="9511"/>
                    <a:pt x="9333" y="9419"/>
                  </a:cubicBezTo>
                  <a:cubicBezTo>
                    <a:pt x="9302" y="9394"/>
                    <a:pt x="9267" y="9365"/>
                    <a:pt x="9212" y="9357"/>
                  </a:cubicBezTo>
                  <a:cubicBezTo>
                    <a:pt x="9041" y="9333"/>
                    <a:pt x="8854" y="9423"/>
                    <a:pt x="8752" y="9471"/>
                  </a:cubicBezTo>
                  <a:cubicBezTo>
                    <a:pt x="8730" y="9482"/>
                    <a:pt x="8711" y="9491"/>
                    <a:pt x="8700" y="9496"/>
                  </a:cubicBezTo>
                  <a:cubicBezTo>
                    <a:pt x="8605" y="9537"/>
                    <a:pt x="8557" y="9475"/>
                    <a:pt x="8494" y="9392"/>
                  </a:cubicBezTo>
                  <a:cubicBezTo>
                    <a:pt x="8442" y="9325"/>
                    <a:pt x="8370" y="9230"/>
                    <a:pt x="8247" y="9253"/>
                  </a:cubicBezTo>
                  <a:cubicBezTo>
                    <a:pt x="8163" y="9269"/>
                    <a:pt x="8161" y="9274"/>
                    <a:pt x="8159" y="9281"/>
                  </a:cubicBezTo>
                  <a:cubicBezTo>
                    <a:pt x="8142" y="9339"/>
                    <a:pt x="8121" y="9407"/>
                    <a:pt x="7899" y="9474"/>
                  </a:cubicBezTo>
                  <a:cubicBezTo>
                    <a:pt x="7732" y="9526"/>
                    <a:pt x="7602" y="9505"/>
                    <a:pt x="7492" y="9488"/>
                  </a:cubicBezTo>
                  <a:cubicBezTo>
                    <a:pt x="7393" y="9472"/>
                    <a:pt x="7316" y="9460"/>
                    <a:pt x="7254" y="9548"/>
                  </a:cubicBezTo>
                  <a:cubicBezTo>
                    <a:pt x="7159" y="9684"/>
                    <a:pt x="7072" y="9728"/>
                    <a:pt x="6984" y="9772"/>
                  </a:cubicBezTo>
                  <a:cubicBezTo>
                    <a:pt x="6916" y="9806"/>
                    <a:pt x="6847" y="9840"/>
                    <a:pt x="6773" y="9943"/>
                  </a:cubicBezTo>
                  <a:cubicBezTo>
                    <a:pt x="6680" y="10070"/>
                    <a:pt x="6592" y="10178"/>
                    <a:pt x="6495" y="10239"/>
                  </a:cubicBezTo>
                  <a:cubicBezTo>
                    <a:pt x="6381" y="10312"/>
                    <a:pt x="6263" y="10323"/>
                    <a:pt x="6132" y="10239"/>
                  </a:cubicBezTo>
                  <a:cubicBezTo>
                    <a:pt x="6005" y="10159"/>
                    <a:pt x="5980" y="10055"/>
                    <a:pt x="5954" y="9952"/>
                  </a:cubicBezTo>
                  <a:cubicBezTo>
                    <a:pt x="5936" y="9881"/>
                    <a:pt x="5919" y="9810"/>
                    <a:pt x="5848" y="9768"/>
                  </a:cubicBezTo>
                  <a:cubicBezTo>
                    <a:pt x="5797" y="9738"/>
                    <a:pt x="5758" y="9763"/>
                    <a:pt x="5726" y="9785"/>
                  </a:cubicBezTo>
                  <a:cubicBezTo>
                    <a:pt x="5627" y="9850"/>
                    <a:pt x="5549" y="9901"/>
                    <a:pt x="5437" y="9722"/>
                  </a:cubicBezTo>
                  <a:cubicBezTo>
                    <a:pt x="5338" y="9565"/>
                    <a:pt x="5445" y="9468"/>
                    <a:pt x="5541" y="9380"/>
                  </a:cubicBezTo>
                  <a:cubicBezTo>
                    <a:pt x="5566" y="9356"/>
                    <a:pt x="5591" y="9334"/>
                    <a:pt x="5599" y="9320"/>
                  </a:cubicBezTo>
                  <a:cubicBezTo>
                    <a:pt x="5603" y="9313"/>
                    <a:pt x="5587" y="9328"/>
                    <a:pt x="5569" y="9318"/>
                  </a:cubicBezTo>
                  <a:cubicBezTo>
                    <a:pt x="5476" y="9266"/>
                    <a:pt x="5351" y="9311"/>
                    <a:pt x="5201" y="9363"/>
                  </a:cubicBezTo>
                  <a:cubicBezTo>
                    <a:pt x="5023" y="9425"/>
                    <a:pt x="4818" y="9497"/>
                    <a:pt x="4567" y="9461"/>
                  </a:cubicBezTo>
                  <a:cubicBezTo>
                    <a:pt x="4522" y="9454"/>
                    <a:pt x="4499" y="9451"/>
                    <a:pt x="4479" y="9448"/>
                  </a:cubicBezTo>
                  <a:lnTo>
                    <a:pt x="4478" y="9448"/>
                  </a:lnTo>
                  <a:cubicBezTo>
                    <a:pt x="4393" y="9437"/>
                    <a:pt x="4320" y="9426"/>
                    <a:pt x="4257" y="9412"/>
                  </a:cubicBezTo>
                  <a:cubicBezTo>
                    <a:pt x="3982" y="9350"/>
                    <a:pt x="3920" y="9241"/>
                    <a:pt x="4021" y="8795"/>
                  </a:cubicBezTo>
                  <a:cubicBezTo>
                    <a:pt x="4070" y="8579"/>
                    <a:pt x="4027" y="8440"/>
                    <a:pt x="3998" y="8348"/>
                  </a:cubicBezTo>
                  <a:cubicBezTo>
                    <a:pt x="3989" y="8321"/>
                    <a:pt x="3982" y="8296"/>
                    <a:pt x="3978" y="8275"/>
                  </a:cubicBezTo>
                  <a:cubicBezTo>
                    <a:pt x="3949" y="8143"/>
                    <a:pt x="3977" y="8074"/>
                    <a:pt x="4196" y="8027"/>
                  </a:cubicBezTo>
                  <a:cubicBezTo>
                    <a:pt x="4351" y="7993"/>
                    <a:pt x="4400" y="7931"/>
                    <a:pt x="4437" y="7883"/>
                  </a:cubicBezTo>
                  <a:cubicBezTo>
                    <a:pt x="4494" y="7812"/>
                    <a:pt x="4536" y="7758"/>
                    <a:pt x="4672" y="7773"/>
                  </a:cubicBezTo>
                  <a:cubicBezTo>
                    <a:pt x="4835" y="7791"/>
                    <a:pt x="4829" y="7895"/>
                    <a:pt x="4825" y="7996"/>
                  </a:cubicBezTo>
                  <a:cubicBezTo>
                    <a:pt x="4824" y="8015"/>
                    <a:pt x="4823" y="8035"/>
                    <a:pt x="4825" y="8041"/>
                  </a:cubicBezTo>
                  <a:cubicBezTo>
                    <a:pt x="4828" y="8047"/>
                    <a:pt x="4842" y="8023"/>
                    <a:pt x="4920" y="7997"/>
                  </a:cubicBezTo>
                  <a:cubicBezTo>
                    <a:pt x="5055" y="7950"/>
                    <a:pt x="5101" y="7861"/>
                    <a:pt x="5134" y="7795"/>
                  </a:cubicBezTo>
                  <a:cubicBezTo>
                    <a:pt x="5148" y="7766"/>
                    <a:pt x="5160" y="7742"/>
                    <a:pt x="5177" y="7720"/>
                  </a:cubicBezTo>
                  <a:cubicBezTo>
                    <a:pt x="5248" y="7624"/>
                    <a:pt x="5329" y="7605"/>
                    <a:pt x="5527" y="7752"/>
                  </a:cubicBezTo>
                  <a:cubicBezTo>
                    <a:pt x="5696" y="7878"/>
                    <a:pt x="5764" y="7989"/>
                    <a:pt x="5821" y="8081"/>
                  </a:cubicBezTo>
                  <a:cubicBezTo>
                    <a:pt x="5873" y="8163"/>
                    <a:pt x="5912" y="8226"/>
                    <a:pt x="6044" y="8260"/>
                  </a:cubicBezTo>
                  <a:cubicBezTo>
                    <a:pt x="6086" y="8271"/>
                    <a:pt x="6085" y="8219"/>
                    <a:pt x="6067" y="8150"/>
                  </a:cubicBezTo>
                  <a:cubicBezTo>
                    <a:pt x="6029" y="8005"/>
                    <a:pt x="5935" y="7812"/>
                    <a:pt x="5864" y="7668"/>
                  </a:cubicBezTo>
                  <a:cubicBezTo>
                    <a:pt x="5734" y="7405"/>
                    <a:pt x="5767" y="7388"/>
                    <a:pt x="5928" y="7307"/>
                  </a:cubicBezTo>
                  <a:cubicBezTo>
                    <a:pt x="5980" y="7281"/>
                    <a:pt x="6057" y="7241"/>
                    <a:pt x="6150" y="7151"/>
                  </a:cubicBezTo>
                  <a:cubicBezTo>
                    <a:pt x="6332" y="6975"/>
                    <a:pt x="6317" y="6920"/>
                    <a:pt x="6296" y="6848"/>
                  </a:cubicBezTo>
                  <a:cubicBezTo>
                    <a:pt x="6288" y="6818"/>
                    <a:pt x="6280" y="6787"/>
                    <a:pt x="6273" y="6745"/>
                  </a:cubicBezTo>
                  <a:cubicBezTo>
                    <a:pt x="6273" y="6737"/>
                    <a:pt x="6272" y="6730"/>
                    <a:pt x="6272" y="6725"/>
                  </a:cubicBezTo>
                  <a:cubicBezTo>
                    <a:pt x="6266" y="6627"/>
                    <a:pt x="6296" y="6440"/>
                    <a:pt x="6362" y="6276"/>
                  </a:cubicBezTo>
                  <a:cubicBezTo>
                    <a:pt x="6432" y="6097"/>
                    <a:pt x="6546" y="5938"/>
                    <a:pt x="6704" y="5918"/>
                  </a:cubicBezTo>
                  <a:cubicBezTo>
                    <a:pt x="6711" y="5917"/>
                    <a:pt x="6717" y="5916"/>
                    <a:pt x="6721" y="5916"/>
                  </a:cubicBezTo>
                  <a:cubicBezTo>
                    <a:pt x="6831" y="5909"/>
                    <a:pt x="6908" y="5756"/>
                    <a:pt x="6974" y="5628"/>
                  </a:cubicBezTo>
                  <a:cubicBezTo>
                    <a:pt x="7024" y="5530"/>
                    <a:pt x="7068" y="5444"/>
                    <a:pt x="7133" y="5400"/>
                  </a:cubicBezTo>
                  <a:lnTo>
                    <a:pt x="7137" y="5397"/>
                  </a:lnTo>
                  <a:cubicBezTo>
                    <a:pt x="7174" y="5375"/>
                    <a:pt x="7195" y="5374"/>
                    <a:pt x="7196" y="5367"/>
                  </a:cubicBezTo>
                  <a:cubicBezTo>
                    <a:pt x="7196" y="5363"/>
                    <a:pt x="7168" y="5341"/>
                    <a:pt x="7106" y="5290"/>
                  </a:cubicBezTo>
                  <a:cubicBezTo>
                    <a:pt x="7065" y="5257"/>
                    <a:pt x="7014" y="5263"/>
                    <a:pt x="6967" y="5268"/>
                  </a:cubicBezTo>
                  <a:cubicBezTo>
                    <a:pt x="6831" y="5283"/>
                    <a:pt x="6708" y="5297"/>
                    <a:pt x="6629" y="5013"/>
                  </a:cubicBezTo>
                  <a:cubicBezTo>
                    <a:pt x="6539" y="4696"/>
                    <a:pt x="6695" y="4584"/>
                    <a:pt x="6845" y="4543"/>
                  </a:cubicBezTo>
                  <a:cubicBezTo>
                    <a:pt x="6901" y="4527"/>
                    <a:pt x="6952" y="4523"/>
                    <a:pt x="6987" y="4520"/>
                  </a:cubicBezTo>
                  <a:lnTo>
                    <a:pt x="6991" y="4519"/>
                  </a:lnTo>
                  <a:cubicBezTo>
                    <a:pt x="7090" y="4513"/>
                    <a:pt x="7120" y="4591"/>
                    <a:pt x="7159" y="4688"/>
                  </a:cubicBezTo>
                  <a:cubicBezTo>
                    <a:pt x="7196" y="4777"/>
                    <a:pt x="7245" y="4901"/>
                    <a:pt x="7394" y="4859"/>
                  </a:cubicBezTo>
                  <a:cubicBezTo>
                    <a:pt x="7486" y="4832"/>
                    <a:pt x="7545" y="4804"/>
                    <a:pt x="7573" y="4776"/>
                  </a:cubicBezTo>
                  <a:cubicBezTo>
                    <a:pt x="7579" y="4770"/>
                    <a:pt x="7582" y="4767"/>
                    <a:pt x="7582" y="4767"/>
                  </a:cubicBezTo>
                  <a:cubicBezTo>
                    <a:pt x="7582" y="4766"/>
                    <a:pt x="7581" y="4765"/>
                    <a:pt x="7576" y="4761"/>
                  </a:cubicBezTo>
                  <a:cubicBezTo>
                    <a:pt x="7558" y="4738"/>
                    <a:pt x="7519" y="4715"/>
                    <a:pt x="7465" y="4695"/>
                  </a:cubicBezTo>
                  <a:cubicBezTo>
                    <a:pt x="7324" y="4640"/>
                    <a:pt x="7285" y="4567"/>
                    <a:pt x="7238" y="4481"/>
                  </a:cubicBezTo>
                  <a:cubicBezTo>
                    <a:pt x="7204" y="4416"/>
                    <a:pt x="7164" y="4342"/>
                    <a:pt x="7038" y="4260"/>
                  </a:cubicBezTo>
                  <a:cubicBezTo>
                    <a:pt x="6911" y="4176"/>
                    <a:pt x="6838" y="4175"/>
                    <a:pt x="6764" y="4173"/>
                  </a:cubicBezTo>
                  <a:cubicBezTo>
                    <a:pt x="6672" y="4171"/>
                    <a:pt x="6578" y="4169"/>
                    <a:pt x="6425" y="4080"/>
                  </a:cubicBezTo>
                  <a:cubicBezTo>
                    <a:pt x="6280" y="3996"/>
                    <a:pt x="6205" y="3897"/>
                    <a:pt x="6135" y="3808"/>
                  </a:cubicBezTo>
                  <a:cubicBezTo>
                    <a:pt x="6070" y="3726"/>
                    <a:pt x="6013" y="3654"/>
                    <a:pt x="5907" y="3624"/>
                  </a:cubicBezTo>
                  <a:cubicBezTo>
                    <a:pt x="5702" y="3567"/>
                    <a:pt x="5674" y="3517"/>
                    <a:pt x="5595" y="3382"/>
                  </a:cubicBezTo>
                  <a:cubicBezTo>
                    <a:pt x="5565" y="3328"/>
                    <a:pt x="5523" y="3258"/>
                    <a:pt x="5454" y="3165"/>
                  </a:cubicBezTo>
                  <a:cubicBezTo>
                    <a:pt x="5402" y="3096"/>
                    <a:pt x="5358" y="3029"/>
                    <a:pt x="5317" y="2968"/>
                  </a:cubicBezTo>
                  <a:cubicBezTo>
                    <a:pt x="5269" y="2898"/>
                    <a:pt x="5227" y="2834"/>
                    <a:pt x="5187" y="2788"/>
                  </a:cubicBezTo>
                  <a:cubicBezTo>
                    <a:pt x="5144" y="2738"/>
                    <a:pt x="5104" y="2718"/>
                    <a:pt x="5060" y="2756"/>
                  </a:cubicBezTo>
                  <a:cubicBezTo>
                    <a:pt x="4982" y="2824"/>
                    <a:pt x="4938" y="2869"/>
                    <a:pt x="4935" y="2901"/>
                  </a:cubicBezTo>
                  <a:cubicBezTo>
                    <a:pt x="4931" y="2927"/>
                    <a:pt x="4961" y="2966"/>
                    <a:pt x="5026" y="3028"/>
                  </a:cubicBezTo>
                  <a:cubicBezTo>
                    <a:pt x="5076" y="3075"/>
                    <a:pt x="5110" y="3087"/>
                    <a:pt x="5138" y="3096"/>
                  </a:cubicBezTo>
                  <a:cubicBezTo>
                    <a:pt x="5232" y="3128"/>
                    <a:pt x="5274" y="3143"/>
                    <a:pt x="5314" y="3406"/>
                  </a:cubicBezTo>
                  <a:cubicBezTo>
                    <a:pt x="5343" y="3599"/>
                    <a:pt x="5245" y="3710"/>
                    <a:pt x="5160" y="3807"/>
                  </a:cubicBezTo>
                  <a:cubicBezTo>
                    <a:pt x="5106" y="3869"/>
                    <a:pt x="5062" y="3920"/>
                    <a:pt x="5138" y="3993"/>
                  </a:cubicBezTo>
                  <a:cubicBezTo>
                    <a:pt x="5271" y="4122"/>
                    <a:pt x="5402" y="4329"/>
                    <a:pt x="5449" y="4494"/>
                  </a:cubicBezTo>
                  <a:cubicBezTo>
                    <a:pt x="5468" y="4559"/>
                    <a:pt x="5475" y="4622"/>
                    <a:pt x="5465" y="4674"/>
                  </a:cubicBezTo>
                  <a:cubicBezTo>
                    <a:pt x="5453" y="4743"/>
                    <a:pt x="5416" y="4796"/>
                    <a:pt x="5348" y="4823"/>
                  </a:cubicBezTo>
                  <a:cubicBezTo>
                    <a:pt x="5295" y="4845"/>
                    <a:pt x="5224" y="4846"/>
                    <a:pt x="5133" y="4822"/>
                  </a:cubicBezTo>
                  <a:cubicBezTo>
                    <a:pt x="4883" y="4755"/>
                    <a:pt x="4831" y="4694"/>
                    <a:pt x="4759" y="4607"/>
                  </a:cubicBezTo>
                  <a:cubicBezTo>
                    <a:pt x="4711" y="4549"/>
                    <a:pt x="4650" y="4477"/>
                    <a:pt x="4455" y="4371"/>
                  </a:cubicBezTo>
                  <a:cubicBezTo>
                    <a:pt x="4140" y="4200"/>
                    <a:pt x="4100" y="4081"/>
                    <a:pt x="4185" y="3924"/>
                  </a:cubicBezTo>
                  <a:cubicBezTo>
                    <a:pt x="4215" y="3870"/>
                    <a:pt x="4260" y="3818"/>
                    <a:pt x="4313" y="3756"/>
                  </a:cubicBezTo>
                  <a:cubicBezTo>
                    <a:pt x="4353" y="3710"/>
                    <a:pt x="4398" y="3659"/>
                    <a:pt x="4442" y="3599"/>
                  </a:cubicBezTo>
                  <a:lnTo>
                    <a:pt x="4446" y="3593"/>
                  </a:lnTo>
                  <a:lnTo>
                    <a:pt x="4445" y="3593"/>
                  </a:lnTo>
                  <a:cubicBezTo>
                    <a:pt x="4546" y="3454"/>
                    <a:pt x="4578" y="3242"/>
                    <a:pt x="4561" y="3047"/>
                  </a:cubicBezTo>
                  <a:cubicBezTo>
                    <a:pt x="4545" y="2856"/>
                    <a:pt x="4484" y="2686"/>
                    <a:pt x="4398" y="2622"/>
                  </a:cubicBezTo>
                  <a:lnTo>
                    <a:pt x="4395" y="2621"/>
                  </a:lnTo>
                  <a:cubicBezTo>
                    <a:pt x="4384" y="2612"/>
                    <a:pt x="4377" y="2615"/>
                    <a:pt x="4371" y="2622"/>
                  </a:cubicBezTo>
                  <a:cubicBezTo>
                    <a:pt x="4336" y="2671"/>
                    <a:pt x="4305" y="2775"/>
                    <a:pt x="4272" y="2891"/>
                  </a:cubicBezTo>
                  <a:cubicBezTo>
                    <a:pt x="4231" y="3030"/>
                    <a:pt x="4186" y="3186"/>
                    <a:pt x="4113" y="3310"/>
                  </a:cubicBezTo>
                  <a:cubicBezTo>
                    <a:pt x="4004" y="3496"/>
                    <a:pt x="3915" y="3587"/>
                    <a:pt x="3830" y="3584"/>
                  </a:cubicBezTo>
                  <a:cubicBezTo>
                    <a:pt x="3731" y="3580"/>
                    <a:pt x="3677" y="3473"/>
                    <a:pt x="3647" y="3265"/>
                  </a:cubicBezTo>
                  <a:cubicBezTo>
                    <a:pt x="3627" y="3130"/>
                    <a:pt x="3652" y="3016"/>
                    <a:pt x="3675" y="2918"/>
                  </a:cubicBezTo>
                  <a:cubicBezTo>
                    <a:pt x="3699" y="2807"/>
                    <a:pt x="3718" y="2723"/>
                    <a:pt x="3603" y="2671"/>
                  </a:cubicBezTo>
                  <a:cubicBezTo>
                    <a:pt x="3466" y="2609"/>
                    <a:pt x="3372" y="2532"/>
                    <a:pt x="3293" y="2468"/>
                  </a:cubicBezTo>
                  <a:cubicBezTo>
                    <a:pt x="3216" y="2405"/>
                    <a:pt x="3160" y="2359"/>
                    <a:pt x="3112" y="2373"/>
                  </a:cubicBezTo>
                  <a:cubicBezTo>
                    <a:pt x="3102" y="2375"/>
                    <a:pt x="3102" y="2382"/>
                    <a:pt x="3103" y="2394"/>
                  </a:cubicBezTo>
                  <a:cubicBezTo>
                    <a:pt x="3108" y="2467"/>
                    <a:pt x="3113" y="2569"/>
                    <a:pt x="2999" y="2712"/>
                  </a:cubicBezTo>
                  <a:cubicBezTo>
                    <a:pt x="2889" y="2850"/>
                    <a:pt x="2791" y="2901"/>
                    <a:pt x="2675" y="2889"/>
                  </a:cubicBezTo>
                  <a:cubicBezTo>
                    <a:pt x="2572" y="2879"/>
                    <a:pt x="2472" y="2815"/>
                    <a:pt x="2340" y="2719"/>
                  </a:cubicBezTo>
                  <a:cubicBezTo>
                    <a:pt x="2249" y="2654"/>
                    <a:pt x="2193" y="2630"/>
                    <a:pt x="2156" y="2613"/>
                  </a:cubicBezTo>
                  <a:cubicBezTo>
                    <a:pt x="2064" y="2574"/>
                    <a:pt x="2039" y="2562"/>
                    <a:pt x="2007" y="2423"/>
                  </a:cubicBezTo>
                  <a:cubicBezTo>
                    <a:pt x="1991" y="2352"/>
                    <a:pt x="1973" y="2293"/>
                    <a:pt x="1945" y="2251"/>
                  </a:cubicBezTo>
                  <a:cubicBezTo>
                    <a:pt x="1923" y="2218"/>
                    <a:pt x="1889" y="2195"/>
                    <a:pt x="1835" y="2183"/>
                  </a:cubicBezTo>
                  <a:cubicBezTo>
                    <a:pt x="1750" y="2165"/>
                    <a:pt x="1599" y="2148"/>
                    <a:pt x="1453" y="2188"/>
                  </a:cubicBezTo>
                  <a:cubicBezTo>
                    <a:pt x="1362" y="2212"/>
                    <a:pt x="1273" y="2259"/>
                    <a:pt x="1204" y="23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5" name="Google Shape;1285;p51"/>
          <p:cNvSpPr txBox="1">
            <a:spLocks noGrp="1"/>
          </p:cNvSpPr>
          <p:nvPr>
            <p:ph type="subTitle" idx="1"/>
          </p:nvPr>
        </p:nvSpPr>
        <p:spPr>
          <a:xfrm>
            <a:off x="2392500" y="31137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52</a:t>
            </a:r>
            <a:endParaRPr dirty="0"/>
          </a:p>
        </p:txBody>
      </p:sp>
      <p:grpSp>
        <p:nvGrpSpPr>
          <p:cNvPr id="1286" name="Google Shape;1286;p51"/>
          <p:cNvGrpSpPr/>
          <p:nvPr/>
        </p:nvGrpSpPr>
        <p:grpSpPr>
          <a:xfrm rot="10544610">
            <a:off x="907118" y="3505860"/>
            <a:ext cx="580923" cy="473085"/>
            <a:chOff x="1172345" y="3856132"/>
            <a:chExt cx="228133" cy="185791"/>
          </a:xfrm>
        </p:grpSpPr>
        <p:sp>
          <p:nvSpPr>
            <p:cNvPr id="1287" name="Google Shape;1287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1"/>
          <p:cNvGrpSpPr/>
          <p:nvPr/>
        </p:nvGrpSpPr>
        <p:grpSpPr>
          <a:xfrm rot="-2497216">
            <a:off x="7596903" y="3506032"/>
            <a:ext cx="580919" cy="473087"/>
            <a:chOff x="1172345" y="3856132"/>
            <a:chExt cx="228133" cy="185791"/>
          </a:xfrm>
        </p:grpSpPr>
        <p:sp>
          <p:nvSpPr>
            <p:cNvPr id="1296" name="Google Shape;1296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51"/>
          <p:cNvGrpSpPr/>
          <p:nvPr/>
        </p:nvGrpSpPr>
        <p:grpSpPr>
          <a:xfrm rot="-7941567">
            <a:off x="6820547" y="3929938"/>
            <a:ext cx="399871" cy="325641"/>
            <a:chOff x="1172345" y="3856132"/>
            <a:chExt cx="228133" cy="185791"/>
          </a:xfrm>
        </p:grpSpPr>
        <p:sp>
          <p:nvSpPr>
            <p:cNvPr id="1305" name="Google Shape;1305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B8274B9-B9B0-64EE-3B51-D3D078B41FFC}"/>
              </a:ext>
            </a:extLst>
          </p:cNvPr>
          <p:cNvSpPr/>
          <p:nvPr/>
        </p:nvSpPr>
        <p:spPr>
          <a:xfrm>
            <a:off x="3756854" y="1375497"/>
            <a:ext cx="3379997" cy="470591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CD5FC-BD86-7A4C-B6AE-C2AED5CA5BE9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CA5BB-1849-3D38-2A71-860587304783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E7798-CD93-E422-F93F-4A73A52CABF2}"/>
              </a:ext>
            </a:extLst>
          </p:cNvPr>
          <p:cNvSpPr/>
          <p:nvPr/>
        </p:nvSpPr>
        <p:spPr>
          <a:xfrm>
            <a:off x="2060570" y="1391501"/>
            <a:ext cx="1561691" cy="454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AB8EC-89C1-2DD9-46FE-3F2C7277D245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49F2AA-C292-57A1-2B15-55932BCCFCE3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756368F5-1AD2-E3BD-6824-88BBF9483AA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chemeClr val="accent3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3DB888-1ED6-EAE4-375B-92B181E88BF9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47" name="Google Shape;1247;p51"/>
          <p:cNvSpPr txBox="1">
            <a:spLocks noGrp="1"/>
          </p:cNvSpPr>
          <p:nvPr>
            <p:ph type="ctrTitle"/>
          </p:nvPr>
        </p:nvSpPr>
        <p:spPr>
          <a:xfrm>
            <a:off x="2402270" y="95907"/>
            <a:ext cx="6225597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WARMING</a:t>
            </a:r>
            <a:endParaRPr sz="5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54278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 the words to make phrases used in 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" name="Google Shape;4935;p88">
            <a:extLst>
              <a:ext uri="{FF2B5EF4-FFF2-40B4-BE49-F238E27FC236}">
                <a16:creationId xmlns:a16="http://schemas.microsoft.com/office/drawing/2014/main" id="{F26DB89C-E1FA-1FC7-3C76-CD1E13B7BEBF}"/>
              </a:ext>
            </a:extLst>
          </p:cNvPr>
          <p:cNvGrpSpPr/>
          <p:nvPr/>
        </p:nvGrpSpPr>
        <p:grpSpPr>
          <a:xfrm>
            <a:off x="7470172" y="887024"/>
            <a:ext cx="1551507" cy="1318817"/>
            <a:chOff x="715126" y="700107"/>
            <a:chExt cx="1709048" cy="1462764"/>
          </a:xfrm>
        </p:grpSpPr>
        <p:grpSp>
          <p:nvGrpSpPr>
            <p:cNvPr id="3" name="Google Shape;4936;p88">
              <a:extLst>
                <a:ext uri="{FF2B5EF4-FFF2-40B4-BE49-F238E27FC236}">
                  <a16:creationId xmlns:a16="http://schemas.microsoft.com/office/drawing/2014/main" id="{DB9229D5-4770-9F56-780A-013789E8FEB8}"/>
                </a:ext>
              </a:extLst>
            </p:cNvPr>
            <p:cNvGrpSpPr/>
            <p:nvPr/>
          </p:nvGrpSpPr>
          <p:grpSpPr>
            <a:xfrm>
              <a:off x="715126" y="700107"/>
              <a:ext cx="1709048" cy="1462764"/>
              <a:chOff x="663247" y="2453150"/>
              <a:chExt cx="722948" cy="618793"/>
            </a:xfrm>
          </p:grpSpPr>
          <p:sp>
            <p:nvSpPr>
              <p:cNvPr id="6" name="Google Shape;4937;p88">
                <a:extLst>
                  <a:ext uri="{FF2B5EF4-FFF2-40B4-BE49-F238E27FC236}">
                    <a16:creationId xmlns:a16="http://schemas.microsoft.com/office/drawing/2014/main" id="{898572E8-AF1D-1FEA-2257-BC6978D4E014}"/>
                  </a:ext>
                </a:extLst>
              </p:cNvPr>
              <p:cNvSpPr/>
              <p:nvPr/>
            </p:nvSpPr>
            <p:spPr>
              <a:xfrm>
                <a:off x="664236" y="2457072"/>
                <a:ext cx="704831" cy="614871"/>
              </a:xfrm>
              <a:custGeom>
                <a:avLst/>
                <a:gdLst/>
                <a:ahLst/>
                <a:cxnLst/>
                <a:rect l="l" t="t" r="r" b="b"/>
                <a:pathLst>
                  <a:path w="22823" h="19910" extrusionOk="0">
                    <a:moveTo>
                      <a:pt x="21143" y="12247"/>
                    </a:moveTo>
                    <a:cubicBezTo>
                      <a:pt x="20584" y="12376"/>
                      <a:pt x="20153" y="13453"/>
                      <a:pt x="21488" y="13625"/>
                    </a:cubicBezTo>
                    <a:cubicBezTo>
                      <a:pt x="22822" y="13797"/>
                      <a:pt x="22780" y="11687"/>
                      <a:pt x="21143" y="12247"/>
                    </a:cubicBezTo>
                    <a:close/>
                    <a:moveTo>
                      <a:pt x="18647" y="2173"/>
                    </a:moveTo>
                    <a:cubicBezTo>
                      <a:pt x="17613" y="2001"/>
                      <a:pt x="17872" y="3163"/>
                      <a:pt x="19249" y="3378"/>
                    </a:cubicBezTo>
                    <a:cubicBezTo>
                      <a:pt x="20627" y="3593"/>
                      <a:pt x="20454" y="2345"/>
                      <a:pt x="18647" y="2173"/>
                    </a:cubicBezTo>
                    <a:close/>
                    <a:moveTo>
                      <a:pt x="4219" y="16789"/>
                    </a:moveTo>
                    <a:cubicBezTo>
                      <a:pt x="2654" y="16149"/>
                      <a:pt x="2973" y="17080"/>
                      <a:pt x="3880" y="17687"/>
                    </a:cubicBezTo>
                    <a:cubicBezTo>
                      <a:pt x="4390" y="18030"/>
                      <a:pt x="5380" y="18447"/>
                      <a:pt x="5606" y="17995"/>
                    </a:cubicBezTo>
                    <a:cubicBezTo>
                      <a:pt x="5754" y="17697"/>
                      <a:pt x="4943" y="17085"/>
                      <a:pt x="4219" y="16789"/>
                    </a:cubicBezTo>
                    <a:close/>
                    <a:moveTo>
                      <a:pt x="19703" y="5969"/>
                    </a:moveTo>
                    <a:cubicBezTo>
                      <a:pt x="18722" y="6799"/>
                      <a:pt x="16794" y="6249"/>
                      <a:pt x="18478" y="7630"/>
                    </a:cubicBezTo>
                    <a:cubicBezTo>
                      <a:pt x="20160" y="9009"/>
                      <a:pt x="22469" y="10556"/>
                      <a:pt x="21101" y="11510"/>
                    </a:cubicBezTo>
                    <a:cubicBezTo>
                      <a:pt x="19735" y="12465"/>
                      <a:pt x="16902" y="11490"/>
                      <a:pt x="19191" y="13647"/>
                    </a:cubicBezTo>
                    <a:cubicBezTo>
                      <a:pt x="21480" y="15805"/>
                      <a:pt x="19063" y="17303"/>
                      <a:pt x="15927" y="16610"/>
                    </a:cubicBezTo>
                    <a:cubicBezTo>
                      <a:pt x="15363" y="16485"/>
                      <a:pt x="11918" y="14945"/>
                      <a:pt x="12917" y="16547"/>
                    </a:cubicBezTo>
                    <a:cubicBezTo>
                      <a:pt x="15014" y="19910"/>
                      <a:pt x="8658" y="18538"/>
                      <a:pt x="7174" y="17834"/>
                    </a:cubicBezTo>
                    <a:cubicBezTo>
                      <a:pt x="0" y="14431"/>
                      <a:pt x="1723" y="12127"/>
                      <a:pt x="3372" y="12155"/>
                    </a:cubicBezTo>
                    <a:cubicBezTo>
                      <a:pt x="5020" y="12183"/>
                      <a:pt x="4919" y="12321"/>
                      <a:pt x="4865" y="12176"/>
                    </a:cubicBezTo>
                    <a:cubicBezTo>
                      <a:pt x="4749" y="11857"/>
                      <a:pt x="435" y="9570"/>
                      <a:pt x="1126" y="8209"/>
                    </a:cubicBezTo>
                    <a:cubicBezTo>
                      <a:pt x="1938" y="6606"/>
                      <a:pt x="4476" y="7473"/>
                      <a:pt x="5201" y="6912"/>
                    </a:cubicBezTo>
                    <a:cubicBezTo>
                      <a:pt x="5926" y="6350"/>
                      <a:pt x="3855" y="5527"/>
                      <a:pt x="4575" y="3873"/>
                    </a:cubicBezTo>
                    <a:cubicBezTo>
                      <a:pt x="5295" y="2219"/>
                      <a:pt x="9109" y="3996"/>
                      <a:pt x="10040" y="3719"/>
                    </a:cubicBezTo>
                    <a:cubicBezTo>
                      <a:pt x="10970" y="3442"/>
                      <a:pt x="9612" y="3134"/>
                      <a:pt x="9583" y="2331"/>
                    </a:cubicBezTo>
                    <a:cubicBezTo>
                      <a:pt x="9499" y="0"/>
                      <a:pt x="21802" y="4194"/>
                      <a:pt x="19703" y="5969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938;p88">
                <a:extLst>
                  <a:ext uri="{FF2B5EF4-FFF2-40B4-BE49-F238E27FC236}">
                    <a16:creationId xmlns:a16="http://schemas.microsoft.com/office/drawing/2014/main" id="{19DC44D6-1729-BD93-2FB2-7A61E815C256}"/>
                  </a:ext>
                </a:extLst>
              </p:cNvPr>
              <p:cNvSpPr/>
              <p:nvPr/>
            </p:nvSpPr>
            <p:spPr>
              <a:xfrm>
                <a:off x="697526" y="2487460"/>
                <a:ext cx="212101" cy="212132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6869" extrusionOk="0">
                    <a:moveTo>
                      <a:pt x="2809" y="5160"/>
                    </a:moveTo>
                    <a:cubicBezTo>
                      <a:pt x="2950" y="5225"/>
                      <a:pt x="3078" y="5273"/>
                      <a:pt x="3229" y="5311"/>
                    </a:cubicBezTo>
                    <a:cubicBezTo>
                      <a:pt x="3238" y="5331"/>
                      <a:pt x="3213" y="5337"/>
                      <a:pt x="3199" y="5339"/>
                    </a:cubicBezTo>
                    <a:cubicBezTo>
                      <a:pt x="3101" y="5347"/>
                      <a:pt x="3016" y="5349"/>
                      <a:pt x="2919" y="5332"/>
                    </a:cubicBezTo>
                    <a:cubicBezTo>
                      <a:pt x="2743" y="5298"/>
                      <a:pt x="2586" y="5237"/>
                      <a:pt x="2430" y="5149"/>
                    </a:cubicBezTo>
                    <a:cubicBezTo>
                      <a:pt x="2411" y="5139"/>
                      <a:pt x="2393" y="5128"/>
                      <a:pt x="2376" y="5117"/>
                    </a:cubicBezTo>
                    <a:cubicBezTo>
                      <a:pt x="2184" y="4999"/>
                      <a:pt x="2054" y="4901"/>
                      <a:pt x="1925" y="4714"/>
                    </a:cubicBezTo>
                    <a:cubicBezTo>
                      <a:pt x="1880" y="4644"/>
                      <a:pt x="1806" y="4549"/>
                      <a:pt x="1836" y="4459"/>
                    </a:cubicBezTo>
                    <a:cubicBezTo>
                      <a:pt x="1863" y="4396"/>
                      <a:pt x="1956" y="4500"/>
                      <a:pt x="1991" y="4531"/>
                    </a:cubicBezTo>
                    <a:cubicBezTo>
                      <a:pt x="2113" y="4637"/>
                      <a:pt x="2223" y="4751"/>
                      <a:pt x="2348" y="4858"/>
                    </a:cubicBezTo>
                    <a:cubicBezTo>
                      <a:pt x="2390" y="4893"/>
                      <a:pt x="2431" y="4927"/>
                      <a:pt x="2474" y="4960"/>
                    </a:cubicBezTo>
                    <a:cubicBezTo>
                      <a:pt x="2584" y="5040"/>
                      <a:pt x="2686" y="5101"/>
                      <a:pt x="2809" y="5160"/>
                    </a:cubicBezTo>
                    <a:close/>
                    <a:moveTo>
                      <a:pt x="1595" y="3434"/>
                    </a:moveTo>
                    <a:cubicBezTo>
                      <a:pt x="1588" y="3750"/>
                      <a:pt x="1629" y="4011"/>
                      <a:pt x="1757" y="4301"/>
                    </a:cubicBezTo>
                    <a:cubicBezTo>
                      <a:pt x="1750" y="4336"/>
                      <a:pt x="1706" y="4267"/>
                      <a:pt x="1703" y="4263"/>
                    </a:cubicBezTo>
                    <a:cubicBezTo>
                      <a:pt x="1593" y="4082"/>
                      <a:pt x="1520" y="3898"/>
                      <a:pt x="1485" y="3688"/>
                    </a:cubicBezTo>
                    <a:cubicBezTo>
                      <a:pt x="1471" y="3601"/>
                      <a:pt x="1463" y="3522"/>
                      <a:pt x="1461" y="3434"/>
                    </a:cubicBezTo>
                    <a:cubicBezTo>
                      <a:pt x="1456" y="3145"/>
                      <a:pt x="1499" y="2932"/>
                      <a:pt x="1605" y="2662"/>
                    </a:cubicBezTo>
                    <a:cubicBezTo>
                      <a:pt x="1626" y="2609"/>
                      <a:pt x="1649" y="2560"/>
                      <a:pt x="1675" y="2511"/>
                    </a:cubicBezTo>
                    <a:cubicBezTo>
                      <a:pt x="1777" y="2320"/>
                      <a:pt x="1876" y="2181"/>
                      <a:pt x="2025" y="2025"/>
                    </a:cubicBezTo>
                    <a:cubicBezTo>
                      <a:pt x="2225" y="1827"/>
                      <a:pt x="2399" y="1708"/>
                      <a:pt x="2661" y="1603"/>
                    </a:cubicBezTo>
                    <a:cubicBezTo>
                      <a:pt x="2713" y="1584"/>
                      <a:pt x="2762" y="1568"/>
                      <a:pt x="2816" y="1554"/>
                    </a:cubicBezTo>
                    <a:cubicBezTo>
                      <a:pt x="2982" y="1514"/>
                      <a:pt x="3245" y="1451"/>
                      <a:pt x="3410" y="1535"/>
                    </a:cubicBezTo>
                    <a:cubicBezTo>
                      <a:pt x="3501" y="1590"/>
                      <a:pt x="3146" y="1637"/>
                      <a:pt x="3079" y="1657"/>
                    </a:cubicBezTo>
                    <a:cubicBezTo>
                      <a:pt x="2959" y="1693"/>
                      <a:pt x="2852" y="1731"/>
                      <a:pt x="2737" y="1783"/>
                    </a:cubicBezTo>
                    <a:cubicBezTo>
                      <a:pt x="2512" y="1890"/>
                      <a:pt x="2349" y="1998"/>
                      <a:pt x="2169" y="2168"/>
                    </a:cubicBezTo>
                    <a:cubicBezTo>
                      <a:pt x="2159" y="2178"/>
                      <a:pt x="2149" y="2188"/>
                      <a:pt x="2140" y="2197"/>
                    </a:cubicBezTo>
                    <a:cubicBezTo>
                      <a:pt x="1974" y="2365"/>
                      <a:pt x="1868" y="2516"/>
                      <a:pt x="1765" y="2729"/>
                    </a:cubicBezTo>
                    <a:cubicBezTo>
                      <a:pt x="1674" y="2930"/>
                      <a:pt x="1628" y="3097"/>
                      <a:pt x="1603" y="3316"/>
                    </a:cubicBezTo>
                    <a:cubicBezTo>
                      <a:pt x="1599" y="3356"/>
                      <a:pt x="1597" y="3394"/>
                      <a:pt x="1595" y="3434"/>
                    </a:cubicBezTo>
                    <a:close/>
                    <a:moveTo>
                      <a:pt x="4850" y="3602"/>
                    </a:moveTo>
                    <a:cubicBezTo>
                      <a:pt x="4875" y="3443"/>
                      <a:pt x="4880" y="3295"/>
                      <a:pt x="4866" y="3134"/>
                    </a:cubicBezTo>
                    <a:cubicBezTo>
                      <a:pt x="4873" y="3127"/>
                      <a:pt x="4880" y="3137"/>
                      <a:pt x="4882" y="3143"/>
                    </a:cubicBezTo>
                    <a:cubicBezTo>
                      <a:pt x="4902" y="3183"/>
                      <a:pt x="4917" y="3220"/>
                      <a:pt x="4927" y="3263"/>
                    </a:cubicBezTo>
                    <a:cubicBezTo>
                      <a:pt x="4960" y="3413"/>
                      <a:pt x="4963" y="3658"/>
                      <a:pt x="4910" y="3799"/>
                    </a:cubicBezTo>
                    <a:cubicBezTo>
                      <a:pt x="4896" y="3835"/>
                      <a:pt x="4883" y="3886"/>
                      <a:pt x="4843" y="3901"/>
                    </a:cubicBezTo>
                    <a:cubicBezTo>
                      <a:pt x="4811" y="3909"/>
                      <a:pt x="4821" y="3846"/>
                      <a:pt x="4821" y="3825"/>
                    </a:cubicBezTo>
                    <a:cubicBezTo>
                      <a:pt x="4825" y="3756"/>
                      <a:pt x="4840" y="3672"/>
                      <a:pt x="4850" y="3602"/>
                    </a:cubicBezTo>
                    <a:close/>
                    <a:moveTo>
                      <a:pt x="4730" y="5216"/>
                    </a:moveTo>
                    <a:cubicBezTo>
                      <a:pt x="4966" y="5147"/>
                      <a:pt x="5374" y="5454"/>
                      <a:pt x="5862" y="5863"/>
                    </a:cubicBezTo>
                    <a:cubicBezTo>
                      <a:pt x="5453" y="5374"/>
                      <a:pt x="5147" y="4967"/>
                      <a:pt x="5217" y="4729"/>
                    </a:cubicBezTo>
                    <a:cubicBezTo>
                      <a:pt x="5278" y="4523"/>
                      <a:pt x="5592" y="4466"/>
                      <a:pt x="6313" y="4626"/>
                    </a:cubicBezTo>
                    <a:cubicBezTo>
                      <a:pt x="5690" y="4231"/>
                      <a:pt x="5508" y="3969"/>
                      <a:pt x="5611" y="3779"/>
                    </a:cubicBezTo>
                    <a:cubicBezTo>
                      <a:pt x="5728" y="3562"/>
                      <a:pt x="6233" y="3491"/>
                      <a:pt x="6868" y="3434"/>
                    </a:cubicBezTo>
                    <a:cubicBezTo>
                      <a:pt x="6233" y="3378"/>
                      <a:pt x="5728" y="3307"/>
                      <a:pt x="5611" y="3089"/>
                    </a:cubicBezTo>
                    <a:cubicBezTo>
                      <a:pt x="5508" y="2900"/>
                      <a:pt x="5690" y="2638"/>
                      <a:pt x="6313" y="2242"/>
                    </a:cubicBezTo>
                    <a:cubicBezTo>
                      <a:pt x="5592" y="2402"/>
                      <a:pt x="5278" y="2346"/>
                      <a:pt x="5217" y="2139"/>
                    </a:cubicBezTo>
                    <a:cubicBezTo>
                      <a:pt x="5147" y="1902"/>
                      <a:pt x="5453" y="1495"/>
                      <a:pt x="5862" y="1006"/>
                    </a:cubicBezTo>
                    <a:cubicBezTo>
                      <a:pt x="5374" y="1415"/>
                      <a:pt x="4966" y="1722"/>
                      <a:pt x="4730" y="1652"/>
                    </a:cubicBezTo>
                    <a:cubicBezTo>
                      <a:pt x="4523" y="1591"/>
                      <a:pt x="4466" y="1277"/>
                      <a:pt x="4627" y="556"/>
                    </a:cubicBezTo>
                    <a:cubicBezTo>
                      <a:pt x="4231" y="1179"/>
                      <a:pt x="3968" y="1361"/>
                      <a:pt x="3780" y="1258"/>
                    </a:cubicBezTo>
                    <a:cubicBezTo>
                      <a:pt x="3562" y="1140"/>
                      <a:pt x="3491" y="635"/>
                      <a:pt x="3434" y="0"/>
                    </a:cubicBezTo>
                    <a:cubicBezTo>
                      <a:pt x="3377" y="635"/>
                      <a:pt x="3306" y="1140"/>
                      <a:pt x="3089" y="1258"/>
                    </a:cubicBezTo>
                    <a:cubicBezTo>
                      <a:pt x="2900" y="1361"/>
                      <a:pt x="2638" y="1179"/>
                      <a:pt x="2242" y="556"/>
                    </a:cubicBezTo>
                    <a:cubicBezTo>
                      <a:pt x="2403" y="1277"/>
                      <a:pt x="2346" y="1591"/>
                      <a:pt x="2139" y="1651"/>
                    </a:cubicBezTo>
                    <a:cubicBezTo>
                      <a:pt x="1902" y="1722"/>
                      <a:pt x="1495" y="1415"/>
                      <a:pt x="1007" y="1006"/>
                    </a:cubicBezTo>
                    <a:cubicBezTo>
                      <a:pt x="1415" y="1495"/>
                      <a:pt x="1722" y="1902"/>
                      <a:pt x="1652" y="2139"/>
                    </a:cubicBezTo>
                    <a:cubicBezTo>
                      <a:pt x="1591" y="2346"/>
                      <a:pt x="1276" y="2402"/>
                      <a:pt x="556" y="2242"/>
                    </a:cubicBezTo>
                    <a:cubicBezTo>
                      <a:pt x="1179" y="2638"/>
                      <a:pt x="1361" y="2900"/>
                      <a:pt x="1258" y="3089"/>
                    </a:cubicBezTo>
                    <a:cubicBezTo>
                      <a:pt x="1140" y="3307"/>
                      <a:pt x="635" y="3378"/>
                      <a:pt x="1" y="3434"/>
                    </a:cubicBezTo>
                    <a:cubicBezTo>
                      <a:pt x="635" y="3491"/>
                      <a:pt x="1140" y="3562"/>
                      <a:pt x="1258" y="3779"/>
                    </a:cubicBezTo>
                    <a:cubicBezTo>
                      <a:pt x="1361" y="3969"/>
                      <a:pt x="1179" y="4231"/>
                      <a:pt x="556" y="4626"/>
                    </a:cubicBezTo>
                    <a:cubicBezTo>
                      <a:pt x="1276" y="4466"/>
                      <a:pt x="1591" y="4523"/>
                      <a:pt x="1652" y="4729"/>
                    </a:cubicBezTo>
                    <a:cubicBezTo>
                      <a:pt x="1722" y="4967"/>
                      <a:pt x="1415" y="5374"/>
                      <a:pt x="1007" y="5863"/>
                    </a:cubicBezTo>
                    <a:cubicBezTo>
                      <a:pt x="1495" y="5454"/>
                      <a:pt x="1902" y="5147"/>
                      <a:pt x="2139" y="5216"/>
                    </a:cubicBezTo>
                    <a:cubicBezTo>
                      <a:pt x="2346" y="5278"/>
                      <a:pt x="2403" y="5592"/>
                      <a:pt x="2242" y="6313"/>
                    </a:cubicBezTo>
                    <a:cubicBezTo>
                      <a:pt x="2638" y="5690"/>
                      <a:pt x="2900" y="5507"/>
                      <a:pt x="3089" y="5610"/>
                    </a:cubicBezTo>
                    <a:cubicBezTo>
                      <a:pt x="3306" y="5729"/>
                      <a:pt x="3377" y="6234"/>
                      <a:pt x="3434" y="6868"/>
                    </a:cubicBezTo>
                    <a:cubicBezTo>
                      <a:pt x="3491" y="6234"/>
                      <a:pt x="3562" y="5729"/>
                      <a:pt x="3780" y="5610"/>
                    </a:cubicBezTo>
                    <a:cubicBezTo>
                      <a:pt x="3968" y="5507"/>
                      <a:pt x="4231" y="5690"/>
                      <a:pt x="4627" y="6313"/>
                    </a:cubicBezTo>
                    <a:cubicBezTo>
                      <a:pt x="4466" y="5592"/>
                      <a:pt x="4523" y="5278"/>
                      <a:pt x="4730" y="5216"/>
                    </a:cubicBezTo>
                    <a:close/>
                    <a:moveTo>
                      <a:pt x="4698" y="4699"/>
                    </a:moveTo>
                    <a:cubicBezTo>
                      <a:pt x="4520" y="4874"/>
                      <a:pt x="4360" y="4986"/>
                      <a:pt x="4136" y="5095"/>
                    </a:cubicBezTo>
                    <a:cubicBezTo>
                      <a:pt x="4077" y="5122"/>
                      <a:pt x="4020" y="5147"/>
                      <a:pt x="3959" y="5169"/>
                    </a:cubicBezTo>
                    <a:cubicBezTo>
                      <a:pt x="3837" y="5212"/>
                      <a:pt x="3347" y="5285"/>
                      <a:pt x="3470" y="5333"/>
                    </a:cubicBezTo>
                    <a:cubicBezTo>
                      <a:pt x="3705" y="5409"/>
                      <a:pt x="3980" y="5328"/>
                      <a:pt x="4202" y="5252"/>
                    </a:cubicBezTo>
                    <a:cubicBezTo>
                      <a:pt x="4250" y="5234"/>
                      <a:pt x="4296" y="5215"/>
                      <a:pt x="4343" y="5193"/>
                    </a:cubicBezTo>
                    <a:cubicBezTo>
                      <a:pt x="4542" y="5095"/>
                      <a:pt x="4683" y="4997"/>
                      <a:pt x="4844" y="4844"/>
                    </a:cubicBezTo>
                    <a:cubicBezTo>
                      <a:pt x="5040" y="4645"/>
                      <a:pt x="5159" y="4466"/>
                      <a:pt x="5271" y="4210"/>
                    </a:cubicBezTo>
                    <a:cubicBezTo>
                      <a:pt x="5377" y="3942"/>
                      <a:pt x="5418" y="3723"/>
                      <a:pt x="5422" y="3434"/>
                    </a:cubicBezTo>
                    <a:cubicBezTo>
                      <a:pt x="5421" y="3387"/>
                      <a:pt x="5419" y="3343"/>
                      <a:pt x="5417" y="3296"/>
                    </a:cubicBezTo>
                    <a:cubicBezTo>
                      <a:pt x="5397" y="3069"/>
                      <a:pt x="5356" y="2896"/>
                      <a:pt x="5271" y="2685"/>
                    </a:cubicBezTo>
                    <a:cubicBezTo>
                      <a:pt x="5164" y="2438"/>
                      <a:pt x="5051" y="2266"/>
                      <a:pt x="4865" y="2073"/>
                    </a:cubicBezTo>
                    <a:cubicBezTo>
                      <a:pt x="4754" y="1962"/>
                      <a:pt x="4653" y="1881"/>
                      <a:pt x="4521" y="1796"/>
                    </a:cubicBezTo>
                    <a:cubicBezTo>
                      <a:pt x="4435" y="1743"/>
                      <a:pt x="4356" y="1702"/>
                      <a:pt x="4262" y="1662"/>
                    </a:cubicBezTo>
                    <a:cubicBezTo>
                      <a:pt x="4043" y="1575"/>
                      <a:pt x="3870" y="1536"/>
                      <a:pt x="3636" y="1526"/>
                    </a:cubicBezTo>
                    <a:cubicBezTo>
                      <a:pt x="3613" y="1526"/>
                      <a:pt x="3500" y="1527"/>
                      <a:pt x="3542" y="1550"/>
                    </a:cubicBezTo>
                    <a:cubicBezTo>
                      <a:pt x="3794" y="1574"/>
                      <a:pt x="3994" y="1637"/>
                      <a:pt x="4222" y="1748"/>
                    </a:cubicBezTo>
                    <a:cubicBezTo>
                      <a:pt x="4442" y="1865"/>
                      <a:pt x="4597" y="1984"/>
                      <a:pt x="4765" y="2167"/>
                    </a:cubicBezTo>
                    <a:cubicBezTo>
                      <a:pt x="4790" y="2194"/>
                      <a:pt x="4813" y="2222"/>
                      <a:pt x="4835" y="2250"/>
                    </a:cubicBezTo>
                    <a:cubicBezTo>
                      <a:pt x="4963" y="2412"/>
                      <a:pt x="5045" y="2554"/>
                      <a:pt x="5120" y="2747"/>
                    </a:cubicBezTo>
                    <a:cubicBezTo>
                      <a:pt x="5207" y="2986"/>
                      <a:pt x="5239" y="3180"/>
                      <a:pt x="5238" y="3434"/>
                    </a:cubicBezTo>
                    <a:cubicBezTo>
                      <a:pt x="5229" y="3665"/>
                      <a:pt x="5195" y="3841"/>
                      <a:pt x="5114" y="4056"/>
                    </a:cubicBezTo>
                    <a:cubicBezTo>
                      <a:pt x="5104" y="4081"/>
                      <a:pt x="5094" y="4106"/>
                      <a:pt x="5083" y="4131"/>
                    </a:cubicBezTo>
                    <a:cubicBezTo>
                      <a:pt x="4981" y="4357"/>
                      <a:pt x="4871" y="4519"/>
                      <a:pt x="4698" y="4699"/>
                    </a:cubicBezTo>
                    <a:close/>
                    <a:moveTo>
                      <a:pt x="4544" y="4609"/>
                    </a:moveTo>
                    <a:cubicBezTo>
                      <a:pt x="4530" y="4624"/>
                      <a:pt x="4427" y="4725"/>
                      <a:pt x="4473" y="4725"/>
                    </a:cubicBezTo>
                    <a:cubicBezTo>
                      <a:pt x="4540" y="4720"/>
                      <a:pt x="4617" y="4644"/>
                      <a:pt x="4663" y="4603"/>
                    </a:cubicBezTo>
                    <a:cubicBezTo>
                      <a:pt x="4801" y="4472"/>
                      <a:pt x="4875" y="4355"/>
                      <a:pt x="4960" y="4184"/>
                    </a:cubicBezTo>
                    <a:cubicBezTo>
                      <a:pt x="4968" y="4167"/>
                      <a:pt x="4977" y="4149"/>
                      <a:pt x="4985" y="4131"/>
                    </a:cubicBezTo>
                    <a:cubicBezTo>
                      <a:pt x="5046" y="3992"/>
                      <a:pt x="5085" y="3851"/>
                      <a:pt x="5102" y="3701"/>
                    </a:cubicBezTo>
                    <a:cubicBezTo>
                      <a:pt x="5111" y="3619"/>
                      <a:pt x="5109" y="3542"/>
                      <a:pt x="5101" y="3460"/>
                    </a:cubicBezTo>
                    <a:cubicBezTo>
                      <a:pt x="5100" y="3456"/>
                      <a:pt x="5096" y="3425"/>
                      <a:pt x="5086" y="3436"/>
                    </a:cubicBezTo>
                    <a:cubicBezTo>
                      <a:pt x="5075" y="3572"/>
                      <a:pt x="5052" y="3691"/>
                      <a:pt x="5014" y="3823"/>
                    </a:cubicBezTo>
                    <a:cubicBezTo>
                      <a:pt x="4978" y="3940"/>
                      <a:pt x="4937" y="4037"/>
                      <a:pt x="4880" y="4144"/>
                    </a:cubicBezTo>
                    <a:cubicBezTo>
                      <a:pt x="4856" y="4186"/>
                      <a:pt x="4833" y="4226"/>
                      <a:pt x="4807" y="4266"/>
                    </a:cubicBezTo>
                    <a:cubicBezTo>
                      <a:pt x="4723" y="4396"/>
                      <a:pt x="4642" y="4491"/>
                      <a:pt x="4544" y="4609"/>
                    </a:cubicBezTo>
                    <a:close/>
                    <a:moveTo>
                      <a:pt x="4427" y="4449"/>
                    </a:moveTo>
                    <a:cubicBezTo>
                      <a:pt x="4362" y="4502"/>
                      <a:pt x="4289" y="4556"/>
                      <a:pt x="4228" y="4611"/>
                    </a:cubicBezTo>
                    <a:cubicBezTo>
                      <a:pt x="4212" y="4626"/>
                      <a:pt x="4147" y="4672"/>
                      <a:pt x="4179" y="4687"/>
                    </a:cubicBezTo>
                    <a:cubicBezTo>
                      <a:pt x="4224" y="4703"/>
                      <a:pt x="4277" y="4669"/>
                      <a:pt x="4316" y="4650"/>
                    </a:cubicBezTo>
                    <a:cubicBezTo>
                      <a:pt x="4471" y="4570"/>
                      <a:pt x="4649" y="4374"/>
                      <a:pt x="4734" y="4219"/>
                    </a:cubicBezTo>
                    <a:cubicBezTo>
                      <a:pt x="4758" y="4177"/>
                      <a:pt x="4771" y="4136"/>
                      <a:pt x="4785" y="4090"/>
                    </a:cubicBezTo>
                    <a:cubicBezTo>
                      <a:pt x="4785" y="4084"/>
                      <a:pt x="4787" y="4071"/>
                      <a:pt x="4777" y="4072"/>
                    </a:cubicBezTo>
                    <a:cubicBezTo>
                      <a:pt x="4675" y="4216"/>
                      <a:pt x="4564" y="4337"/>
                      <a:pt x="4427" y="4449"/>
                    </a:cubicBezTo>
                    <a:close/>
                    <a:moveTo>
                      <a:pt x="4461" y="4151"/>
                    </a:moveTo>
                    <a:cubicBezTo>
                      <a:pt x="4480" y="4100"/>
                      <a:pt x="4517" y="4037"/>
                      <a:pt x="4545" y="3988"/>
                    </a:cubicBezTo>
                    <a:cubicBezTo>
                      <a:pt x="4613" y="3872"/>
                      <a:pt x="4663" y="3765"/>
                      <a:pt x="4706" y="3638"/>
                    </a:cubicBezTo>
                    <a:cubicBezTo>
                      <a:pt x="4715" y="3635"/>
                      <a:pt x="4718" y="3643"/>
                      <a:pt x="4719" y="3650"/>
                    </a:cubicBezTo>
                    <a:cubicBezTo>
                      <a:pt x="4723" y="3688"/>
                      <a:pt x="4725" y="3719"/>
                      <a:pt x="4720" y="3757"/>
                    </a:cubicBezTo>
                    <a:cubicBezTo>
                      <a:pt x="4703" y="3879"/>
                      <a:pt x="4630" y="4076"/>
                      <a:pt x="4548" y="4165"/>
                    </a:cubicBezTo>
                    <a:cubicBezTo>
                      <a:pt x="4523" y="4192"/>
                      <a:pt x="4499" y="4225"/>
                      <a:pt x="4461" y="4221"/>
                    </a:cubicBezTo>
                    <a:cubicBezTo>
                      <a:pt x="4431" y="4216"/>
                      <a:pt x="4453" y="4173"/>
                      <a:pt x="4461" y="41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939;p88">
                <a:extLst>
                  <a:ext uri="{FF2B5EF4-FFF2-40B4-BE49-F238E27FC236}">
                    <a16:creationId xmlns:a16="http://schemas.microsoft.com/office/drawing/2014/main" id="{F186BFA0-8FEB-5E67-93FE-56CE745616E8}"/>
                  </a:ext>
                </a:extLst>
              </p:cNvPr>
              <p:cNvSpPr/>
              <p:nvPr/>
            </p:nvSpPr>
            <p:spPr>
              <a:xfrm>
                <a:off x="746567" y="2534740"/>
                <a:ext cx="112814" cy="11815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826" extrusionOk="0">
                    <a:moveTo>
                      <a:pt x="3262" y="2071"/>
                    </a:moveTo>
                    <a:cubicBezTo>
                      <a:pt x="3287" y="1912"/>
                      <a:pt x="3292" y="1764"/>
                      <a:pt x="3278" y="1603"/>
                    </a:cubicBezTo>
                    <a:cubicBezTo>
                      <a:pt x="3285" y="1596"/>
                      <a:pt x="3292" y="1606"/>
                      <a:pt x="3294" y="1612"/>
                    </a:cubicBezTo>
                    <a:cubicBezTo>
                      <a:pt x="3314" y="1652"/>
                      <a:pt x="3329" y="1689"/>
                      <a:pt x="3339" y="1732"/>
                    </a:cubicBezTo>
                    <a:cubicBezTo>
                      <a:pt x="3372" y="1882"/>
                      <a:pt x="3375" y="2127"/>
                      <a:pt x="3322" y="2268"/>
                    </a:cubicBezTo>
                    <a:cubicBezTo>
                      <a:pt x="3308" y="2304"/>
                      <a:pt x="3295" y="2355"/>
                      <a:pt x="3255" y="2370"/>
                    </a:cubicBezTo>
                    <a:cubicBezTo>
                      <a:pt x="3223" y="2378"/>
                      <a:pt x="3233" y="2315"/>
                      <a:pt x="3233" y="2294"/>
                    </a:cubicBezTo>
                    <a:cubicBezTo>
                      <a:pt x="3237" y="2225"/>
                      <a:pt x="3252" y="2141"/>
                      <a:pt x="3262" y="2071"/>
                    </a:cubicBezTo>
                    <a:close/>
                    <a:moveTo>
                      <a:pt x="2956" y="3078"/>
                    </a:moveTo>
                    <a:cubicBezTo>
                      <a:pt x="2942" y="3093"/>
                      <a:pt x="2839" y="3194"/>
                      <a:pt x="2885" y="3194"/>
                    </a:cubicBezTo>
                    <a:cubicBezTo>
                      <a:pt x="2952" y="3189"/>
                      <a:pt x="3029" y="3113"/>
                      <a:pt x="3075" y="3072"/>
                    </a:cubicBezTo>
                    <a:cubicBezTo>
                      <a:pt x="3213" y="2941"/>
                      <a:pt x="3287" y="2824"/>
                      <a:pt x="3372" y="2653"/>
                    </a:cubicBezTo>
                    <a:cubicBezTo>
                      <a:pt x="3380" y="2636"/>
                      <a:pt x="3389" y="2618"/>
                      <a:pt x="3397" y="2600"/>
                    </a:cubicBezTo>
                    <a:cubicBezTo>
                      <a:pt x="3458" y="2461"/>
                      <a:pt x="3497" y="2320"/>
                      <a:pt x="3514" y="2170"/>
                    </a:cubicBezTo>
                    <a:cubicBezTo>
                      <a:pt x="3523" y="2088"/>
                      <a:pt x="3521" y="2011"/>
                      <a:pt x="3513" y="1929"/>
                    </a:cubicBezTo>
                    <a:cubicBezTo>
                      <a:pt x="3512" y="1925"/>
                      <a:pt x="3508" y="1894"/>
                      <a:pt x="3498" y="1905"/>
                    </a:cubicBezTo>
                    <a:cubicBezTo>
                      <a:pt x="3487" y="2041"/>
                      <a:pt x="3464" y="2160"/>
                      <a:pt x="3426" y="2292"/>
                    </a:cubicBezTo>
                    <a:cubicBezTo>
                      <a:pt x="3390" y="2409"/>
                      <a:pt x="3349" y="2506"/>
                      <a:pt x="3292" y="2613"/>
                    </a:cubicBezTo>
                    <a:cubicBezTo>
                      <a:pt x="3268" y="2655"/>
                      <a:pt x="3245" y="2695"/>
                      <a:pt x="3219" y="2735"/>
                    </a:cubicBezTo>
                    <a:cubicBezTo>
                      <a:pt x="3135" y="2865"/>
                      <a:pt x="3055" y="2960"/>
                      <a:pt x="2956" y="3078"/>
                    </a:cubicBezTo>
                    <a:close/>
                    <a:moveTo>
                      <a:pt x="2839" y="2918"/>
                    </a:moveTo>
                    <a:cubicBezTo>
                      <a:pt x="2774" y="2971"/>
                      <a:pt x="2701" y="3025"/>
                      <a:pt x="2640" y="3080"/>
                    </a:cubicBezTo>
                    <a:cubicBezTo>
                      <a:pt x="2624" y="3095"/>
                      <a:pt x="2559" y="3141"/>
                      <a:pt x="2591" y="3156"/>
                    </a:cubicBezTo>
                    <a:cubicBezTo>
                      <a:pt x="2636" y="3172"/>
                      <a:pt x="2689" y="3138"/>
                      <a:pt x="2728" y="3119"/>
                    </a:cubicBezTo>
                    <a:cubicBezTo>
                      <a:pt x="2883" y="3039"/>
                      <a:pt x="3061" y="2843"/>
                      <a:pt x="3146" y="2688"/>
                    </a:cubicBezTo>
                    <a:cubicBezTo>
                      <a:pt x="3170" y="2646"/>
                      <a:pt x="3183" y="2605"/>
                      <a:pt x="3197" y="2559"/>
                    </a:cubicBezTo>
                    <a:cubicBezTo>
                      <a:pt x="3197" y="2553"/>
                      <a:pt x="3199" y="2540"/>
                      <a:pt x="3189" y="2541"/>
                    </a:cubicBezTo>
                    <a:cubicBezTo>
                      <a:pt x="3087" y="2685"/>
                      <a:pt x="2976" y="2806"/>
                      <a:pt x="2839" y="2918"/>
                    </a:cubicBezTo>
                    <a:close/>
                    <a:moveTo>
                      <a:pt x="1830" y="1"/>
                    </a:moveTo>
                    <a:cubicBezTo>
                      <a:pt x="1825" y="1"/>
                      <a:pt x="1820" y="1"/>
                      <a:pt x="1814" y="1"/>
                    </a:cubicBezTo>
                    <a:cubicBezTo>
                      <a:pt x="1817" y="2"/>
                      <a:pt x="1820" y="3"/>
                      <a:pt x="1822" y="4"/>
                    </a:cubicBezTo>
                    <a:cubicBezTo>
                      <a:pt x="1913" y="59"/>
                      <a:pt x="1559" y="106"/>
                      <a:pt x="1491" y="126"/>
                    </a:cubicBezTo>
                    <a:cubicBezTo>
                      <a:pt x="1371" y="162"/>
                      <a:pt x="1264" y="200"/>
                      <a:pt x="1149" y="252"/>
                    </a:cubicBezTo>
                    <a:cubicBezTo>
                      <a:pt x="924" y="359"/>
                      <a:pt x="761" y="467"/>
                      <a:pt x="581" y="637"/>
                    </a:cubicBezTo>
                    <a:cubicBezTo>
                      <a:pt x="571" y="647"/>
                      <a:pt x="561" y="657"/>
                      <a:pt x="552" y="666"/>
                    </a:cubicBezTo>
                    <a:cubicBezTo>
                      <a:pt x="386" y="834"/>
                      <a:pt x="280" y="985"/>
                      <a:pt x="177" y="1198"/>
                    </a:cubicBezTo>
                    <a:cubicBezTo>
                      <a:pt x="86" y="1399"/>
                      <a:pt x="40" y="1566"/>
                      <a:pt x="15" y="1785"/>
                    </a:cubicBezTo>
                    <a:cubicBezTo>
                      <a:pt x="11" y="1825"/>
                      <a:pt x="9" y="1863"/>
                      <a:pt x="7" y="1903"/>
                    </a:cubicBezTo>
                    <a:cubicBezTo>
                      <a:pt x="0" y="2219"/>
                      <a:pt x="41" y="2480"/>
                      <a:pt x="169" y="2770"/>
                    </a:cubicBezTo>
                    <a:cubicBezTo>
                      <a:pt x="162" y="2805"/>
                      <a:pt x="118" y="2736"/>
                      <a:pt x="115" y="2732"/>
                    </a:cubicBezTo>
                    <a:cubicBezTo>
                      <a:pt x="94" y="2697"/>
                      <a:pt x="74" y="2663"/>
                      <a:pt x="56" y="2627"/>
                    </a:cubicBezTo>
                    <a:cubicBezTo>
                      <a:pt x="106" y="2751"/>
                      <a:pt x="168" y="2868"/>
                      <a:pt x="241" y="2977"/>
                    </a:cubicBezTo>
                    <a:cubicBezTo>
                      <a:pt x="240" y="2961"/>
                      <a:pt x="243" y="2945"/>
                      <a:pt x="248" y="2928"/>
                    </a:cubicBezTo>
                    <a:cubicBezTo>
                      <a:pt x="275" y="2865"/>
                      <a:pt x="368" y="2969"/>
                      <a:pt x="403" y="3000"/>
                    </a:cubicBezTo>
                    <a:cubicBezTo>
                      <a:pt x="525" y="3106"/>
                      <a:pt x="635" y="3220"/>
                      <a:pt x="760" y="3327"/>
                    </a:cubicBezTo>
                    <a:cubicBezTo>
                      <a:pt x="802" y="3362"/>
                      <a:pt x="843" y="3396"/>
                      <a:pt x="886" y="3429"/>
                    </a:cubicBezTo>
                    <a:cubicBezTo>
                      <a:pt x="996" y="3509"/>
                      <a:pt x="1098" y="3570"/>
                      <a:pt x="1221" y="3629"/>
                    </a:cubicBezTo>
                    <a:cubicBezTo>
                      <a:pt x="1362" y="3694"/>
                      <a:pt x="1490" y="3742"/>
                      <a:pt x="1641" y="3780"/>
                    </a:cubicBezTo>
                    <a:cubicBezTo>
                      <a:pt x="1650" y="3800"/>
                      <a:pt x="1625" y="3806"/>
                      <a:pt x="1611" y="3808"/>
                    </a:cubicBezTo>
                    <a:cubicBezTo>
                      <a:pt x="1603" y="3809"/>
                      <a:pt x="1595" y="3809"/>
                      <a:pt x="1587" y="3810"/>
                    </a:cubicBezTo>
                    <a:cubicBezTo>
                      <a:pt x="1667" y="3820"/>
                      <a:pt x="1748" y="3825"/>
                      <a:pt x="1830" y="3825"/>
                    </a:cubicBezTo>
                    <a:cubicBezTo>
                      <a:pt x="1873" y="3825"/>
                      <a:pt x="1916" y="3823"/>
                      <a:pt x="1958" y="3821"/>
                    </a:cubicBezTo>
                    <a:cubicBezTo>
                      <a:pt x="1931" y="3816"/>
                      <a:pt x="1907" y="3810"/>
                      <a:pt x="1882" y="3802"/>
                    </a:cubicBezTo>
                    <a:cubicBezTo>
                      <a:pt x="1759" y="3754"/>
                      <a:pt x="2249" y="3681"/>
                      <a:pt x="2371" y="3638"/>
                    </a:cubicBezTo>
                    <a:cubicBezTo>
                      <a:pt x="2432" y="3616"/>
                      <a:pt x="2489" y="3591"/>
                      <a:pt x="2548" y="3564"/>
                    </a:cubicBezTo>
                    <a:cubicBezTo>
                      <a:pt x="2772" y="3455"/>
                      <a:pt x="2932" y="3343"/>
                      <a:pt x="3110" y="3168"/>
                    </a:cubicBezTo>
                    <a:cubicBezTo>
                      <a:pt x="3283" y="2988"/>
                      <a:pt x="3393" y="2826"/>
                      <a:pt x="3495" y="2600"/>
                    </a:cubicBezTo>
                    <a:cubicBezTo>
                      <a:pt x="3506" y="2575"/>
                      <a:pt x="3516" y="2550"/>
                      <a:pt x="3526" y="2525"/>
                    </a:cubicBezTo>
                    <a:cubicBezTo>
                      <a:pt x="3607" y="2310"/>
                      <a:pt x="3641" y="2134"/>
                      <a:pt x="3650" y="1903"/>
                    </a:cubicBezTo>
                    <a:cubicBezTo>
                      <a:pt x="3652" y="1649"/>
                      <a:pt x="3619" y="1455"/>
                      <a:pt x="3532" y="1216"/>
                    </a:cubicBezTo>
                    <a:cubicBezTo>
                      <a:pt x="3457" y="1023"/>
                      <a:pt x="3375" y="881"/>
                      <a:pt x="3247" y="719"/>
                    </a:cubicBezTo>
                    <a:cubicBezTo>
                      <a:pt x="3225" y="691"/>
                      <a:pt x="3202" y="663"/>
                      <a:pt x="3177" y="636"/>
                    </a:cubicBezTo>
                    <a:cubicBezTo>
                      <a:pt x="3009" y="453"/>
                      <a:pt x="2854" y="334"/>
                      <a:pt x="2634" y="217"/>
                    </a:cubicBezTo>
                    <a:cubicBezTo>
                      <a:pt x="2406" y="106"/>
                      <a:pt x="2206" y="43"/>
                      <a:pt x="1954" y="19"/>
                    </a:cubicBezTo>
                    <a:cubicBezTo>
                      <a:pt x="1943" y="12"/>
                      <a:pt x="1943" y="8"/>
                      <a:pt x="1950" y="4"/>
                    </a:cubicBezTo>
                    <a:cubicBezTo>
                      <a:pt x="1910" y="2"/>
                      <a:pt x="1870" y="1"/>
                      <a:pt x="1830" y="1"/>
                    </a:cubicBezTo>
                    <a:moveTo>
                      <a:pt x="2873" y="2620"/>
                    </a:moveTo>
                    <a:cubicBezTo>
                      <a:pt x="2892" y="2569"/>
                      <a:pt x="2929" y="2506"/>
                      <a:pt x="2957" y="2457"/>
                    </a:cubicBezTo>
                    <a:cubicBezTo>
                      <a:pt x="3025" y="2341"/>
                      <a:pt x="3075" y="2234"/>
                      <a:pt x="3118" y="2107"/>
                    </a:cubicBezTo>
                    <a:cubicBezTo>
                      <a:pt x="3127" y="2104"/>
                      <a:pt x="3130" y="2112"/>
                      <a:pt x="3131" y="2119"/>
                    </a:cubicBezTo>
                    <a:cubicBezTo>
                      <a:pt x="3135" y="2157"/>
                      <a:pt x="3137" y="2188"/>
                      <a:pt x="3132" y="2226"/>
                    </a:cubicBezTo>
                    <a:cubicBezTo>
                      <a:pt x="3115" y="2348"/>
                      <a:pt x="3042" y="2545"/>
                      <a:pt x="2960" y="2634"/>
                    </a:cubicBezTo>
                    <a:cubicBezTo>
                      <a:pt x="2935" y="2661"/>
                      <a:pt x="2911" y="2694"/>
                      <a:pt x="2873" y="2690"/>
                    </a:cubicBezTo>
                    <a:cubicBezTo>
                      <a:pt x="2843" y="2685"/>
                      <a:pt x="2865" y="2642"/>
                      <a:pt x="2873" y="262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940;p88">
                <a:extLst>
                  <a:ext uri="{FF2B5EF4-FFF2-40B4-BE49-F238E27FC236}">
                    <a16:creationId xmlns:a16="http://schemas.microsoft.com/office/drawing/2014/main" id="{09FB56A8-4386-67B2-4D87-E3826B3CD334}"/>
                  </a:ext>
                </a:extLst>
              </p:cNvPr>
              <p:cNvSpPr/>
              <p:nvPr/>
            </p:nvSpPr>
            <p:spPr>
              <a:xfrm>
                <a:off x="663247" y="2453150"/>
                <a:ext cx="280691" cy="280753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9091" extrusionOk="0">
                    <a:moveTo>
                      <a:pt x="5840" y="2763"/>
                    </a:moveTo>
                    <a:cubicBezTo>
                      <a:pt x="5633" y="2702"/>
                      <a:pt x="5576" y="2388"/>
                      <a:pt x="5737" y="1667"/>
                    </a:cubicBezTo>
                    <a:cubicBezTo>
                      <a:pt x="5341" y="2290"/>
                      <a:pt x="5078" y="2472"/>
                      <a:pt x="4890" y="2369"/>
                    </a:cubicBezTo>
                    <a:cubicBezTo>
                      <a:pt x="4672" y="2251"/>
                      <a:pt x="4601" y="1746"/>
                      <a:pt x="4544" y="1111"/>
                    </a:cubicBezTo>
                    <a:cubicBezTo>
                      <a:pt x="4487" y="1746"/>
                      <a:pt x="4416" y="2251"/>
                      <a:pt x="4199" y="2369"/>
                    </a:cubicBezTo>
                    <a:cubicBezTo>
                      <a:pt x="4010" y="2472"/>
                      <a:pt x="3748" y="2290"/>
                      <a:pt x="3352" y="1667"/>
                    </a:cubicBezTo>
                    <a:cubicBezTo>
                      <a:pt x="3513" y="2388"/>
                      <a:pt x="3456" y="2702"/>
                      <a:pt x="3249" y="2762"/>
                    </a:cubicBezTo>
                    <a:cubicBezTo>
                      <a:pt x="3012" y="2833"/>
                      <a:pt x="2605" y="2526"/>
                      <a:pt x="2117" y="2117"/>
                    </a:cubicBezTo>
                    <a:cubicBezTo>
                      <a:pt x="2525" y="2606"/>
                      <a:pt x="2832" y="3013"/>
                      <a:pt x="2762" y="3250"/>
                    </a:cubicBezTo>
                    <a:cubicBezTo>
                      <a:pt x="2701" y="3457"/>
                      <a:pt x="2386" y="3513"/>
                      <a:pt x="1666" y="3353"/>
                    </a:cubicBezTo>
                    <a:cubicBezTo>
                      <a:pt x="2289" y="3749"/>
                      <a:pt x="2471" y="4011"/>
                      <a:pt x="2368" y="4200"/>
                    </a:cubicBezTo>
                    <a:cubicBezTo>
                      <a:pt x="2250" y="4418"/>
                      <a:pt x="1745" y="4489"/>
                      <a:pt x="1111" y="4545"/>
                    </a:cubicBezTo>
                    <a:cubicBezTo>
                      <a:pt x="1745" y="4602"/>
                      <a:pt x="2250" y="4673"/>
                      <a:pt x="2368" y="4890"/>
                    </a:cubicBezTo>
                    <a:cubicBezTo>
                      <a:pt x="2471" y="5080"/>
                      <a:pt x="2289" y="5342"/>
                      <a:pt x="1666" y="5737"/>
                    </a:cubicBezTo>
                    <a:cubicBezTo>
                      <a:pt x="2386" y="5577"/>
                      <a:pt x="2701" y="5634"/>
                      <a:pt x="2762" y="5840"/>
                    </a:cubicBezTo>
                    <a:cubicBezTo>
                      <a:pt x="2832" y="6078"/>
                      <a:pt x="2525" y="6485"/>
                      <a:pt x="2117" y="6974"/>
                    </a:cubicBezTo>
                    <a:cubicBezTo>
                      <a:pt x="2605" y="6565"/>
                      <a:pt x="3012" y="6258"/>
                      <a:pt x="3249" y="6327"/>
                    </a:cubicBezTo>
                    <a:cubicBezTo>
                      <a:pt x="3456" y="6389"/>
                      <a:pt x="3513" y="6703"/>
                      <a:pt x="3352" y="7424"/>
                    </a:cubicBezTo>
                    <a:cubicBezTo>
                      <a:pt x="3748" y="6801"/>
                      <a:pt x="4010" y="6618"/>
                      <a:pt x="4199" y="6721"/>
                    </a:cubicBezTo>
                    <a:cubicBezTo>
                      <a:pt x="4416" y="6840"/>
                      <a:pt x="4487" y="7345"/>
                      <a:pt x="4544" y="7979"/>
                    </a:cubicBezTo>
                    <a:cubicBezTo>
                      <a:pt x="4601" y="7345"/>
                      <a:pt x="4672" y="6840"/>
                      <a:pt x="4890" y="6721"/>
                    </a:cubicBezTo>
                    <a:cubicBezTo>
                      <a:pt x="5078" y="6618"/>
                      <a:pt x="5341" y="6801"/>
                      <a:pt x="5737" y="7424"/>
                    </a:cubicBezTo>
                    <a:cubicBezTo>
                      <a:pt x="5576" y="6703"/>
                      <a:pt x="5633" y="6389"/>
                      <a:pt x="5840" y="6327"/>
                    </a:cubicBezTo>
                    <a:cubicBezTo>
                      <a:pt x="6076" y="6258"/>
                      <a:pt x="6484" y="6565"/>
                      <a:pt x="6972" y="6974"/>
                    </a:cubicBezTo>
                    <a:cubicBezTo>
                      <a:pt x="6563" y="6485"/>
                      <a:pt x="6257" y="6078"/>
                      <a:pt x="6327" y="5840"/>
                    </a:cubicBezTo>
                    <a:cubicBezTo>
                      <a:pt x="6388" y="5634"/>
                      <a:pt x="6702" y="5577"/>
                      <a:pt x="7423" y="5737"/>
                    </a:cubicBezTo>
                    <a:cubicBezTo>
                      <a:pt x="6800" y="5342"/>
                      <a:pt x="6618" y="5080"/>
                      <a:pt x="6721" y="4890"/>
                    </a:cubicBezTo>
                    <a:cubicBezTo>
                      <a:pt x="6838" y="4673"/>
                      <a:pt x="7343" y="4602"/>
                      <a:pt x="7978" y="4545"/>
                    </a:cubicBezTo>
                    <a:cubicBezTo>
                      <a:pt x="7343" y="4489"/>
                      <a:pt x="6838" y="4418"/>
                      <a:pt x="6721" y="4200"/>
                    </a:cubicBezTo>
                    <a:cubicBezTo>
                      <a:pt x="6618" y="4011"/>
                      <a:pt x="6800" y="3749"/>
                      <a:pt x="7423" y="3353"/>
                    </a:cubicBezTo>
                    <a:cubicBezTo>
                      <a:pt x="6702" y="3513"/>
                      <a:pt x="6388" y="3457"/>
                      <a:pt x="6327" y="3250"/>
                    </a:cubicBezTo>
                    <a:cubicBezTo>
                      <a:pt x="6257" y="3013"/>
                      <a:pt x="6563" y="2606"/>
                      <a:pt x="6972" y="2117"/>
                    </a:cubicBezTo>
                    <a:cubicBezTo>
                      <a:pt x="6484" y="2526"/>
                      <a:pt x="6076" y="2833"/>
                      <a:pt x="5840" y="2763"/>
                    </a:cubicBezTo>
                    <a:close/>
                    <a:moveTo>
                      <a:pt x="6079" y="1075"/>
                    </a:moveTo>
                    <a:cubicBezTo>
                      <a:pt x="5766" y="2133"/>
                      <a:pt x="5740" y="2546"/>
                      <a:pt x="5890" y="2590"/>
                    </a:cubicBezTo>
                    <a:cubicBezTo>
                      <a:pt x="6073" y="2644"/>
                      <a:pt x="6542" y="2246"/>
                      <a:pt x="7097" y="1777"/>
                    </a:cubicBezTo>
                    <a:cubicBezTo>
                      <a:pt x="7269" y="1631"/>
                      <a:pt x="7449" y="1479"/>
                      <a:pt x="7634" y="1329"/>
                    </a:cubicBezTo>
                    <a:cubicBezTo>
                      <a:pt x="7673" y="1297"/>
                      <a:pt x="7730" y="1303"/>
                      <a:pt x="7760" y="1343"/>
                    </a:cubicBezTo>
                    <a:cubicBezTo>
                      <a:pt x="7788" y="1377"/>
                      <a:pt x="7787" y="1425"/>
                      <a:pt x="7760" y="1457"/>
                    </a:cubicBezTo>
                    <a:cubicBezTo>
                      <a:pt x="7610" y="1641"/>
                      <a:pt x="7458" y="1821"/>
                      <a:pt x="7313" y="1993"/>
                    </a:cubicBezTo>
                    <a:cubicBezTo>
                      <a:pt x="6844" y="2548"/>
                      <a:pt x="6446" y="3017"/>
                      <a:pt x="6500" y="3200"/>
                    </a:cubicBezTo>
                    <a:cubicBezTo>
                      <a:pt x="6544" y="3350"/>
                      <a:pt x="6957" y="3323"/>
                      <a:pt x="8015" y="3010"/>
                    </a:cubicBezTo>
                    <a:cubicBezTo>
                      <a:pt x="8063" y="2996"/>
                      <a:pt x="8113" y="3024"/>
                      <a:pt x="8127" y="3071"/>
                    </a:cubicBezTo>
                    <a:cubicBezTo>
                      <a:pt x="8139" y="3114"/>
                      <a:pt x="8118" y="3160"/>
                      <a:pt x="8080" y="3178"/>
                    </a:cubicBezTo>
                    <a:cubicBezTo>
                      <a:pt x="7113" y="3705"/>
                      <a:pt x="6804" y="3977"/>
                      <a:pt x="6879" y="4114"/>
                    </a:cubicBezTo>
                    <a:cubicBezTo>
                      <a:pt x="6969" y="4281"/>
                      <a:pt x="7582" y="4331"/>
                      <a:pt x="8308" y="4392"/>
                    </a:cubicBezTo>
                    <a:cubicBezTo>
                      <a:pt x="8530" y="4411"/>
                      <a:pt x="8761" y="4430"/>
                      <a:pt x="9004" y="4455"/>
                    </a:cubicBezTo>
                    <a:cubicBezTo>
                      <a:pt x="9053" y="4461"/>
                      <a:pt x="9088" y="4505"/>
                      <a:pt x="9083" y="4555"/>
                    </a:cubicBezTo>
                    <a:cubicBezTo>
                      <a:pt x="9079" y="4599"/>
                      <a:pt x="9044" y="4631"/>
                      <a:pt x="9002" y="4635"/>
                    </a:cubicBezTo>
                    <a:cubicBezTo>
                      <a:pt x="8760" y="4661"/>
                      <a:pt x="8529" y="4680"/>
                      <a:pt x="8308" y="4698"/>
                    </a:cubicBezTo>
                    <a:cubicBezTo>
                      <a:pt x="7582" y="4759"/>
                      <a:pt x="6969" y="4810"/>
                      <a:pt x="6879" y="4977"/>
                    </a:cubicBezTo>
                    <a:cubicBezTo>
                      <a:pt x="6804" y="5114"/>
                      <a:pt x="7114" y="5387"/>
                      <a:pt x="8084" y="5914"/>
                    </a:cubicBezTo>
                    <a:cubicBezTo>
                      <a:pt x="8127" y="5938"/>
                      <a:pt x="8143" y="5993"/>
                      <a:pt x="8119" y="6037"/>
                    </a:cubicBezTo>
                    <a:cubicBezTo>
                      <a:pt x="8099" y="6074"/>
                      <a:pt x="8055" y="6092"/>
                      <a:pt x="8015" y="6079"/>
                    </a:cubicBezTo>
                    <a:lnTo>
                      <a:pt x="8015" y="6080"/>
                    </a:lnTo>
                    <a:cubicBezTo>
                      <a:pt x="6957" y="5768"/>
                      <a:pt x="6544" y="5741"/>
                      <a:pt x="6500" y="5891"/>
                    </a:cubicBezTo>
                    <a:cubicBezTo>
                      <a:pt x="6446" y="6073"/>
                      <a:pt x="6844" y="6543"/>
                      <a:pt x="7313" y="7098"/>
                    </a:cubicBezTo>
                    <a:cubicBezTo>
                      <a:pt x="7458" y="7270"/>
                      <a:pt x="7611" y="7449"/>
                      <a:pt x="7760" y="7635"/>
                    </a:cubicBezTo>
                    <a:cubicBezTo>
                      <a:pt x="7792" y="7674"/>
                      <a:pt x="7786" y="7731"/>
                      <a:pt x="7747" y="7762"/>
                    </a:cubicBezTo>
                    <a:cubicBezTo>
                      <a:pt x="7713" y="7789"/>
                      <a:pt x="7665" y="7788"/>
                      <a:pt x="7633" y="7761"/>
                    </a:cubicBezTo>
                    <a:cubicBezTo>
                      <a:pt x="7448" y="7611"/>
                      <a:pt x="7268" y="7459"/>
                      <a:pt x="7097" y="7314"/>
                    </a:cubicBezTo>
                    <a:cubicBezTo>
                      <a:pt x="6542" y="6844"/>
                      <a:pt x="6073" y="6447"/>
                      <a:pt x="5890" y="6500"/>
                    </a:cubicBezTo>
                    <a:cubicBezTo>
                      <a:pt x="5740" y="6545"/>
                      <a:pt x="5766" y="6958"/>
                      <a:pt x="6079" y="8016"/>
                    </a:cubicBezTo>
                    <a:cubicBezTo>
                      <a:pt x="6093" y="8064"/>
                      <a:pt x="6066" y="8114"/>
                      <a:pt x="6018" y="8128"/>
                    </a:cubicBezTo>
                    <a:cubicBezTo>
                      <a:pt x="5975" y="8141"/>
                      <a:pt x="5930" y="8120"/>
                      <a:pt x="5911" y="8081"/>
                    </a:cubicBezTo>
                    <a:cubicBezTo>
                      <a:pt x="5386" y="7115"/>
                      <a:pt x="5113" y="6805"/>
                      <a:pt x="4975" y="6879"/>
                    </a:cubicBezTo>
                    <a:cubicBezTo>
                      <a:pt x="4809" y="6970"/>
                      <a:pt x="4758" y="7583"/>
                      <a:pt x="4698" y="8309"/>
                    </a:cubicBezTo>
                    <a:cubicBezTo>
                      <a:pt x="4679" y="8530"/>
                      <a:pt x="4660" y="8763"/>
                      <a:pt x="4634" y="9004"/>
                    </a:cubicBezTo>
                    <a:cubicBezTo>
                      <a:pt x="4629" y="9054"/>
                      <a:pt x="4584" y="9090"/>
                      <a:pt x="4535" y="9085"/>
                    </a:cubicBezTo>
                    <a:cubicBezTo>
                      <a:pt x="4491" y="9080"/>
                      <a:pt x="4458" y="9045"/>
                      <a:pt x="4455" y="9003"/>
                    </a:cubicBezTo>
                    <a:cubicBezTo>
                      <a:pt x="4429" y="8762"/>
                      <a:pt x="4409" y="8529"/>
                      <a:pt x="4391" y="8309"/>
                    </a:cubicBezTo>
                    <a:cubicBezTo>
                      <a:pt x="4331" y="7583"/>
                      <a:pt x="4279" y="6970"/>
                      <a:pt x="4113" y="6879"/>
                    </a:cubicBezTo>
                    <a:cubicBezTo>
                      <a:pt x="3975" y="6804"/>
                      <a:pt x="3702" y="7116"/>
                      <a:pt x="3175" y="8084"/>
                    </a:cubicBezTo>
                    <a:cubicBezTo>
                      <a:pt x="3151" y="8128"/>
                      <a:pt x="3097" y="8144"/>
                      <a:pt x="3053" y="8121"/>
                    </a:cubicBezTo>
                    <a:cubicBezTo>
                      <a:pt x="3015" y="8100"/>
                      <a:pt x="2998" y="8056"/>
                      <a:pt x="3010" y="8016"/>
                    </a:cubicBezTo>
                    <a:lnTo>
                      <a:pt x="3010" y="8016"/>
                    </a:lnTo>
                    <a:cubicBezTo>
                      <a:pt x="3322" y="6958"/>
                      <a:pt x="3349" y="6545"/>
                      <a:pt x="3198" y="6500"/>
                    </a:cubicBezTo>
                    <a:cubicBezTo>
                      <a:pt x="3016" y="6447"/>
                      <a:pt x="2546" y="6844"/>
                      <a:pt x="1992" y="7314"/>
                    </a:cubicBezTo>
                    <a:cubicBezTo>
                      <a:pt x="1820" y="7460"/>
                      <a:pt x="1640" y="7612"/>
                      <a:pt x="1455" y="7762"/>
                    </a:cubicBezTo>
                    <a:cubicBezTo>
                      <a:pt x="1415" y="7793"/>
                      <a:pt x="1359" y="7787"/>
                      <a:pt x="1327" y="7748"/>
                    </a:cubicBezTo>
                    <a:cubicBezTo>
                      <a:pt x="1300" y="7714"/>
                      <a:pt x="1302" y="7666"/>
                      <a:pt x="1329" y="7634"/>
                    </a:cubicBezTo>
                    <a:cubicBezTo>
                      <a:pt x="1478" y="7449"/>
                      <a:pt x="1630" y="7270"/>
                      <a:pt x="1776" y="7098"/>
                    </a:cubicBezTo>
                    <a:cubicBezTo>
                      <a:pt x="2245" y="6543"/>
                      <a:pt x="2643" y="6073"/>
                      <a:pt x="2589" y="5891"/>
                    </a:cubicBezTo>
                    <a:cubicBezTo>
                      <a:pt x="2544" y="5741"/>
                      <a:pt x="2131" y="5768"/>
                      <a:pt x="1073" y="6080"/>
                    </a:cubicBezTo>
                    <a:cubicBezTo>
                      <a:pt x="1026" y="6094"/>
                      <a:pt x="975" y="6066"/>
                      <a:pt x="961" y="6019"/>
                    </a:cubicBezTo>
                    <a:cubicBezTo>
                      <a:pt x="949" y="5976"/>
                      <a:pt x="970" y="5931"/>
                      <a:pt x="1009" y="5913"/>
                    </a:cubicBezTo>
                    <a:cubicBezTo>
                      <a:pt x="1975" y="5386"/>
                      <a:pt x="2285" y="5114"/>
                      <a:pt x="2210" y="4977"/>
                    </a:cubicBezTo>
                    <a:cubicBezTo>
                      <a:pt x="2119" y="4810"/>
                      <a:pt x="1506" y="4759"/>
                      <a:pt x="781" y="4698"/>
                    </a:cubicBezTo>
                    <a:cubicBezTo>
                      <a:pt x="559" y="4680"/>
                      <a:pt x="327" y="4661"/>
                      <a:pt x="85" y="4635"/>
                    </a:cubicBezTo>
                    <a:cubicBezTo>
                      <a:pt x="36" y="4630"/>
                      <a:pt x="0" y="4586"/>
                      <a:pt x="5" y="4536"/>
                    </a:cubicBezTo>
                    <a:cubicBezTo>
                      <a:pt x="10" y="4492"/>
                      <a:pt x="45" y="4459"/>
                      <a:pt x="87" y="4455"/>
                    </a:cubicBezTo>
                    <a:cubicBezTo>
                      <a:pt x="328" y="4430"/>
                      <a:pt x="560" y="4411"/>
                      <a:pt x="781" y="4392"/>
                    </a:cubicBezTo>
                    <a:cubicBezTo>
                      <a:pt x="1506" y="4331"/>
                      <a:pt x="2119" y="4281"/>
                      <a:pt x="2210" y="4114"/>
                    </a:cubicBezTo>
                    <a:cubicBezTo>
                      <a:pt x="2285" y="3976"/>
                      <a:pt x="1974" y="3704"/>
                      <a:pt x="1005" y="3176"/>
                    </a:cubicBezTo>
                    <a:cubicBezTo>
                      <a:pt x="961" y="3153"/>
                      <a:pt x="946" y="3098"/>
                      <a:pt x="969" y="3054"/>
                    </a:cubicBezTo>
                    <a:cubicBezTo>
                      <a:pt x="989" y="3016"/>
                      <a:pt x="1034" y="2999"/>
                      <a:pt x="1073" y="3010"/>
                    </a:cubicBezTo>
                    <a:lnTo>
                      <a:pt x="1073" y="3010"/>
                    </a:lnTo>
                    <a:cubicBezTo>
                      <a:pt x="2131" y="3323"/>
                      <a:pt x="2544" y="3350"/>
                      <a:pt x="2589" y="3200"/>
                    </a:cubicBezTo>
                    <a:cubicBezTo>
                      <a:pt x="2643" y="3017"/>
                      <a:pt x="2245" y="2548"/>
                      <a:pt x="1776" y="1993"/>
                    </a:cubicBezTo>
                    <a:cubicBezTo>
                      <a:pt x="1630" y="1821"/>
                      <a:pt x="1477" y="1640"/>
                      <a:pt x="1327" y="1455"/>
                    </a:cubicBezTo>
                    <a:cubicBezTo>
                      <a:pt x="1297" y="1417"/>
                      <a:pt x="1303" y="1360"/>
                      <a:pt x="1341" y="1329"/>
                    </a:cubicBezTo>
                    <a:cubicBezTo>
                      <a:pt x="1375" y="1301"/>
                      <a:pt x="1423" y="1303"/>
                      <a:pt x="1456" y="1330"/>
                    </a:cubicBezTo>
                    <a:cubicBezTo>
                      <a:pt x="1641" y="1479"/>
                      <a:pt x="1821" y="1631"/>
                      <a:pt x="1992" y="1777"/>
                    </a:cubicBezTo>
                    <a:cubicBezTo>
                      <a:pt x="2546" y="2246"/>
                      <a:pt x="3016" y="2644"/>
                      <a:pt x="3198" y="2590"/>
                    </a:cubicBezTo>
                    <a:cubicBezTo>
                      <a:pt x="3349" y="2546"/>
                      <a:pt x="3322" y="2133"/>
                      <a:pt x="3010" y="1075"/>
                    </a:cubicBezTo>
                    <a:cubicBezTo>
                      <a:pt x="2996" y="1027"/>
                      <a:pt x="3023" y="977"/>
                      <a:pt x="3071" y="963"/>
                    </a:cubicBezTo>
                    <a:cubicBezTo>
                      <a:pt x="3114" y="950"/>
                      <a:pt x="3158" y="971"/>
                      <a:pt x="3177" y="1010"/>
                    </a:cubicBezTo>
                    <a:cubicBezTo>
                      <a:pt x="3703" y="1976"/>
                      <a:pt x="3975" y="2286"/>
                      <a:pt x="4113" y="2211"/>
                    </a:cubicBezTo>
                    <a:cubicBezTo>
                      <a:pt x="4279" y="2121"/>
                      <a:pt x="4331" y="1507"/>
                      <a:pt x="4391" y="782"/>
                    </a:cubicBezTo>
                    <a:cubicBezTo>
                      <a:pt x="4409" y="560"/>
                      <a:pt x="4429" y="328"/>
                      <a:pt x="4455" y="86"/>
                    </a:cubicBezTo>
                    <a:cubicBezTo>
                      <a:pt x="4460" y="36"/>
                      <a:pt x="4505" y="1"/>
                      <a:pt x="4553" y="6"/>
                    </a:cubicBezTo>
                    <a:cubicBezTo>
                      <a:pt x="4597" y="10"/>
                      <a:pt x="4630" y="45"/>
                      <a:pt x="4634" y="87"/>
                    </a:cubicBezTo>
                    <a:cubicBezTo>
                      <a:pt x="4660" y="329"/>
                      <a:pt x="4679" y="560"/>
                      <a:pt x="4698" y="782"/>
                    </a:cubicBezTo>
                    <a:cubicBezTo>
                      <a:pt x="4758" y="1507"/>
                      <a:pt x="4809" y="2121"/>
                      <a:pt x="4975" y="2211"/>
                    </a:cubicBezTo>
                    <a:cubicBezTo>
                      <a:pt x="5113" y="2286"/>
                      <a:pt x="5386" y="1975"/>
                      <a:pt x="5914" y="1006"/>
                    </a:cubicBezTo>
                    <a:cubicBezTo>
                      <a:pt x="5937" y="962"/>
                      <a:pt x="5991" y="946"/>
                      <a:pt x="6035" y="970"/>
                    </a:cubicBezTo>
                    <a:cubicBezTo>
                      <a:pt x="6074" y="991"/>
                      <a:pt x="6090" y="1034"/>
                      <a:pt x="6079" y="10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941;p88">
                <a:extLst>
                  <a:ext uri="{FF2B5EF4-FFF2-40B4-BE49-F238E27FC236}">
                    <a16:creationId xmlns:a16="http://schemas.microsoft.com/office/drawing/2014/main" id="{76585C35-7D0E-C16F-C7E9-5112281432D4}"/>
                  </a:ext>
                </a:extLst>
              </p:cNvPr>
              <p:cNvSpPr/>
              <p:nvPr/>
            </p:nvSpPr>
            <p:spPr>
              <a:xfrm>
                <a:off x="742490" y="2532270"/>
                <a:ext cx="63186" cy="89127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86" extrusionOk="0">
                    <a:moveTo>
                      <a:pt x="217" y="2671"/>
                    </a:moveTo>
                    <a:cubicBezTo>
                      <a:pt x="217" y="2671"/>
                      <a:pt x="216" y="2671"/>
                      <a:pt x="216" y="2670"/>
                    </a:cubicBezTo>
                    <a:close/>
                    <a:moveTo>
                      <a:pt x="301" y="2850"/>
                    </a:moveTo>
                    <a:cubicBezTo>
                      <a:pt x="173" y="2560"/>
                      <a:pt x="132" y="2299"/>
                      <a:pt x="139" y="1983"/>
                    </a:cubicBezTo>
                    <a:cubicBezTo>
                      <a:pt x="141" y="1943"/>
                      <a:pt x="143" y="1905"/>
                      <a:pt x="147" y="1865"/>
                    </a:cubicBezTo>
                    <a:cubicBezTo>
                      <a:pt x="172" y="1646"/>
                      <a:pt x="218" y="1479"/>
                      <a:pt x="309" y="1278"/>
                    </a:cubicBezTo>
                    <a:cubicBezTo>
                      <a:pt x="412" y="1065"/>
                      <a:pt x="518" y="914"/>
                      <a:pt x="684" y="746"/>
                    </a:cubicBezTo>
                    <a:cubicBezTo>
                      <a:pt x="693" y="737"/>
                      <a:pt x="703" y="727"/>
                      <a:pt x="713" y="717"/>
                    </a:cubicBezTo>
                    <a:cubicBezTo>
                      <a:pt x="893" y="547"/>
                      <a:pt x="1056" y="439"/>
                      <a:pt x="1281" y="332"/>
                    </a:cubicBezTo>
                    <a:cubicBezTo>
                      <a:pt x="1396" y="280"/>
                      <a:pt x="1503" y="242"/>
                      <a:pt x="1623" y="206"/>
                    </a:cubicBezTo>
                    <a:cubicBezTo>
                      <a:pt x="1690" y="186"/>
                      <a:pt x="2045" y="139"/>
                      <a:pt x="1954" y="84"/>
                    </a:cubicBezTo>
                    <a:cubicBezTo>
                      <a:pt x="1789" y="0"/>
                      <a:pt x="1526" y="63"/>
                      <a:pt x="1360" y="103"/>
                    </a:cubicBezTo>
                    <a:cubicBezTo>
                      <a:pt x="1306" y="117"/>
                      <a:pt x="1257" y="133"/>
                      <a:pt x="1205" y="152"/>
                    </a:cubicBezTo>
                    <a:cubicBezTo>
                      <a:pt x="943" y="257"/>
                      <a:pt x="769" y="376"/>
                      <a:pt x="569" y="574"/>
                    </a:cubicBezTo>
                    <a:cubicBezTo>
                      <a:pt x="420" y="730"/>
                      <a:pt x="321" y="869"/>
                      <a:pt x="219" y="1060"/>
                    </a:cubicBezTo>
                    <a:cubicBezTo>
                      <a:pt x="193" y="1109"/>
                      <a:pt x="170" y="1158"/>
                      <a:pt x="149" y="1211"/>
                    </a:cubicBezTo>
                    <a:cubicBezTo>
                      <a:pt x="43" y="1481"/>
                      <a:pt x="0" y="1694"/>
                      <a:pt x="5" y="1983"/>
                    </a:cubicBezTo>
                    <a:cubicBezTo>
                      <a:pt x="7" y="2071"/>
                      <a:pt x="15" y="2150"/>
                      <a:pt x="29" y="2237"/>
                    </a:cubicBezTo>
                    <a:cubicBezTo>
                      <a:pt x="64" y="2447"/>
                      <a:pt x="137" y="2631"/>
                      <a:pt x="247" y="2812"/>
                    </a:cubicBezTo>
                    <a:cubicBezTo>
                      <a:pt x="250" y="2816"/>
                      <a:pt x="294" y="2885"/>
                      <a:pt x="301" y="2850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942;p88">
                <a:extLst>
                  <a:ext uri="{FF2B5EF4-FFF2-40B4-BE49-F238E27FC236}">
                    <a16:creationId xmlns:a16="http://schemas.microsoft.com/office/drawing/2014/main" id="{3AF1570C-B65E-1275-D542-BD41F174F8B8}"/>
                  </a:ext>
                </a:extLst>
              </p:cNvPr>
              <p:cNvSpPr/>
              <p:nvPr/>
            </p:nvSpPr>
            <p:spPr>
              <a:xfrm>
                <a:off x="753299" y="2623186"/>
                <a:ext cx="44255" cy="2949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955" extrusionOk="0">
                    <a:moveTo>
                      <a:pt x="1333" y="907"/>
                    </a:moveTo>
                    <a:cubicBezTo>
                      <a:pt x="1332" y="907"/>
                      <a:pt x="1332" y="907"/>
                      <a:pt x="1332" y="907"/>
                    </a:cubicBezTo>
                    <a:close/>
                    <a:moveTo>
                      <a:pt x="1423" y="916"/>
                    </a:moveTo>
                    <a:cubicBezTo>
                      <a:pt x="1272" y="878"/>
                      <a:pt x="1144" y="830"/>
                      <a:pt x="1003" y="765"/>
                    </a:cubicBezTo>
                    <a:cubicBezTo>
                      <a:pt x="880" y="706"/>
                      <a:pt x="778" y="645"/>
                      <a:pt x="668" y="565"/>
                    </a:cubicBezTo>
                    <a:cubicBezTo>
                      <a:pt x="625" y="532"/>
                      <a:pt x="584" y="498"/>
                      <a:pt x="542" y="463"/>
                    </a:cubicBezTo>
                    <a:cubicBezTo>
                      <a:pt x="417" y="356"/>
                      <a:pt x="307" y="242"/>
                      <a:pt x="185" y="136"/>
                    </a:cubicBezTo>
                    <a:cubicBezTo>
                      <a:pt x="150" y="105"/>
                      <a:pt x="57" y="1"/>
                      <a:pt x="30" y="64"/>
                    </a:cubicBezTo>
                    <a:cubicBezTo>
                      <a:pt x="0" y="154"/>
                      <a:pt x="74" y="249"/>
                      <a:pt x="119" y="319"/>
                    </a:cubicBezTo>
                    <a:cubicBezTo>
                      <a:pt x="248" y="506"/>
                      <a:pt x="378" y="604"/>
                      <a:pt x="570" y="722"/>
                    </a:cubicBezTo>
                    <a:cubicBezTo>
                      <a:pt x="587" y="733"/>
                      <a:pt x="605" y="744"/>
                      <a:pt x="624" y="754"/>
                    </a:cubicBezTo>
                    <a:cubicBezTo>
                      <a:pt x="780" y="842"/>
                      <a:pt x="937" y="903"/>
                      <a:pt x="1113" y="937"/>
                    </a:cubicBezTo>
                    <a:cubicBezTo>
                      <a:pt x="1210" y="954"/>
                      <a:pt x="1295" y="952"/>
                      <a:pt x="1393" y="944"/>
                    </a:cubicBezTo>
                    <a:cubicBezTo>
                      <a:pt x="1407" y="942"/>
                      <a:pt x="1432" y="936"/>
                      <a:pt x="1423" y="916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943;p88">
                <a:extLst>
                  <a:ext uri="{FF2B5EF4-FFF2-40B4-BE49-F238E27FC236}">
                    <a16:creationId xmlns:a16="http://schemas.microsoft.com/office/drawing/2014/main" id="{5DA5B55F-DAC2-9EBD-618E-BCB16B9AECE2}"/>
                  </a:ext>
                </a:extLst>
              </p:cNvPr>
              <p:cNvSpPr/>
              <p:nvPr/>
            </p:nvSpPr>
            <p:spPr>
              <a:xfrm>
                <a:off x="800857" y="2534555"/>
                <a:ext cx="64112" cy="119979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3885" extrusionOk="0">
                    <a:moveTo>
                      <a:pt x="503" y="64"/>
                    </a:moveTo>
                    <a:cubicBezTo>
                      <a:pt x="503" y="64"/>
                      <a:pt x="503" y="64"/>
                      <a:pt x="504" y="64"/>
                    </a:cubicBezTo>
                    <a:close/>
                    <a:moveTo>
                      <a:pt x="196" y="25"/>
                    </a:moveTo>
                    <a:cubicBezTo>
                      <a:pt x="448" y="49"/>
                      <a:pt x="648" y="112"/>
                      <a:pt x="876" y="223"/>
                    </a:cubicBezTo>
                    <a:cubicBezTo>
                      <a:pt x="1096" y="340"/>
                      <a:pt x="1251" y="459"/>
                      <a:pt x="1419" y="642"/>
                    </a:cubicBezTo>
                    <a:cubicBezTo>
                      <a:pt x="1444" y="669"/>
                      <a:pt x="1467" y="697"/>
                      <a:pt x="1489" y="725"/>
                    </a:cubicBezTo>
                    <a:cubicBezTo>
                      <a:pt x="1617" y="887"/>
                      <a:pt x="1699" y="1029"/>
                      <a:pt x="1774" y="1222"/>
                    </a:cubicBezTo>
                    <a:cubicBezTo>
                      <a:pt x="1861" y="1461"/>
                      <a:pt x="1893" y="1655"/>
                      <a:pt x="1892" y="1909"/>
                    </a:cubicBezTo>
                    <a:cubicBezTo>
                      <a:pt x="1883" y="2140"/>
                      <a:pt x="1849" y="2316"/>
                      <a:pt x="1768" y="2531"/>
                    </a:cubicBezTo>
                    <a:cubicBezTo>
                      <a:pt x="1758" y="2556"/>
                      <a:pt x="1748" y="2581"/>
                      <a:pt x="1737" y="2606"/>
                    </a:cubicBezTo>
                    <a:cubicBezTo>
                      <a:pt x="1635" y="2832"/>
                      <a:pt x="1525" y="2994"/>
                      <a:pt x="1352" y="3174"/>
                    </a:cubicBezTo>
                    <a:cubicBezTo>
                      <a:pt x="1174" y="3349"/>
                      <a:pt x="1014" y="3461"/>
                      <a:pt x="790" y="3570"/>
                    </a:cubicBezTo>
                    <a:cubicBezTo>
                      <a:pt x="731" y="3597"/>
                      <a:pt x="674" y="3622"/>
                      <a:pt x="613" y="3644"/>
                    </a:cubicBezTo>
                    <a:cubicBezTo>
                      <a:pt x="491" y="3687"/>
                      <a:pt x="1" y="3760"/>
                      <a:pt x="124" y="3808"/>
                    </a:cubicBezTo>
                    <a:cubicBezTo>
                      <a:pt x="359" y="3884"/>
                      <a:pt x="634" y="3803"/>
                      <a:pt x="856" y="3727"/>
                    </a:cubicBezTo>
                    <a:cubicBezTo>
                      <a:pt x="904" y="3709"/>
                      <a:pt x="950" y="3690"/>
                      <a:pt x="997" y="3668"/>
                    </a:cubicBezTo>
                    <a:cubicBezTo>
                      <a:pt x="1196" y="3570"/>
                      <a:pt x="1337" y="3472"/>
                      <a:pt x="1498" y="3319"/>
                    </a:cubicBezTo>
                    <a:cubicBezTo>
                      <a:pt x="1694" y="3120"/>
                      <a:pt x="1813" y="2941"/>
                      <a:pt x="1925" y="2685"/>
                    </a:cubicBezTo>
                    <a:cubicBezTo>
                      <a:pt x="2031" y="2417"/>
                      <a:pt x="2072" y="2198"/>
                      <a:pt x="2076" y="1909"/>
                    </a:cubicBezTo>
                    <a:cubicBezTo>
                      <a:pt x="2075" y="1862"/>
                      <a:pt x="2073" y="1818"/>
                      <a:pt x="2071" y="1771"/>
                    </a:cubicBezTo>
                    <a:cubicBezTo>
                      <a:pt x="2051" y="1544"/>
                      <a:pt x="2010" y="1371"/>
                      <a:pt x="1925" y="1160"/>
                    </a:cubicBezTo>
                    <a:cubicBezTo>
                      <a:pt x="1818" y="913"/>
                      <a:pt x="1705" y="741"/>
                      <a:pt x="1519" y="548"/>
                    </a:cubicBezTo>
                    <a:cubicBezTo>
                      <a:pt x="1408" y="437"/>
                      <a:pt x="1307" y="356"/>
                      <a:pt x="1175" y="271"/>
                    </a:cubicBezTo>
                    <a:cubicBezTo>
                      <a:pt x="1089" y="218"/>
                      <a:pt x="1010" y="177"/>
                      <a:pt x="916" y="137"/>
                    </a:cubicBezTo>
                    <a:cubicBezTo>
                      <a:pt x="697" y="50"/>
                      <a:pt x="524" y="11"/>
                      <a:pt x="290" y="1"/>
                    </a:cubicBezTo>
                    <a:cubicBezTo>
                      <a:pt x="267" y="1"/>
                      <a:pt x="154" y="2"/>
                      <a:pt x="196" y="25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944;p88">
                <a:extLst>
                  <a:ext uri="{FF2B5EF4-FFF2-40B4-BE49-F238E27FC236}">
                    <a16:creationId xmlns:a16="http://schemas.microsoft.com/office/drawing/2014/main" id="{CC1B5847-D53F-40FC-7C16-BD7AF1828090}"/>
                  </a:ext>
                </a:extLst>
              </p:cNvPr>
              <p:cNvSpPr/>
              <p:nvPr/>
            </p:nvSpPr>
            <p:spPr>
              <a:xfrm>
                <a:off x="834209" y="2593200"/>
                <a:ext cx="21185" cy="40178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01" extrusionOk="0">
                    <a:moveTo>
                      <a:pt x="659" y="92"/>
                    </a:moveTo>
                    <a:cubicBezTo>
                      <a:pt x="659" y="92"/>
                      <a:pt x="659" y="92"/>
                      <a:pt x="659" y="92"/>
                    </a:cubicBezTo>
                    <a:close/>
                    <a:moveTo>
                      <a:pt x="660" y="12"/>
                    </a:moveTo>
                    <a:cubicBezTo>
                      <a:pt x="649" y="148"/>
                      <a:pt x="626" y="267"/>
                      <a:pt x="588" y="399"/>
                    </a:cubicBezTo>
                    <a:cubicBezTo>
                      <a:pt x="552" y="516"/>
                      <a:pt x="511" y="613"/>
                      <a:pt x="454" y="720"/>
                    </a:cubicBezTo>
                    <a:cubicBezTo>
                      <a:pt x="430" y="762"/>
                      <a:pt x="407" y="802"/>
                      <a:pt x="381" y="842"/>
                    </a:cubicBezTo>
                    <a:cubicBezTo>
                      <a:pt x="297" y="972"/>
                      <a:pt x="217" y="1067"/>
                      <a:pt x="118" y="1185"/>
                    </a:cubicBezTo>
                    <a:cubicBezTo>
                      <a:pt x="104" y="1200"/>
                      <a:pt x="1" y="1301"/>
                      <a:pt x="47" y="1301"/>
                    </a:cubicBezTo>
                    <a:cubicBezTo>
                      <a:pt x="114" y="1296"/>
                      <a:pt x="191" y="1220"/>
                      <a:pt x="237" y="1179"/>
                    </a:cubicBezTo>
                    <a:cubicBezTo>
                      <a:pt x="375" y="1048"/>
                      <a:pt x="450" y="931"/>
                      <a:pt x="534" y="760"/>
                    </a:cubicBezTo>
                    <a:cubicBezTo>
                      <a:pt x="542" y="743"/>
                      <a:pt x="551" y="725"/>
                      <a:pt x="559" y="707"/>
                    </a:cubicBezTo>
                    <a:cubicBezTo>
                      <a:pt x="620" y="568"/>
                      <a:pt x="659" y="427"/>
                      <a:pt x="676" y="277"/>
                    </a:cubicBezTo>
                    <a:cubicBezTo>
                      <a:pt x="685" y="195"/>
                      <a:pt x="683" y="118"/>
                      <a:pt x="675" y="36"/>
                    </a:cubicBezTo>
                    <a:cubicBezTo>
                      <a:pt x="674" y="32"/>
                      <a:pt x="670" y="1"/>
                      <a:pt x="660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45;p88">
                <a:extLst>
                  <a:ext uri="{FF2B5EF4-FFF2-40B4-BE49-F238E27FC236}">
                    <a16:creationId xmlns:a16="http://schemas.microsoft.com/office/drawing/2014/main" id="{6D437227-80C2-1197-BB89-BF37A94C0141}"/>
                  </a:ext>
                </a:extLst>
              </p:cNvPr>
              <p:cNvSpPr/>
              <p:nvPr/>
            </p:nvSpPr>
            <p:spPr>
              <a:xfrm>
                <a:off x="825593" y="2613149"/>
                <a:ext cx="19796" cy="1958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34" extrusionOk="0">
                    <a:moveTo>
                      <a:pt x="610" y="42"/>
                    </a:moveTo>
                    <a:cubicBezTo>
                      <a:pt x="610" y="42"/>
                      <a:pt x="610" y="42"/>
                      <a:pt x="610" y="42"/>
                    </a:cubicBezTo>
                    <a:close/>
                    <a:moveTo>
                      <a:pt x="630" y="2"/>
                    </a:moveTo>
                    <a:cubicBezTo>
                      <a:pt x="586" y="65"/>
                      <a:pt x="541" y="120"/>
                      <a:pt x="490" y="178"/>
                    </a:cubicBezTo>
                    <a:cubicBezTo>
                      <a:pt x="425" y="253"/>
                      <a:pt x="356" y="316"/>
                      <a:pt x="280" y="379"/>
                    </a:cubicBezTo>
                    <a:cubicBezTo>
                      <a:pt x="215" y="432"/>
                      <a:pt x="142" y="486"/>
                      <a:pt x="81" y="541"/>
                    </a:cubicBezTo>
                    <a:cubicBezTo>
                      <a:pt x="65" y="556"/>
                      <a:pt x="0" y="602"/>
                      <a:pt x="32" y="617"/>
                    </a:cubicBezTo>
                    <a:cubicBezTo>
                      <a:pt x="77" y="633"/>
                      <a:pt x="130" y="599"/>
                      <a:pt x="169" y="580"/>
                    </a:cubicBezTo>
                    <a:cubicBezTo>
                      <a:pt x="272" y="526"/>
                      <a:pt x="354" y="448"/>
                      <a:pt x="432" y="362"/>
                    </a:cubicBezTo>
                    <a:cubicBezTo>
                      <a:pt x="493" y="296"/>
                      <a:pt x="543" y="228"/>
                      <a:pt x="587" y="149"/>
                    </a:cubicBezTo>
                    <a:cubicBezTo>
                      <a:pt x="611" y="107"/>
                      <a:pt x="624" y="66"/>
                      <a:pt x="638" y="20"/>
                    </a:cubicBezTo>
                    <a:cubicBezTo>
                      <a:pt x="638" y="14"/>
                      <a:pt x="640" y="1"/>
                      <a:pt x="63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46;p88">
                <a:extLst>
                  <a:ext uri="{FF2B5EF4-FFF2-40B4-BE49-F238E27FC236}">
                    <a16:creationId xmlns:a16="http://schemas.microsoft.com/office/drawing/2014/main" id="{36296D79-E44B-AAE6-F1DB-B795814E582A}"/>
                  </a:ext>
                </a:extLst>
              </p:cNvPr>
              <p:cNvSpPr/>
              <p:nvPr/>
            </p:nvSpPr>
            <p:spPr>
              <a:xfrm>
                <a:off x="846068" y="2584028"/>
                <a:ext cx="4385" cy="24181"/>
              </a:xfrm>
              <a:custGeom>
                <a:avLst/>
                <a:gdLst/>
                <a:ahLst/>
                <a:cxnLst/>
                <a:rect l="l" t="t" r="r" b="b"/>
                <a:pathLst>
                  <a:path w="142" h="783" extrusionOk="0">
                    <a:moveTo>
                      <a:pt x="65" y="48"/>
                    </a:moveTo>
                    <a:cubicBezTo>
                      <a:pt x="65" y="48"/>
                      <a:pt x="65" y="48"/>
                      <a:pt x="65" y="48"/>
                    </a:cubicBezTo>
                    <a:close/>
                    <a:moveTo>
                      <a:pt x="56" y="7"/>
                    </a:moveTo>
                    <a:cubicBezTo>
                      <a:pt x="62" y="78"/>
                      <a:pt x="63" y="145"/>
                      <a:pt x="63" y="216"/>
                    </a:cubicBezTo>
                    <a:cubicBezTo>
                      <a:pt x="62" y="305"/>
                      <a:pt x="53" y="388"/>
                      <a:pt x="40" y="475"/>
                    </a:cubicBezTo>
                    <a:cubicBezTo>
                      <a:pt x="30" y="545"/>
                      <a:pt x="15" y="629"/>
                      <a:pt x="11" y="698"/>
                    </a:cubicBezTo>
                    <a:cubicBezTo>
                      <a:pt x="11" y="719"/>
                      <a:pt x="1" y="782"/>
                      <a:pt x="33" y="774"/>
                    </a:cubicBezTo>
                    <a:cubicBezTo>
                      <a:pt x="73" y="759"/>
                      <a:pt x="86" y="708"/>
                      <a:pt x="100" y="672"/>
                    </a:cubicBezTo>
                    <a:cubicBezTo>
                      <a:pt x="135" y="576"/>
                      <a:pt x="140" y="476"/>
                      <a:pt x="140" y="375"/>
                    </a:cubicBezTo>
                    <a:cubicBezTo>
                      <a:pt x="141" y="293"/>
                      <a:pt x="135" y="217"/>
                      <a:pt x="117" y="136"/>
                    </a:cubicBezTo>
                    <a:cubicBezTo>
                      <a:pt x="107" y="93"/>
                      <a:pt x="92" y="56"/>
                      <a:pt x="72" y="16"/>
                    </a:cubicBezTo>
                    <a:cubicBezTo>
                      <a:pt x="70" y="10"/>
                      <a:pt x="63" y="0"/>
                      <a:pt x="56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947;p88">
                <a:extLst>
                  <a:ext uri="{FF2B5EF4-FFF2-40B4-BE49-F238E27FC236}">
                    <a16:creationId xmlns:a16="http://schemas.microsoft.com/office/drawing/2014/main" id="{CC442201-9AFF-55EA-D6C4-0AA15F2530A8}"/>
                  </a:ext>
                </a:extLst>
              </p:cNvPr>
              <p:cNvSpPr/>
              <p:nvPr/>
            </p:nvSpPr>
            <p:spPr>
              <a:xfrm>
                <a:off x="834333" y="2599716"/>
                <a:ext cx="9141" cy="18221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0" extrusionOk="0">
                    <a:moveTo>
                      <a:pt x="272" y="37"/>
                    </a:moveTo>
                    <a:cubicBezTo>
                      <a:pt x="272" y="37"/>
                      <a:pt x="272" y="37"/>
                      <a:pt x="272" y="37"/>
                    </a:cubicBezTo>
                    <a:close/>
                    <a:moveTo>
                      <a:pt x="276" y="3"/>
                    </a:moveTo>
                    <a:cubicBezTo>
                      <a:pt x="258" y="58"/>
                      <a:pt x="237" y="109"/>
                      <a:pt x="214" y="163"/>
                    </a:cubicBezTo>
                    <a:cubicBezTo>
                      <a:pt x="185" y="230"/>
                      <a:pt x="152" y="290"/>
                      <a:pt x="115" y="353"/>
                    </a:cubicBezTo>
                    <a:cubicBezTo>
                      <a:pt x="87" y="402"/>
                      <a:pt x="50" y="465"/>
                      <a:pt x="31" y="516"/>
                    </a:cubicBezTo>
                    <a:cubicBezTo>
                      <a:pt x="23" y="538"/>
                      <a:pt x="1" y="581"/>
                      <a:pt x="31" y="586"/>
                    </a:cubicBezTo>
                    <a:cubicBezTo>
                      <a:pt x="69" y="590"/>
                      <a:pt x="93" y="557"/>
                      <a:pt x="118" y="530"/>
                    </a:cubicBezTo>
                    <a:cubicBezTo>
                      <a:pt x="175" y="467"/>
                      <a:pt x="207" y="390"/>
                      <a:pt x="238" y="313"/>
                    </a:cubicBezTo>
                    <a:cubicBezTo>
                      <a:pt x="263" y="249"/>
                      <a:pt x="280" y="190"/>
                      <a:pt x="290" y="122"/>
                    </a:cubicBezTo>
                    <a:cubicBezTo>
                      <a:pt x="295" y="84"/>
                      <a:pt x="293" y="53"/>
                      <a:pt x="289" y="15"/>
                    </a:cubicBezTo>
                    <a:cubicBezTo>
                      <a:pt x="288" y="8"/>
                      <a:pt x="285" y="0"/>
                      <a:pt x="27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948;p88">
                <a:extLst>
                  <a:ext uri="{FF2B5EF4-FFF2-40B4-BE49-F238E27FC236}">
                    <a16:creationId xmlns:a16="http://schemas.microsoft.com/office/drawing/2014/main" id="{536BFEC2-44EF-0B47-8530-11C33E9EDCD9}"/>
                  </a:ext>
                </a:extLst>
              </p:cNvPr>
              <p:cNvSpPr/>
              <p:nvPr/>
            </p:nvSpPr>
            <p:spPr>
              <a:xfrm>
                <a:off x="749439" y="2542461"/>
                <a:ext cx="48609" cy="57164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851" extrusionOk="0">
                    <a:moveTo>
                      <a:pt x="1468" y="28"/>
                    </a:moveTo>
                    <a:cubicBezTo>
                      <a:pt x="1490" y="22"/>
                      <a:pt x="1559" y="1"/>
                      <a:pt x="1574" y="28"/>
                    </a:cubicBezTo>
                    <a:cubicBezTo>
                      <a:pt x="1574" y="29"/>
                      <a:pt x="1061" y="332"/>
                      <a:pt x="800" y="683"/>
                    </a:cubicBezTo>
                    <a:cubicBezTo>
                      <a:pt x="601" y="951"/>
                      <a:pt x="506" y="1321"/>
                      <a:pt x="425" y="1532"/>
                    </a:cubicBezTo>
                    <a:cubicBezTo>
                      <a:pt x="359" y="1702"/>
                      <a:pt x="230" y="1851"/>
                      <a:pt x="121" y="1622"/>
                    </a:cubicBezTo>
                    <a:cubicBezTo>
                      <a:pt x="0" y="1370"/>
                      <a:pt x="213" y="853"/>
                      <a:pt x="558" y="495"/>
                    </a:cubicBezTo>
                    <a:cubicBezTo>
                      <a:pt x="835" y="206"/>
                      <a:pt x="1236" y="64"/>
                      <a:pt x="1468" y="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949;p88">
                <a:extLst>
                  <a:ext uri="{FF2B5EF4-FFF2-40B4-BE49-F238E27FC236}">
                    <a16:creationId xmlns:a16="http://schemas.microsoft.com/office/drawing/2014/main" id="{685A8B94-B498-36FF-0064-0F2C169759C3}"/>
                  </a:ext>
                </a:extLst>
              </p:cNvPr>
              <p:cNvSpPr/>
              <p:nvPr/>
            </p:nvSpPr>
            <p:spPr>
              <a:xfrm>
                <a:off x="827971" y="2599500"/>
                <a:ext cx="391096" cy="391127"/>
              </a:xfrm>
              <a:custGeom>
                <a:avLst/>
                <a:gdLst/>
                <a:ahLst/>
                <a:cxnLst/>
                <a:rect l="l" t="t" r="r" b="b"/>
                <a:pathLst>
                  <a:path w="12664" h="12665" extrusionOk="0">
                    <a:moveTo>
                      <a:pt x="6332" y="0"/>
                    </a:moveTo>
                    <a:cubicBezTo>
                      <a:pt x="2835" y="0"/>
                      <a:pt x="0" y="2835"/>
                      <a:pt x="0" y="6332"/>
                    </a:cubicBezTo>
                    <a:cubicBezTo>
                      <a:pt x="0" y="9829"/>
                      <a:pt x="2835" y="12664"/>
                      <a:pt x="6332" y="12664"/>
                    </a:cubicBezTo>
                    <a:cubicBezTo>
                      <a:pt x="9830" y="12664"/>
                      <a:pt x="12664" y="9829"/>
                      <a:pt x="12664" y="6332"/>
                    </a:cubicBezTo>
                    <a:cubicBezTo>
                      <a:pt x="12664" y="2835"/>
                      <a:pt x="9830" y="0"/>
                      <a:pt x="6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950;p88">
                <a:extLst>
                  <a:ext uri="{FF2B5EF4-FFF2-40B4-BE49-F238E27FC236}">
                    <a16:creationId xmlns:a16="http://schemas.microsoft.com/office/drawing/2014/main" id="{6C089A22-48B8-B619-5B41-804DF699A158}"/>
                  </a:ext>
                </a:extLst>
              </p:cNvPr>
              <p:cNvSpPr/>
              <p:nvPr/>
            </p:nvSpPr>
            <p:spPr>
              <a:xfrm>
                <a:off x="848569" y="2606448"/>
                <a:ext cx="349930" cy="349960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11332" extrusionOk="0">
                    <a:moveTo>
                      <a:pt x="5665" y="0"/>
                    </a:moveTo>
                    <a:cubicBezTo>
                      <a:pt x="2537" y="0"/>
                      <a:pt x="0" y="2537"/>
                      <a:pt x="0" y="5666"/>
                    </a:cubicBezTo>
                    <a:cubicBezTo>
                      <a:pt x="0" y="8795"/>
                      <a:pt x="2537" y="11331"/>
                      <a:pt x="5665" y="11331"/>
                    </a:cubicBezTo>
                    <a:cubicBezTo>
                      <a:pt x="8794" y="11331"/>
                      <a:pt x="11331" y="8795"/>
                      <a:pt x="11331" y="5666"/>
                    </a:cubicBezTo>
                    <a:cubicBezTo>
                      <a:pt x="11331" y="2537"/>
                      <a:pt x="8794" y="0"/>
                      <a:pt x="5665" y="0"/>
                    </a:cubicBezTo>
                    <a:close/>
                  </a:path>
                </a:pathLst>
              </a:custGeom>
              <a:solidFill>
                <a:srgbClr val="B0D5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951;p88">
                <a:extLst>
                  <a:ext uri="{FF2B5EF4-FFF2-40B4-BE49-F238E27FC236}">
                    <a16:creationId xmlns:a16="http://schemas.microsoft.com/office/drawing/2014/main" id="{D79236DE-6E0A-D532-BDD5-E83C791797EB}"/>
                  </a:ext>
                </a:extLst>
              </p:cNvPr>
              <p:cNvSpPr/>
              <p:nvPr/>
            </p:nvSpPr>
            <p:spPr>
              <a:xfrm>
                <a:off x="1010946" y="2803228"/>
                <a:ext cx="47961" cy="24212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784" extrusionOk="0">
                    <a:moveTo>
                      <a:pt x="341" y="232"/>
                    </a:moveTo>
                    <a:cubicBezTo>
                      <a:pt x="273" y="204"/>
                      <a:pt x="222" y="215"/>
                      <a:pt x="189" y="229"/>
                    </a:cubicBezTo>
                    <a:cubicBezTo>
                      <a:pt x="222" y="262"/>
                      <a:pt x="282" y="295"/>
                      <a:pt x="343" y="328"/>
                    </a:cubicBezTo>
                    <a:cubicBezTo>
                      <a:pt x="431" y="375"/>
                      <a:pt x="521" y="424"/>
                      <a:pt x="575" y="497"/>
                    </a:cubicBezTo>
                    <a:cubicBezTo>
                      <a:pt x="617" y="552"/>
                      <a:pt x="646" y="588"/>
                      <a:pt x="686" y="603"/>
                    </a:cubicBezTo>
                    <a:cubicBezTo>
                      <a:pt x="734" y="621"/>
                      <a:pt x="809" y="620"/>
                      <a:pt x="945" y="602"/>
                    </a:cubicBezTo>
                    <a:cubicBezTo>
                      <a:pt x="971" y="598"/>
                      <a:pt x="1000" y="593"/>
                      <a:pt x="1029" y="588"/>
                    </a:cubicBezTo>
                    <a:cubicBezTo>
                      <a:pt x="1149" y="568"/>
                      <a:pt x="1251" y="539"/>
                      <a:pt x="1322" y="510"/>
                    </a:cubicBezTo>
                    <a:cubicBezTo>
                      <a:pt x="1360" y="493"/>
                      <a:pt x="1386" y="503"/>
                      <a:pt x="1388" y="497"/>
                    </a:cubicBezTo>
                    <a:cubicBezTo>
                      <a:pt x="1382" y="492"/>
                      <a:pt x="1257" y="495"/>
                      <a:pt x="1126" y="488"/>
                    </a:cubicBezTo>
                    <a:cubicBezTo>
                      <a:pt x="1090" y="486"/>
                      <a:pt x="1054" y="484"/>
                      <a:pt x="1025" y="483"/>
                    </a:cubicBezTo>
                    <a:cubicBezTo>
                      <a:pt x="871" y="473"/>
                      <a:pt x="677" y="383"/>
                      <a:pt x="510" y="306"/>
                    </a:cubicBezTo>
                    <a:cubicBezTo>
                      <a:pt x="446" y="277"/>
                      <a:pt x="387" y="249"/>
                      <a:pt x="341" y="232"/>
                    </a:cubicBezTo>
                    <a:close/>
                    <a:moveTo>
                      <a:pt x="32" y="146"/>
                    </a:moveTo>
                    <a:cubicBezTo>
                      <a:pt x="62" y="117"/>
                      <a:pt x="197" y="1"/>
                      <a:pt x="401" y="82"/>
                    </a:cubicBezTo>
                    <a:cubicBezTo>
                      <a:pt x="457" y="104"/>
                      <a:pt x="515" y="131"/>
                      <a:pt x="577" y="160"/>
                    </a:cubicBezTo>
                    <a:cubicBezTo>
                      <a:pt x="732" y="231"/>
                      <a:pt x="912" y="314"/>
                      <a:pt x="1035" y="322"/>
                    </a:cubicBezTo>
                    <a:cubicBezTo>
                      <a:pt x="1071" y="324"/>
                      <a:pt x="1103" y="325"/>
                      <a:pt x="1134" y="327"/>
                    </a:cubicBezTo>
                    <a:cubicBezTo>
                      <a:pt x="1332" y="337"/>
                      <a:pt x="1526" y="346"/>
                      <a:pt x="1547" y="469"/>
                    </a:cubicBezTo>
                    <a:lnTo>
                      <a:pt x="1548" y="472"/>
                    </a:lnTo>
                    <a:cubicBezTo>
                      <a:pt x="1548" y="476"/>
                      <a:pt x="1549" y="479"/>
                      <a:pt x="1549" y="483"/>
                    </a:cubicBezTo>
                    <a:cubicBezTo>
                      <a:pt x="1553" y="552"/>
                      <a:pt x="1491" y="613"/>
                      <a:pt x="1385" y="658"/>
                    </a:cubicBezTo>
                    <a:cubicBezTo>
                      <a:pt x="1303" y="693"/>
                      <a:pt x="1188" y="724"/>
                      <a:pt x="1056" y="748"/>
                    </a:cubicBezTo>
                    <a:cubicBezTo>
                      <a:pt x="1029" y="752"/>
                      <a:pt x="999" y="757"/>
                      <a:pt x="966" y="761"/>
                    </a:cubicBezTo>
                    <a:cubicBezTo>
                      <a:pt x="803" y="784"/>
                      <a:pt x="706" y="782"/>
                      <a:pt x="631" y="754"/>
                    </a:cubicBezTo>
                    <a:cubicBezTo>
                      <a:pt x="548" y="724"/>
                      <a:pt x="505" y="672"/>
                      <a:pt x="446" y="593"/>
                    </a:cubicBezTo>
                    <a:cubicBezTo>
                      <a:pt x="414" y="549"/>
                      <a:pt x="340" y="509"/>
                      <a:pt x="267" y="469"/>
                    </a:cubicBezTo>
                    <a:cubicBezTo>
                      <a:pt x="147" y="405"/>
                      <a:pt x="29" y="341"/>
                      <a:pt x="6" y="222"/>
                    </a:cubicBezTo>
                    <a:cubicBezTo>
                      <a:pt x="1" y="193"/>
                      <a:pt x="11" y="165"/>
                      <a:pt x="32" y="1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952;p88">
                <a:extLst>
                  <a:ext uri="{FF2B5EF4-FFF2-40B4-BE49-F238E27FC236}">
                    <a16:creationId xmlns:a16="http://schemas.microsoft.com/office/drawing/2014/main" id="{14CDBB5B-D427-6FF6-D7D8-8F1EBB0643E3}"/>
                  </a:ext>
                </a:extLst>
              </p:cNvPr>
              <p:cNvSpPr/>
              <p:nvPr/>
            </p:nvSpPr>
            <p:spPr>
              <a:xfrm>
                <a:off x="860644" y="2598172"/>
                <a:ext cx="325779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2750" extrusionOk="0">
                    <a:moveTo>
                      <a:pt x="1542" y="1871"/>
                    </a:moveTo>
                    <a:cubicBezTo>
                      <a:pt x="2497" y="716"/>
                      <a:pt x="3817" y="0"/>
                      <a:pt x="5274" y="0"/>
                    </a:cubicBezTo>
                    <a:cubicBezTo>
                      <a:pt x="6732" y="0"/>
                      <a:pt x="8051" y="716"/>
                      <a:pt x="9007" y="1871"/>
                    </a:cubicBezTo>
                    <a:cubicBezTo>
                      <a:pt x="9959" y="3024"/>
                      <a:pt x="10549" y="4617"/>
                      <a:pt x="10549" y="6375"/>
                    </a:cubicBezTo>
                    <a:cubicBezTo>
                      <a:pt x="10549" y="8134"/>
                      <a:pt x="9959" y="9726"/>
                      <a:pt x="9007" y="10880"/>
                    </a:cubicBezTo>
                    <a:cubicBezTo>
                      <a:pt x="8051" y="12035"/>
                      <a:pt x="6732" y="12750"/>
                      <a:pt x="5274" y="12750"/>
                    </a:cubicBezTo>
                    <a:cubicBezTo>
                      <a:pt x="3817" y="12750"/>
                      <a:pt x="2497" y="12035"/>
                      <a:pt x="1542" y="10880"/>
                    </a:cubicBezTo>
                    <a:cubicBezTo>
                      <a:pt x="590" y="9726"/>
                      <a:pt x="0" y="8134"/>
                      <a:pt x="0" y="6375"/>
                    </a:cubicBezTo>
                    <a:cubicBezTo>
                      <a:pt x="0" y="4617"/>
                      <a:pt x="590" y="3024"/>
                      <a:pt x="1542" y="1871"/>
                    </a:cubicBezTo>
                    <a:close/>
                    <a:moveTo>
                      <a:pt x="5274" y="86"/>
                    </a:moveTo>
                    <a:cubicBezTo>
                      <a:pt x="3843" y="86"/>
                      <a:pt x="2546" y="789"/>
                      <a:pt x="1608" y="1925"/>
                    </a:cubicBezTo>
                    <a:cubicBezTo>
                      <a:pt x="666" y="3063"/>
                      <a:pt x="85" y="4637"/>
                      <a:pt x="85" y="6375"/>
                    </a:cubicBezTo>
                    <a:cubicBezTo>
                      <a:pt x="85" y="8114"/>
                      <a:pt x="666" y="9687"/>
                      <a:pt x="1608" y="10826"/>
                    </a:cubicBezTo>
                    <a:cubicBezTo>
                      <a:pt x="2546" y="11961"/>
                      <a:pt x="3843" y="12665"/>
                      <a:pt x="5274" y="12665"/>
                    </a:cubicBezTo>
                    <a:cubicBezTo>
                      <a:pt x="6706" y="12665"/>
                      <a:pt x="8003" y="11961"/>
                      <a:pt x="8941" y="10826"/>
                    </a:cubicBezTo>
                    <a:cubicBezTo>
                      <a:pt x="9882" y="9687"/>
                      <a:pt x="10464" y="8114"/>
                      <a:pt x="10464" y="6375"/>
                    </a:cubicBezTo>
                    <a:cubicBezTo>
                      <a:pt x="10464" y="4637"/>
                      <a:pt x="9882" y="3063"/>
                      <a:pt x="8941" y="1925"/>
                    </a:cubicBezTo>
                    <a:cubicBezTo>
                      <a:pt x="8003" y="789"/>
                      <a:pt x="6706" y="86"/>
                      <a:pt x="5274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953;p88">
                <a:extLst>
                  <a:ext uri="{FF2B5EF4-FFF2-40B4-BE49-F238E27FC236}">
                    <a16:creationId xmlns:a16="http://schemas.microsoft.com/office/drawing/2014/main" id="{5F884248-4EBD-5E29-42AF-01FD2AAE1FA0}"/>
                  </a:ext>
                </a:extLst>
              </p:cNvPr>
              <p:cNvSpPr/>
              <p:nvPr/>
            </p:nvSpPr>
            <p:spPr>
              <a:xfrm>
                <a:off x="897424" y="2598172"/>
                <a:ext cx="252217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8167" h="12750" extrusionOk="0">
                    <a:moveTo>
                      <a:pt x="1190" y="1875"/>
                    </a:moveTo>
                    <a:cubicBezTo>
                      <a:pt x="1930" y="717"/>
                      <a:pt x="2952" y="0"/>
                      <a:pt x="4083" y="0"/>
                    </a:cubicBezTo>
                    <a:cubicBezTo>
                      <a:pt x="5215" y="0"/>
                      <a:pt x="6237" y="717"/>
                      <a:pt x="6977" y="1875"/>
                    </a:cubicBezTo>
                    <a:cubicBezTo>
                      <a:pt x="7712" y="3028"/>
                      <a:pt x="8167" y="4618"/>
                      <a:pt x="8167" y="6375"/>
                    </a:cubicBezTo>
                    <a:cubicBezTo>
                      <a:pt x="8167" y="8132"/>
                      <a:pt x="7712" y="9723"/>
                      <a:pt x="6977" y="10875"/>
                    </a:cubicBezTo>
                    <a:cubicBezTo>
                      <a:pt x="6237" y="12033"/>
                      <a:pt x="5215" y="12750"/>
                      <a:pt x="4083" y="12750"/>
                    </a:cubicBezTo>
                    <a:cubicBezTo>
                      <a:pt x="2952" y="12750"/>
                      <a:pt x="1930" y="12033"/>
                      <a:pt x="1190" y="10875"/>
                    </a:cubicBezTo>
                    <a:cubicBezTo>
                      <a:pt x="455" y="9723"/>
                      <a:pt x="0" y="8132"/>
                      <a:pt x="0" y="6375"/>
                    </a:cubicBezTo>
                    <a:cubicBezTo>
                      <a:pt x="0" y="4618"/>
                      <a:pt x="455" y="3028"/>
                      <a:pt x="1190" y="1875"/>
                    </a:cubicBezTo>
                    <a:close/>
                    <a:moveTo>
                      <a:pt x="4083" y="86"/>
                    </a:moveTo>
                    <a:cubicBezTo>
                      <a:pt x="2983" y="86"/>
                      <a:pt x="1985" y="787"/>
                      <a:pt x="1262" y="1920"/>
                    </a:cubicBezTo>
                    <a:cubicBezTo>
                      <a:pt x="535" y="3060"/>
                      <a:pt x="85" y="4635"/>
                      <a:pt x="85" y="6375"/>
                    </a:cubicBezTo>
                    <a:cubicBezTo>
                      <a:pt x="85" y="8115"/>
                      <a:pt x="535" y="9690"/>
                      <a:pt x="1262" y="10830"/>
                    </a:cubicBezTo>
                    <a:cubicBezTo>
                      <a:pt x="1985" y="11963"/>
                      <a:pt x="2983" y="12665"/>
                      <a:pt x="4083" y="12665"/>
                    </a:cubicBezTo>
                    <a:cubicBezTo>
                      <a:pt x="5184" y="12665"/>
                      <a:pt x="6181" y="11963"/>
                      <a:pt x="6905" y="10830"/>
                    </a:cubicBezTo>
                    <a:cubicBezTo>
                      <a:pt x="7632" y="9690"/>
                      <a:pt x="8082" y="8115"/>
                      <a:pt x="8082" y="6375"/>
                    </a:cubicBezTo>
                    <a:cubicBezTo>
                      <a:pt x="8082" y="4635"/>
                      <a:pt x="7632" y="3060"/>
                      <a:pt x="6905" y="1920"/>
                    </a:cubicBezTo>
                    <a:cubicBezTo>
                      <a:pt x="6181" y="787"/>
                      <a:pt x="5184" y="86"/>
                      <a:pt x="4083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954;p88">
                <a:extLst>
                  <a:ext uri="{FF2B5EF4-FFF2-40B4-BE49-F238E27FC236}">
                    <a16:creationId xmlns:a16="http://schemas.microsoft.com/office/drawing/2014/main" id="{1B5901ED-7030-66DD-82FE-977A36B5C044}"/>
                  </a:ext>
                </a:extLst>
              </p:cNvPr>
              <p:cNvSpPr/>
              <p:nvPr/>
            </p:nvSpPr>
            <p:spPr>
              <a:xfrm>
                <a:off x="934205" y="2598172"/>
                <a:ext cx="178655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12750" extrusionOk="0">
                    <a:moveTo>
                      <a:pt x="838" y="1880"/>
                    </a:moveTo>
                    <a:cubicBezTo>
                      <a:pt x="1361" y="719"/>
                      <a:pt x="2087" y="0"/>
                      <a:pt x="2892" y="0"/>
                    </a:cubicBezTo>
                    <a:cubicBezTo>
                      <a:pt x="3698" y="0"/>
                      <a:pt x="4423" y="719"/>
                      <a:pt x="4946" y="1880"/>
                    </a:cubicBezTo>
                    <a:cubicBezTo>
                      <a:pt x="5464" y="3031"/>
                      <a:pt x="5785" y="4621"/>
                      <a:pt x="5785" y="6375"/>
                    </a:cubicBezTo>
                    <a:cubicBezTo>
                      <a:pt x="5785" y="8129"/>
                      <a:pt x="5464" y="9719"/>
                      <a:pt x="4946" y="10870"/>
                    </a:cubicBezTo>
                    <a:cubicBezTo>
                      <a:pt x="4423" y="12031"/>
                      <a:pt x="3698" y="12750"/>
                      <a:pt x="2892" y="12750"/>
                    </a:cubicBezTo>
                    <a:cubicBezTo>
                      <a:pt x="2087" y="12750"/>
                      <a:pt x="1361" y="12031"/>
                      <a:pt x="838" y="10870"/>
                    </a:cubicBezTo>
                    <a:cubicBezTo>
                      <a:pt x="321" y="9719"/>
                      <a:pt x="0" y="8129"/>
                      <a:pt x="0" y="6375"/>
                    </a:cubicBezTo>
                    <a:cubicBezTo>
                      <a:pt x="0" y="4621"/>
                      <a:pt x="321" y="3031"/>
                      <a:pt x="838" y="1880"/>
                    </a:cubicBezTo>
                    <a:close/>
                    <a:moveTo>
                      <a:pt x="2892" y="86"/>
                    </a:moveTo>
                    <a:cubicBezTo>
                      <a:pt x="2124" y="86"/>
                      <a:pt x="1424" y="784"/>
                      <a:pt x="916" y="1915"/>
                    </a:cubicBezTo>
                    <a:cubicBezTo>
                      <a:pt x="403" y="3056"/>
                      <a:pt x="85" y="4632"/>
                      <a:pt x="85" y="6375"/>
                    </a:cubicBezTo>
                    <a:cubicBezTo>
                      <a:pt x="85" y="8118"/>
                      <a:pt x="403" y="9695"/>
                      <a:pt x="916" y="10835"/>
                    </a:cubicBezTo>
                    <a:cubicBezTo>
                      <a:pt x="1424" y="11966"/>
                      <a:pt x="2124" y="12665"/>
                      <a:pt x="2892" y="12665"/>
                    </a:cubicBezTo>
                    <a:cubicBezTo>
                      <a:pt x="3661" y="12665"/>
                      <a:pt x="4360" y="11966"/>
                      <a:pt x="4869" y="10835"/>
                    </a:cubicBezTo>
                    <a:cubicBezTo>
                      <a:pt x="5382" y="9695"/>
                      <a:pt x="5699" y="8118"/>
                      <a:pt x="5699" y="6375"/>
                    </a:cubicBezTo>
                    <a:cubicBezTo>
                      <a:pt x="5699" y="4632"/>
                      <a:pt x="5382" y="3056"/>
                      <a:pt x="4869" y="1915"/>
                    </a:cubicBezTo>
                    <a:cubicBezTo>
                      <a:pt x="4360" y="784"/>
                      <a:pt x="3661" y="86"/>
                      <a:pt x="2892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955;p88">
                <a:extLst>
                  <a:ext uri="{FF2B5EF4-FFF2-40B4-BE49-F238E27FC236}">
                    <a16:creationId xmlns:a16="http://schemas.microsoft.com/office/drawing/2014/main" id="{AA6B581C-B63A-DA48-AFB7-EB9D916BD330}"/>
                  </a:ext>
                </a:extLst>
              </p:cNvPr>
              <p:cNvSpPr/>
              <p:nvPr/>
            </p:nvSpPr>
            <p:spPr>
              <a:xfrm>
                <a:off x="970985" y="2598172"/>
                <a:ext cx="105093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2750" extrusionOk="0">
                    <a:moveTo>
                      <a:pt x="487" y="1887"/>
                    </a:moveTo>
                    <a:cubicBezTo>
                      <a:pt x="793" y="722"/>
                      <a:pt x="1222" y="0"/>
                      <a:pt x="1701" y="0"/>
                    </a:cubicBezTo>
                    <a:cubicBezTo>
                      <a:pt x="2181" y="0"/>
                      <a:pt x="2610" y="722"/>
                      <a:pt x="2915" y="1887"/>
                    </a:cubicBezTo>
                    <a:cubicBezTo>
                      <a:pt x="3216" y="3036"/>
                      <a:pt x="3403" y="4624"/>
                      <a:pt x="3403" y="6375"/>
                    </a:cubicBezTo>
                    <a:cubicBezTo>
                      <a:pt x="3403" y="8127"/>
                      <a:pt x="3216" y="9714"/>
                      <a:pt x="2915" y="10863"/>
                    </a:cubicBezTo>
                    <a:cubicBezTo>
                      <a:pt x="2610" y="12029"/>
                      <a:pt x="2181" y="12750"/>
                      <a:pt x="1701" y="12750"/>
                    </a:cubicBezTo>
                    <a:cubicBezTo>
                      <a:pt x="1222" y="12750"/>
                      <a:pt x="793" y="12029"/>
                      <a:pt x="487" y="10863"/>
                    </a:cubicBezTo>
                    <a:cubicBezTo>
                      <a:pt x="186" y="9714"/>
                      <a:pt x="0" y="8127"/>
                      <a:pt x="0" y="6375"/>
                    </a:cubicBezTo>
                    <a:cubicBezTo>
                      <a:pt x="0" y="4624"/>
                      <a:pt x="186" y="3036"/>
                      <a:pt x="487" y="1887"/>
                    </a:cubicBezTo>
                    <a:close/>
                    <a:moveTo>
                      <a:pt x="1701" y="86"/>
                    </a:moveTo>
                    <a:cubicBezTo>
                      <a:pt x="1265" y="86"/>
                      <a:pt x="865" y="782"/>
                      <a:pt x="569" y="1908"/>
                    </a:cubicBezTo>
                    <a:cubicBezTo>
                      <a:pt x="270" y="3050"/>
                      <a:pt x="85" y="4630"/>
                      <a:pt x="85" y="6375"/>
                    </a:cubicBezTo>
                    <a:cubicBezTo>
                      <a:pt x="85" y="8121"/>
                      <a:pt x="270" y="9700"/>
                      <a:pt x="569" y="10842"/>
                    </a:cubicBezTo>
                    <a:cubicBezTo>
                      <a:pt x="865" y="11968"/>
                      <a:pt x="1265" y="12665"/>
                      <a:pt x="1701" y="12665"/>
                    </a:cubicBezTo>
                    <a:cubicBezTo>
                      <a:pt x="2138" y="12665"/>
                      <a:pt x="2538" y="11968"/>
                      <a:pt x="2833" y="10842"/>
                    </a:cubicBezTo>
                    <a:cubicBezTo>
                      <a:pt x="3132" y="9700"/>
                      <a:pt x="3317" y="8121"/>
                      <a:pt x="3317" y="6375"/>
                    </a:cubicBezTo>
                    <a:cubicBezTo>
                      <a:pt x="3317" y="4630"/>
                      <a:pt x="3132" y="3050"/>
                      <a:pt x="2833" y="1908"/>
                    </a:cubicBezTo>
                    <a:cubicBezTo>
                      <a:pt x="2538" y="782"/>
                      <a:pt x="2138" y="86"/>
                      <a:pt x="1701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956;p88">
                <a:extLst>
                  <a:ext uri="{FF2B5EF4-FFF2-40B4-BE49-F238E27FC236}">
                    <a16:creationId xmlns:a16="http://schemas.microsoft.com/office/drawing/2014/main" id="{62A457E7-6948-A1B5-0296-6A94755B7092}"/>
                  </a:ext>
                </a:extLst>
              </p:cNvPr>
              <p:cNvSpPr/>
              <p:nvPr/>
            </p:nvSpPr>
            <p:spPr>
              <a:xfrm>
                <a:off x="1007765" y="2598172"/>
                <a:ext cx="31500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2750" extrusionOk="0">
                    <a:moveTo>
                      <a:pt x="137" y="1895"/>
                    </a:moveTo>
                    <a:cubicBezTo>
                      <a:pt x="224" y="724"/>
                      <a:pt x="355" y="0"/>
                      <a:pt x="510" y="0"/>
                    </a:cubicBezTo>
                    <a:cubicBezTo>
                      <a:pt x="665" y="0"/>
                      <a:pt x="796" y="724"/>
                      <a:pt x="883" y="1895"/>
                    </a:cubicBezTo>
                    <a:cubicBezTo>
                      <a:pt x="968" y="3042"/>
                      <a:pt x="1020" y="4626"/>
                      <a:pt x="1020" y="6375"/>
                    </a:cubicBezTo>
                    <a:cubicBezTo>
                      <a:pt x="1020" y="8124"/>
                      <a:pt x="968" y="9708"/>
                      <a:pt x="883" y="10855"/>
                    </a:cubicBezTo>
                    <a:cubicBezTo>
                      <a:pt x="796" y="12026"/>
                      <a:pt x="665" y="12750"/>
                      <a:pt x="510" y="12750"/>
                    </a:cubicBezTo>
                    <a:cubicBezTo>
                      <a:pt x="355" y="12750"/>
                      <a:pt x="224" y="12026"/>
                      <a:pt x="137" y="10855"/>
                    </a:cubicBezTo>
                    <a:cubicBezTo>
                      <a:pt x="52" y="9708"/>
                      <a:pt x="0" y="8124"/>
                      <a:pt x="0" y="6375"/>
                    </a:cubicBezTo>
                    <a:cubicBezTo>
                      <a:pt x="0" y="4626"/>
                      <a:pt x="52" y="3042"/>
                      <a:pt x="137" y="1895"/>
                    </a:cubicBezTo>
                    <a:close/>
                    <a:moveTo>
                      <a:pt x="510" y="86"/>
                    </a:moveTo>
                    <a:cubicBezTo>
                      <a:pt x="408" y="86"/>
                      <a:pt x="305" y="779"/>
                      <a:pt x="222" y="1900"/>
                    </a:cubicBezTo>
                    <a:cubicBezTo>
                      <a:pt x="137" y="3045"/>
                      <a:pt x="86" y="4627"/>
                      <a:pt x="86" y="6375"/>
                    </a:cubicBezTo>
                    <a:cubicBezTo>
                      <a:pt x="86" y="8123"/>
                      <a:pt x="137" y="9705"/>
                      <a:pt x="222" y="10850"/>
                    </a:cubicBezTo>
                    <a:cubicBezTo>
                      <a:pt x="305" y="11971"/>
                      <a:pt x="408" y="12665"/>
                      <a:pt x="510" y="12665"/>
                    </a:cubicBezTo>
                    <a:cubicBezTo>
                      <a:pt x="613" y="12665"/>
                      <a:pt x="716" y="11971"/>
                      <a:pt x="798" y="10850"/>
                    </a:cubicBezTo>
                    <a:cubicBezTo>
                      <a:pt x="883" y="9705"/>
                      <a:pt x="935" y="8123"/>
                      <a:pt x="935" y="6375"/>
                    </a:cubicBezTo>
                    <a:cubicBezTo>
                      <a:pt x="935" y="4627"/>
                      <a:pt x="883" y="3045"/>
                      <a:pt x="798" y="1900"/>
                    </a:cubicBezTo>
                    <a:cubicBezTo>
                      <a:pt x="716" y="779"/>
                      <a:pt x="613" y="86"/>
                      <a:pt x="510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957;p88">
                <a:extLst>
                  <a:ext uri="{FF2B5EF4-FFF2-40B4-BE49-F238E27FC236}">
                    <a16:creationId xmlns:a16="http://schemas.microsoft.com/office/drawing/2014/main" id="{808B3DBF-4986-A3C0-24A5-ADA786F022F6}"/>
                  </a:ext>
                </a:extLst>
              </p:cNvPr>
              <p:cNvSpPr/>
              <p:nvPr/>
            </p:nvSpPr>
            <p:spPr>
              <a:xfrm>
                <a:off x="826674" y="2632142"/>
                <a:ext cx="393721" cy="325810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10550" extrusionOk="0">
                    <a:moveTo>
                      <a:pt x="10878" y="1543"/>
                    </a:moveTo>
                    <a:cubicBezTo>
                      <a:pt x="12035" y="2498"/>
                      <a:pt x="12749" y="3817"/>
                      <a:pt x="12749" y="5275"/>
                    </a:cubicBezTo>
                    <a:cubicBezTo>
                      <a:pt x="12749" y="6733"/>
                      <a:pt x="12035" y="8053"/>
                      <a:pt x="10878" y="9007"/>
                    </a:cubicBezTo>
                    <a:cubicBezTo>
                      <a:pt x="9726" y="9960"/>
                      <a:pt x="8133" y="10550"/>
                      <a:pt x="6374" y="10550"/>
                    </a:cubicBezTo>
                    <a:cubicBezTo>
                      <a:pt x="4615" y="10550"/>
                      <a:pt x="3023" y="9960"/>
                      <a:pt x="1869" y="9007"/>
                    </a:cubicBezTo>
                    <a:cubicBezTo>
                      <a:pt x="714" y="8053"/>
                      <a:pt x="0" y="6733"/>
                      <a:pt x="0" y="5275"/>
                    </a:cubicBezTo>
                    <a:cubicBezTo>
                      <a:pt x="0" y="3817"/>
                      <a:pt x="714" y="2498"/>
                      <a:pt x="1869" y="1543"/>
                    </a:cubicBezTo>
                    <a:cubicBezTo>
                      <a:pt x="3023" y="590"/>
                      <a:pt x="4615" y="1"/>
                      <a:pt x="6374" y="1"/>
                    </a:cubicBezTo>
                    <a:cubicBezTo>
                      <a:pt x="8133" y="1"/>
                      <a:pt x="9726" y="590"/>
                      <a:pt x="10878" y="1543"/>
                    </a:cubicBezTo>
                    <a:close/>
                    <a:moveTo>
                      <a:pt x="12664" y="5275"/>
                    </a:moveTo>
                    <a:cubicBezTo>
                      <a:pt x="12664" y="3844"/>
                      <a:pt x="11961" y="2547"/>
                      <a:pt x="10824" y="1608"/>
                    </a:cubicBezTo>
                    <a:cubicBezTo>
                      <a:pt x="9687" y="668"/>
                      <a:pt x="8112" y="86"/>
                      <a:pt x="6374" y="86"/>
                    </a:cubicBezTo>
                    <a:cubicBezTo>
                      <a:pt x="4636" y="86"/>
                      <a:pt x="3062" y="668"/>
                      <a:pt x="1924" y="1608"/>
                    </a:cubicBezTo>
                    <a:cubicBezTo>
                      <a:pt x="788" y="2547"/>
                      <a:pt x="85" y="3844"/>
                      <a:pt x="85" y="5275"/>
                    </a:cubicBezTo>
                    <a:cubicBezTo>
                      <a:pt x="85" y="6706"/>
                      <a:pt x="788" y="8003"/>
                      <a:pt x="1924" y="8942"/>
                    </a:cubicBezTo>
                    <a:cubicBezTo>
                      <a:pt x="3062" y="9883"/>
                      <a:pt x="4636" y="10464"/>
                      <a:pt x="6374" y="10464"/>
                    </a:cubicBezTo>
                    <a:cubicBezTo>
                      <a:pt x="8112" y="10464"/>
                      <a:pt x="9687" y="9883"/>
                      <a:pt x="10824" y="8942"/>
                    </a:cubicBezTo>
                    <a:cubicBezTo>
                      <a:pt x="11961" y="8003"/>
                      <a:pt x="12664" y="6706"/>
                      <a:pt x="12664" y="52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958;p88">
                <a:extLst>
                  <a:ext uri="{FF2B5EF4-FFF2-40B4-BE49-F238E27FC236}">
                    <a16:creationId xmlns:a16="http://schemas.microsoft.com/office/drawing/2014/main" id="{04FEBD93-7EF3-49E3-C5BE-3432E70B858E}"/>
                  </a:ext>
                </a:extLst>
              </p:cNvPr>
              <p:cNvSpPr/>
              <p:nvPr/>
            </p:nvSpPr>
            <p:spPr>
              <a:xfrm>
                <a:off x="826674" y="2668953"/>
                <a:ext cx="393721" cy="252186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8166" extrusionOk="0">
                    <a:moveTo>
                      <a:pt x="10874" y="1190"/>
                    </a:moveTo>
                    <a:cubicBezTo>
                      <a:pt x="12033" y="1929"/>
                      <a:pt x="12749" y="2952"/>
                      <a:pt x="12749" y="4083"/>
                    </a:cubicBezTo>
                    <a:cubicBezTo>
                      <a:pt x="12749" y="5215"/>
                      <a:pt x="12033" y="6237"/>
                      <a:pt x="10874" y="6976"/>
                    </a:cubicBezTo>
                    <a:cubicBezTo>
                      <a:pt x="9722" y="7712"/>
                      <a:pt x="8131" y="8166"/>
                      <a:pt x="6374" y="8166"/>
                    </a:cubicBezTo>
                    <a:cubicBezTo>
                      <a:pt x="4618" y="8166"/>
                      <a:pt x="3026" y="7712"/>
                      <a:pt x="1874" y="6976"/>
                    </a:cubicBezTo>
                    <a:cubicBezTo>
                      <a:pt x="716" y="6237"/>
                      <a:pt x="0" y="5215"/>
                      <a:pt x="0" y="4083"/>
                    </a:cubicBezTo>
                    <a:cubicBezTo>
                      <a:pt x="0" y="2952"/>
                      <a:pt x="716" y="1929"/>
                      <a:pt x="1874" y="1190"/>
                    </a:cubicBezTo>
                    <a:cubicBezTo>
                      <a:pt x="3026" y="455"/>
                      <a:pt x="4618" y="0"/>
                      <a:pt x="6374" y="0"/>
                    </a:cubicBezTo>
                    <a:cubicBezTo>
                      <a:pt x="8131" y="0"/>
                      <a:pt x="9722" y="455"/>
                      <a:pt x="10874" y="1190"/>
                    </a:cubicBezTo>
                    <a:close/>
                    <a:moveTo>
                      <a:pt x="12664" y="4083"/>
                    </a:moveTo>
                    <a:cubicBezTo>
                      <a:pt x="12664" y="2983"/>
                      <a:pt x="11963" y="1985"/>
                      <a:pt x="10829" y="1261"/>
                    </a:cubicBezTo>
                    <a:cubicBezTo>
                      <a:pt x="9690" y="535"/>
                      <a:pt x="8115" y="85"/>
                      <a:pt x="6374" y="85"/>
                    </a:cubicBezTo>
                    <a:cubicBezTo>
                      <a:pt x="4634" y="85"/>
                      <a:pt x="3059" y="535"/>
                      <a:pt x="1919" y="1261"/>
                    </a:cubicBezTo>
                    <a:cubicBezTo>
                      <a:pt x="786" y="1985"/>
                      <a:pt x="85" y="2983"/>
                      <a:pt x="85" y="4083"/>
                    </a:cubicBezTo>
                    <a:cubicBezTo>
                      <a:pt x="85" y="5183"/>
                      <a:pt x="786" y="6181"/>
                      <a:pt x="1919" y="6905"/>
                    </a:cubicBezTo>
                    <a:cubicBezTo>
                      <a:pt x="3059" y="7632"/>
                      <a:pt x="4634" y="8081"/>
                      <a:pt x="6374" y="8081"/>
                    </a:cubicBezTo>
                    <a:cubicBezTo>
                      <a:pt x="8115" y="8081"/>
                      <a:pt x="9690" y="7632"/>
                      <a:pt x="10829" y="6905"/>
                    </a:cubicBezTo>
                    <a:cubicBezTo>
                      <a:pt x="11963" y="6181"/>
                      <a:pt x="12664" y="5183"/>
                      <a:pt x="12664" y="40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959;p88">
                <a:extLst>
                  <a:ext uri="{FF2B5EF4-FFF2-40B4-BE49-F238E27FC236}">
                    <a16:creationId xmlns:a16="http://schemas.microsoft.com/office/drawing/2014/main" id="{175E8DD5-C597-1E30-9C4B-F9834897E51D}"/>
                  </a:ext>
                </a:extLst>
              </p:cNvPr>
              <p:cNvSpPr/>
              <p:nvPr/>
            </p:nvSpPr>
            <p:spPr>
              <a:xfrm>
                <a:off x="826674" y="2705733"/>
                <a:ext cx="393721" cy="178624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5784" extrusionOk="0">
                    <a:moveTo>
                      <a:pt x="10869" y="839"/>
                    </a:moveTo>
                    <a:cubicBezTo>
                      <a:pt x="12030" y="1362"/>
                      <a:pt x="12749" y="2087"/>
                      <a:pt x="12749" y="2892"/>
                    </a:cubicBezTo>
                    <a:cubicBezTo>
                      <a:pt x="12749" y="3697"/>
                      <a:pt x="12030" y="4423"/>
                      <a:pt x="10869" y="4946"/>
                    </a:cubicBezTo>
                    <a:cubicBezTo>
                      <a:pt x="9718" y="5464"/>
                      <a:pt x="8129" y="5784"/>
                      <a:pt x="6374" y="5784"/>
                    </a:cubicBezTo>
                    <a:cubicBezTo>
                      <a:pt x="4620" y="5784"/>
                      <a:pt x="3031" y="5464"/>
                      <a:pt x="1879" y="4946"/>
                    </a:cubicBezTo>
                    <a:cubicBezTo>
                      <a:pt x="718" y="4423"/>
                      <a:pt x="0" y="3697"/>
                      <a:pt x="0" y="2892"/>
                    </a:cubicBezTo>
                    <a:cubicBezTo>
                      <a:pt x="0" y="2087"/>
                      <a:pt x="718" y="1362"/>
                      <a:pt x="1879" y="839"/>
                    </a:cubicBezTo>
                    <a:cubicBezTo>
                      <a:pt x="3031" y="321"/>
                      <a:pt x="4620" y="0"/>
                      <a:pt x="6374" y="0"/>
                    </a:cubicBezTo>
                    <a:cubicBezTo>
                      <a:pt x="8129" y="0"/>
                      <a:pt x="9718" y="321"/>
                      <a:pt x="10869" y="839"/>
                    </a:cubicBezTo>
                    <a:close/>
                    <a:moveTo>
                      <a:pt x="12664" y="2892"/>
                    </a:moveTo>
                    <a:cubicBezTo>
                      <a:pt x="12664" y="2124"/>
                      <a:pt x="11965" y="1424"/>
                      <a:pt x="10834" y="916"/>
                    </a:cubicBezTo>
                    <a:cubicBezTo>
                      <a:pt x="9694" y="403"/>
                      <a:pt x="8117" y="85"/>
                      <a:pt x="6374" y="85"/>
                    </a:cubicBezTo>
                    <a:cubicBezTo>
                      <a:pt x="4632" y="85"/>
                      <a:pt x="3055" y="403"/>
                      <a:pt x="1914" y="916"/>
                    </a:cubicBezTo>
                    <a:cubicBezTo>
                      <a:pt x="784" y="1424"/>
                      <a:pt x="85" y="2124"/>
                      <a:pt x="85" y="2892"/>
                    </a:cubicBezTo>
                    <a:cubicBezTo>
                      <a:pt x="85" y="3661"/>
                      <a:pt x="784" y="4360"/>
                      <a:pt x="1914" y="4868"/>
                    </a:cubicBezTo>
                    <a:cubicBezTo>
                      <a:pt x="3055" y="5381"/>
                      <a:pt x="4632" y="5699"/>
                      <a:pt x="6374" y="5699"/>
                    </a:cubicBezTo>
                    <a:cubicBezTo>
                      <a:pt x="8117" y="5699"/>
                      <a:pt x="9694" y="5381"/>
                      <a:pt x="10834" y="4868"/>
                    </a:cubicBezTo>
                    <a:cubicBezTo>
                      <a:pt x="11965" y="4360"/>
                      <a:pt x="12664" y="3661"/>
                      <a:pt x="12664" y="28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960;p88">
                <a:extLst>
                  <a:ext uri="{FF2B5EF4-FFF2-40B4-BE49-F238E27FC236}">
                    <a16:creationId xmlns:a16="http://schemas.microsoft.com/office/drawing/2014/main" id="{2B204C43-7E68-5535-9A20-45055EC33550}"/>
                  </a:ext>
                </a:extLst>
              </p:cNvPr>
              <p:cNvSpPr/>
              <p:nvPr/>
            </p:nvSpPr>
            <p:spPr>
              <a:xfrm>
                <a:off x="826674" y="2742514"/>
                <a:ext cx="393721" cy="105093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3403" extrusionOk="0">
                    <a:moveTo>
                      <a:pt x="10863" y="488"/>
                    </a:moveTo>
                    <a:cubicBezTo>
                      <a:pt x="12028" y="793"/>
                      <a:pt x="12749" y="1222"/>
                      <a:pt x="12749" y="1701"/>
                    </a:cubicBezTo>
                    <a:cubicBezTo>
                      <a:pt x="12749" y="2181"/>
                      <a:pt x="12028" y="2609"/>
                      <a:pt x="10863" y="2915"/>
                    </a:cubicBezTo>
                    <a:cubicBezTo>
                      <a:pt x="9713" y="3216"/>
                      <a:pt x="8126" y="3402"/>
                      <a:pt x="6374" y="3402"/>
                    </a:cubicBezTo>
                    <a:cubicBezTo>
                      <a:pt x="4622" y="3402"/>
                      <a:pt x="3036" y="3216"/>
                      <a:pt x="1886" y="2915"/>
                    </a:cubicBezTo>
                    <a:cubicBezTo>
                      <a:pt x="720" y="2609"/>
                      <a:pt x="0" y="2181"/>
                      <a:pt x="0" y="1701"/>
                    </a:cubicBezTo>
                    <a:cubicBezTo>
                      <a:pt x="0" y="1222"/>
                      <a:pt x="720" y="793"/>
                      <a:pt x="1886" y="488"/>
                    </a:cubicBezTo>
                    <a:cubicBezTo>
                      <a:pt x="3036" y="186"/>
                      <a:pt x="4622" y="0"/>
                      <a:pt x="6374" y="0"/>
                    </a:cubicBezTo>
                    <a:cubicBezTo>
                      <a:pt x="8126" y="0"/>
                      <a:pt x="9713" y="186"/>
                      <a:pt x="10863" y="488"/>
                    </a:cubicBezTo>
                    <a:close/>
                    <a:moveTo>
                      <a:pt x="12664" y="1701"/>
                    </a:moveTo>
                    <a:cubicBezTo>
                      <a:pt x="12664" y="1265"/>
                      <a:pt x="11967" y="865"/>
                      <a:pt x="10841" y="570"/>
                    </a:cubicBezTo>
                    <a:cubicBezTo>
                      <a:pt x="9699" y="270"/>
                      <a:pt x="8119" y="85"/>
                      <a:pt x="6374" y="85"/>
                    </a:cubicBezTo>
                    <a:cubicBezTo>
                      <a:pt x="4629" y="85"/>
                      <a:pt x="3050" y="270"/>
                      <a:pt x="1908" y="570"/>
                    </a:cubicBezTo>
                    <a:cubicBezTo>
                      <a:pt x="782" y="865"/>
                      <a:pt x="85" y="1265"/>
                      <a:pt x="85" y="1701"/>
                    </a:cubicBezTo>
                    <a:cubicBezTo>
                      <a:pt x="85" y="2138"/>
                      <a:pt x="782" y="2538"/>
                      <a:pt x="1908" y="2833"/>
                    </a:cubicBezTo>
                    <a:cubicBezTo>
                      <a:pt x="3050" y="3132"/>
                      <a:pt x="4629" y="3317"/>
                      <a:pt x="6374" y="3317"/>
                    </a:cubicBezTo>
                    <a:cubicBezTo>
                      <a:pt x="8119" y="3317"/>
                      <a:pt x="9699" y="3132"/>
                      <a:pt x="10841" y="2833"/>
                    </a:cubicBezTo>
                    <a:cubicBezTo>
                      <a:pt x="11967" y="2538"/>
                      <a:pt x="12664" y="2138"/>
                      <a:pt x="12664" y="17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961;p88">
                <a:extLst>
                  <a:ext uri="{FF2B5EF4-FFF2-40B4-BE49-F238E27FC236}">
                    <a16:creationId xmlns:a16="http://schemas.microsoft.com/office/drawing/2014/main" id="{E6705009-DB0F-BEA7-C8A8-47BB4FFD6FF5}"/>
                  </a:ext>
                </a:extLst>
              </p:cNvPr>
              <p:cNvSpPr/>
              <p:nvPr/>
            </p:nvSpPr>
            <p:spPr>
              <a:xfrm>
                <a:off x="826674" y="2779294"/>
                <a:ext cx="393721" cy="31531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1021" extrusionOk="0">
                    <a:moveTo>
                      <a:pt x="10855" y="137"/>
                    </a:moveTo>
                    <a:cubicBezTo>
                      <a:pt x="12025" y="224"/>
                      <a:pt x="12749" y="355"/>
                      <a:pt x="12749" y="510"/>
                    </a:cubicBezTo>
                    <a:cubicBezTo>
                      <a:pt x="12749" y="666"/>
                      <a:pt x="12025" y="797"/>
                      <a:pt x="10855" y="883"/>
                    </a:cubicBezTo>
                    <a:cubicBezTo>
                      <a:pt x="9708" y="968"/>
                      <a:pt x="8124" y="1020"/>
                      <a:pt x="6374" y="1020"/>
                    </a:cubicBezTo>
                    <a:cubicBezTo>
                      <a:pt x="4625" y="1020"/>
                      <a:pt x="3041" y="968"/>
                      <a:pt x="1894" y="883"/>
                    </a:cubicBezTo>
                    <a:cubicBezTo>
                      <a:pt x="724" y="797"/>
                      <a:pt x="0" y="666"/>
                      <a:pt x="0" y="510"/>
                    </a:cubicBezTo>
                    <a:cubicBezTo>
                      <a:pt x="0" y="355"/>
                      <a:pt x="724" y="224"/>
                      <a:pt x="1894" y="137"/>
                    </a:cubicBezTo>
                    <a:cubicBezTo>
                      <a:pt x="3041" y="53"/>
                      <a:pt x="4625" y="0"/>
                      <a:pt x="6374" y="0"/>
                    </a:cubicBezTo>
                    <a:cubicBezTo>
                      <a:pt x="8124" y="0"/>
                      <a:pt x="9708" y="53"/>
                      <a:pt x="10855" y="137"/>
                    </a:cubicBezTo>
                    <a:close/>
                    <a:moveTo>
                      <a:pt x="12664" y="510"/>
                    </a:moveTo>
                    <a:cubicBezTo>
                      <a:pt x="12664" y="407"/>
                      <a:pt x="11970" y="305"/>
                      <a:pt x="10849" y="222"/>
                    </a:cubicBezTo>
                    <a:cubicBezTo>
                      <a:pt x="9704" y="137"/>
                      <a:pt x="8122" y="85"/>
                      <a:pt x="6374" y="85"/>
                    </a:cubicBezTo>
                    <a:cubicBezTo>
                      <a:pt x="4626" y="85"/>
                      <a:pt x="3045" y="137"/>
                      <a:pt x="1900" y="222"/>
                    </a:cubicBezTo>
                    <a:cubicBezTo>
                      <a:pt x="778" y="305"/>
                      <a:pt x="85" y="407"/>
                      <a:pt x="85" y="510"/>
                    </a:cubicBezTo>
                    <a:cubicBezTo>
                      <a:pt x="85" y="613"/>
                      <a:pt x="778" y="715"/>
                      <a:pt x="1900" y="798"/>
                    </a:cubicBezTo>
                    <a:cubicBezTo>
                      <a:pt x="3045" y="883"/>
                      <a:pt x="4626" y="935"/>
                      <a:pt x="6374" y="935"/>
                    </a:cubicBezTo>
                    <a:cubicBezTo>
                      <a:pt x="8122" y="935"/>
                      <a:pt x="9704" y="883"/>
                      <a:pt x="10849" y="798"/>
                    </a:cubicBezTo>
                    <a:cubicBezTo>
                      <a:pt x="11970" y="715"/>
                      <a:pt x="12664" y="613"/>
                      <a:pt x="12664" y="5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962;p88">
                <a:extLst>
                  <a:ext uri="{FF2B5EF4-FFF2-40B4-BE49-F238E27FC236}">
                    <a16:creationId xmlns:a16="http://schemas.microsoft.com/office/drawing/2014/main" id="{B8FDE97C-E7C8-BAC4-2780-6D066223EF98}"/>
                  </a:ext>
                </a:extLst>
              </p:cNvPr>
              <p:cNvSpPr/>
              <p:nvPr/>
            </p:nvSpPr>
            <p:spPr>
              <a:xfrm>
                <a:off x="871237" y="2599963"/>
                <a:ext cx="283038" cy="391745"/>
              </a:xfrm>
              <a:custGeom>
                <a:avLst/>
                <a:gdLst/>
                <a:ahLst/>
                <a:cxnLst/>
                <a:rect l="l" t="t" r="r" b="b"/>
                <a:pathLst>
                  <a:path w="9165" h="12685" extrusionOk="0">
                    <a:moveTo>
                      <a:pt x="4553" y="8974"/>
                    </a:moveTo>
                    <a:cubicBezTo>
                      <a:pt x="4533" y="9030"/>
                      <a:pt x="4521" y="9095"/>
                      <a:pt x="4517" y="9163"/>
                    </a:cubicBezTo>
                    <a:cubicBezTo>
                      <a:pt x="4582" y="10671"/>
                      <a:pt x="5025" y="11100"/>
                      <a:pt x="5292" y="11359"/>
                    </a:cubicBezTo>
                    <a:cubicBezTo>
                      <a:pt x="5410" y="11474"/>
                      <a:pt x="5497" y="11559"/>
                      <a:pt x="5514" y="11690"/>
                    </a:cubicBezTo>
                    <a:cubicBezTo>
                      <a:pt x="5519" y="11727"/>
                      <a:pt x="5533" y="11801"/>
                      <a:pt x="5548" y="11890"/>
                    </a:cubicBezTo>
                    <a:cubicBezTo>
                      <a:pt x="5586" y="12098"/>
                      <a:pt x="5636" y="12385"/>
                      <a:pt x="5636" y="12546"/>
                    </a:cubicBezTo>
                    <a:cubicBezTo>
                      <a:pt x="5696" y="12540"/>
                      <a:pt x="5757" y="12532"/>
                      <a:pt x="5818" y="12523"/>
                    </a:cubicBezTo>
                    <a:cubicBezTo>
                      <a:pt x="5890" y="12513"/>
                      <a:pt x="5960" y="12502"/>
                      <a:pt x="6028" y="12490"/>
                    </a:cubicBezTo>
                    <a:cubicBezTo>
                      <a:pt x="6032" y="12376"/>
                      <a:pt x="6042" y="12247"/>
                      <a:pt x="6072" y="12124"/>
                    </a:cubicBezTo>
                    <a:cubicBezTo>
                      <a:pt x="6108" y="11975"/>
                      <a:pt x="6173" y="11838"/>
                      <a:pt x="6294" y="11751"/>
                    </a:cubicBezTo>
                    <a:cubicBezTo>
                      <a:pt x="6385" y="11684"/>
                      <a:pt x="6502" y="11638"/>
                      <a:pt x="6624" y="11591"/>
                    </a:cubicBezTo>
                    <a:cubicBezTo>
                      <a:pt x="6832" y="11510"/>
                      <a:pt x="7057" y="11422"/>
                      <a:pt x="7148" y="11221"/>
                    </a:cubicBezTo>
                    <a:cubicBezTo>
                      <a:pt x="7202" y="11101"/>
                      <a:pt x="7222" y="11016"/>
                      <a:pt x="7238" y="10951"/>
                    </a:cubicBezTo>
                    <a:cubicBezTo>
                      <a:pt x="7270" y="10810"/>
                      <a:pt x="7287" y="10743"/>
                      <a:pt x="7484" y="10642"/>
                    </a:cubicBezTo>
                    <a:cubicBezTo>
                      <a:pt x="7622" y="10571"/>
                      <a:pt x="7779" y="10451"/>
                      <a:pt x="7902" y="10309"/>
                    </a:cubicBezTo>
                    <a:cubicBezTo>
                      <a:pt x="8004" y="10192"/>
                      <a:pt x="8081" y="10062"/>
                      <a:pt x="8103" y="9937"/>
                    </a:cubicBezTo>
                    <a:cubicBezTo>
                      <a:pt x="8112" y="9887"/>
                      <a:pt x="8125" y="9830"/>
                      <a:pt x="8139" y="9769"/>
                    </a:cubicBezTo>
                    <a:cubicBezTo>
                      <a:pt x="8204" y="9485"/>
                      <a:pt x="8292" y="9104"/>
                      <a:pt x="7998" y="8988"/>
                    </a:cubicBezTo>
                    <a:cubicBezTo>
                      <a:pt x="7830" y="8921"/>
                      <a:pt x="7712" y="8905"/>
                      <a:pt x="7624" y="8894"/>
                    </a:cubicBezTo>
                    <a:cubicBezTo>
                      <a:pt x="7481" y="8875"/>
                      <a:pt x="7403" y="8866"/>
                      <a:pt x="7320" y="8718"/>
                    </a:cubicBezTo>
                    <a:cubicBezTo>
                      <a:pt x="7266" y="8622"/>
                      <a:pt x="7166" y="8515"/>
                      <a:pt x="7040" y="8413"/>
                    </a:cubicBezTo>
                    <a:cubicBezTo>
                      <a:pt x="6911" y="8306"/>
                      <a:pt x="6757" y="8208"/>
                      <a:pt x="6598" y="8131"/>
                    </a:cubicBezTo>
                    <a:cubicBezTo>
                      <a:pt x="6480" y="8075"/>
                      <a:pt x="6386" y="8012"/>
                      <a:pt x="6301" y="7956"/>
                    </a:cubicBezTo>
                    <a:cubicBezTo>
                      <a:pt x="6157" y="7861"/>
                      <a:pt x="6046" y="7787"/>
                      <a:pt x="5924" y="7822"/>
                    </a:cubicBezTo>
                    <a:cubicBezTo>
                      <a:pt x="5799" y="7857"/>
                      <a:pt x="5701" y="7825"/>
                      <a:pt x="5604" y="7793"/>
                    </a:cubicBezTo>
                    <a:cubicBezTo>
                      <a:pt x="5514" y="7763"/>
                      <a:pt x="5424" y="7733"/>
                      <a:pt x="5318" y="7780"/>
                    </a:cubicBezTo>
                    <a:lnTo>
                      <a:pt x="5312" y="7782"/>
                    </a:lnTo>
                    <a:cubicBezTo>
                      <a:pt x="5216" y="7823"/>
                      <a:pt x="5086" y="7880"/>
                      <a:pt x="4959" y="7918"/>
                    </a:cubicBezTo>
                    <a:cubicBezTo>
                      <a:pt x="4727" y="7987"/>
                      <a:pt x="4498" y="8000"/>
                      <a:pt x="4435" y="7792"/>
                    </a:cubicBezTo>
                    <a:cubicBezTo>
                      <a:pt x="4399" y="7671"/>
                      <a:pt x="4372" y="7602"/>
                      <a:pt x="4327" y="7552"/>
                    </a:cubicBezTo>
                    <a:cubicBezTo>
                      <a:pt x="4281" y="7501"/>
                      <a:pt x="4207" y="7462"/>
                      <a:pt x="4077" y="7400"/>
                    </a:cubicBezTo>
                    <a:cubicBezTo>
                      <a:pt x="3857" y="7295"/>
                      <a:pt x="3893" y="7163"/>
                      <a:pt x="3927" y="7038"/>
                    </a:cubicBezTo>
                    <a:cubicBezTo>
                      <a:pt x="3940" y="6993"/>
                      <a:pt x="3952" y="6948"/>
                      <a:pt x="3938" y="6922"/>
                    </a:cubicBezTo>
                    <a:cubicBezTo>
                      <a:pt x="3935" y="6917"/>
                      <a:pt x="3925" y="6921"/>
                      <a:pt x="3909" y="6927"/>
                    </a:cubicBezTo>
                    <a:cubicBezTo>
                      <a:pt x="3833" y="6957"/>
                      <a:pt x="3710" y="7006"/>
                      <a:pt x="3478" y="6905"/>
                    </a:cubicBezTo>
                    <a:cubicBezTo>
                      <a:pt x="3375" y="6859"/>
                      <a:pt x="3298" y="6783"/>
                      <a:pt x="3252" y="6691"/>
                    </a:cubicBezTo>
                    <a:cubicBezTo>
                      <a:pt x="3210" y="6609"/>
                      <a:pt x="3194" y="6514"/>
                      <a:pt x="3207" y="6419"/>
                    </a:cubicBezTo>
                    <a:cubicBezTo>
                      <a:pt x="3220" y="6325"/>
                      <a:pt x="3260" y="6231"/>
                      <a:pt x="3331" y="6148"/>
                    </a:cubicBezTo>
                    <a:cubicBezTo>
                      <a:pt x="3423" y="6040"/>
                      <a:pt x="3568" y="5951"/>
                      <a:pt x="3771" y="5909"/>
                    </a:cubicBezTo>
                    <a:cubicBezTo>
                      <a:pt x="4231" y="5813"/>
                      <a:pt x="4399" y="6072"/>
                      <a:pt x="4517" y="6253"/>
                    </a:cubicBezTo>
                    <a:cubicBezTo>
                      <a:pt x="4561" y="6320"/>
                      <a:pt x="4595" y="6372"/>
                      <a:pt x="4618" y="6371"/>
                    </a:cubicBezTo>
                    <a:cubicBezTo>
                      <a:pt x="4638" y="6370"/>
                      <a:pt x="4658" y="6365"/>
                      <a:pt x="4675" y="6355"/>
                    </a:cubicBezTo>
                    <a:cubicBezTo>
                      <a:pt x="4707" y="6338"/>
                      <a:pt x="4733" y="6308"/>
                      <a:pt x="4752" y="6271"/>
                    </a:cubicBezTo>
                    <a:cubicBezTo>
                      <a:pt x="4772" y="6230"/>
                      <a:pt x="4783" y="6181"/>
                      <a:pt x="4781" y="6126"/>
                    </a:cubicBezTo>
                    <a:cubicBezTo>
                      <a:pt x="4779" y="6069"/>
                      <a:pt x="4762" y="6006"/>
                      <a:pt x="4728" y="5943"/>
                    </a:cubicBezTo>
                    <a:cubicBezTo>
                      <a:pt x="4615" y="5737"/>
                      <a:pt x="4631" y="5654"/>
                      <a:pt x="4778" y="5572"/>
                    </a:cubicBezTo>
                    <a:cubicBezTo>
                      <a:pt x="4831" y="5544"/>
                      <a:pt x="4900" y="5518"/>
                      <a:pt x="4989" y="5485"/>
                    </a:cubicBezTo>
                    <a:cubicBezTo>
                      <a:pt x="5022" y="5473"/>
                      <a:pt x="5058" y="5460"/>
                      <a:pt x="5087" y="5448"/>
                    </a:cubicBezTo>
                    <a:cubicBezTo>
                      <a:pt x="5284" y="5373"/>
                      <a:pt x="5299" y="5273"/>
                      <a:pt x="5313" y="5169"/>
                    </a:cubicBezTo>
                    <a:cubicBezTo>
                      <a:pt x="5325" y="5093"/>
                      <a:pt x="5336" y="5016"/>
                      <a:pt x="5391" y="4937"/>
                    </a:cubicBezTo>
                    <a:cubicBezTo>
                      <a:pt x="5465" y="4828"/>
                      <a:pt x="5541" y="4798"/>
                      <a:pt x="5617" y="4766"/>
                    </a:cubicBezTo>
                    <a:cubicBezTo>
                      <a:pt x="5678" y="4742"/>
                      <a:pt x="5739" y="4718"/>
                      <a:pt x="5795" y="4631"/>
                    </a:cubicBezTo>
                    <a:cubicBezTo>
                      <a:pt x="5831" y="4574"/>
                      <a:pt x="5820" y="4526"/>
                      <a:pt x="5810" y="4487"/>
                    </a:cubicBezTo>
                    <a:cubicBezTo>
                      <a:pt x="5782" y="4373"/>
                      <a:pt x="5763" y="4295"/>
                      <a:pt x="6062" y="4225"/>
                    </a:cubicBezTo>
                    <a:cubicBezTo>
                      <a:pt x="6178" y="4198"/>
                      <a:pt x="6280" y="4181"/>
                      <a:pt x="6377" y="4165"/>
                    </a:cubicBezTo>
                    <a:cubicBezTo>
                      <a:pt x="6598" y="4128"/>
                      <a:pt x="6784" y="4098"/>
                      <a:pt x="7037" y="3951"/>
                    </a:cubicBezTo>
                    <a:cubicBezTo>
                      <a:pt x="7060" y="3938"/>
                      <a:pt x="7080" y="3922"/>
                      <a:pt x="7097" y="3904"/>
                    </a:cubicBezTo>
                    <a:cubicBezTo>
                      <a:pt x="7183" y="3814"/>
                      <a:pt x="7204" y="3666"/>
                      <a:pt x="7184" y="3505"/>
                    </a:cubicBezTo>
                    <a:cubicBezTo>
                      <a:pt x="7163" y="3335"/>
                      <a:pt x="7096" y="3152"/>
                      <a:pt x="7011" y="3004"/>
                    </a:cubicBezTo>
                    <a:cubicBezTo>
                      <a:pt x="6963" y="2922"/>
                      <a:pt x="6910" y="2850"/>
                      <a:pt x="6855" y="2798"/>
                    </a:cubicBezTo>
                    <a:cubicBezTo>
                      <a:pt x="6805" y="2750"/>
                      <a:pt x="6751" y="2695"/>
                      <a:pt x="6695" y="2636"/>
                    </a:cubicBezTo>
                    <a:cubicBezTo>
                      <a:pt x="6591" y="2527"/>
                      <a:pt x="6477" y="2409"/>
                      <a:pt x="6367" y="2323"/>
                    </a:cubicBezTo>
                    <a:cubicBezTo>
                      <a:pt x="6217" y="2204"/>
                      <a:pt x="6071" y="2146"/>
                      <a:pt x="5970" y="2275"/>
                    </a:cubicBezTo>
                    <a:cubicBezTo>
                      <a:pt x="5908" y="2354"/>
                      <a:pt x="5873" y="2439"/>
                      <a:pt x="5843" y="2514"/>
                    </a:cubicBezTo>
                    <a:cubicBezTo>
                      <a:pt x="5734" y="2778"/>
                      <a:pt x="5664" y="2947"/>
                      <a:pt x="4937" y="2661"/>
                    </a:cubicBezTo>
                    <a:cubicBezTo>
                      <a:pt x="4657" y="2552"/>
                      <a:pt x="4517" y="2440"/>
                      <a:pt x="4470" y="2337"/>
                    </a:cubicBezTo>
                    <a:cubicBezTo>
                      <a:pt x="4439" y="2274"/>
                      <a:pt x="4442" y="2213"/>
                      <a:pt x="4468" y="2159"/>
                    </a:cubicBezTo>
                    <a:cubicBezTo>
                      <a:pt x="4492" y="2110"/>
                      <a:pt x="4535" y="2068"/>
                      <a:pt x="4590" y="2035"/>
                    </a:cubicBezTo>
                    <a:cubicBezTo>
                      <a:pt x="4728" y="1951"/>
                      <a:pt x="4958" y="1916"/>
                      <a:pt x="5132" y="1959"/>
                    </a:cubicBezTo>
                    <a:cubicBezTo>
                      <a:pt x="5272" y="1995"/>
                      <a:pt x="5327" y="1957"/>
                      <a:pt x="5344" y="1889"/>
                    </a:cubicBezTo>
                    <a:cubicBezTo>
                      <a:pt x="5364" y="1810"/>
                      <a:pt x="5349" y="1694"/>
                      <a:pt x="5336" y="1588"/>
                    </a:cubicBezTo>
                    <a:cubicBezTo>
                      <a:pt x="5333" y="1566"/>
                      <a:pt x="5331" y="1545"/>
                      <a:pt x="5327" y="1512"/>
                    </a:cubicBezTo>
                    <a:cubicBezTo>
                      <a:pt x="5314" y="1381"/>
                      <a:pt x="5359" y="1341"/>
                      <a:pt x="5443" y="1332"/>
                    </a:cubicBezTo>
                    <a:cubicBezTo>
                      <a:pt x="5471" y="1329"/>
                      <a:pt x="5501" y="1332"/>
                      <a:pt x="5536" y="1336"/>
                    </a:cubicBezTo>
                    <a:cubicBezTo>
                      <a:pt x="5621" y="1345"/>
                      <a:pt x="5740" y="1357"/>
                      <a:pt x="5851" y="1256"/>
                    </a:cubicBezTo>
                    <a:cubicBezTo>
                      <a:pt x="6001" y="1120"/>
                      <a:pt x="6111" y="1084"/>
                      <a:pt x="6195" y="1113"/>
                    </a:cubicBezTo>
                    <a:cubicBezTo>
                      <a:pt x="6282" y="1145"/>
                      <a:pt x="6327" y="1240"/>
                      <a:pt x="6354" y="1368"/>
                    </a:cubicBezTo>
                    <a:cubicBezTo>
                      <a:pt x="6378" y="1481"/>
                      <a:pt x="6430" y="1616"/>
                      <a:pt x="6503" y="1717"/>
                    </a:cubicBezTo>
                    <a:cubicBezTo>
                      <a:pt x="6555" y="1788"/>
                      <a:pt x="6617" y="1841"/>
                      <a:pt x="6683" y="1847"/>
                    </a:cubicBezTo>
                    <a:cubicBezTo>
                      <a:pt x="6811" y="1860"/>
                      <a:pt x="6849" y="1653"/>
                      <a:pt x="6877" y="1502"/>
                    </a:cubicBezTo>
                    <a:lnTo>
                      <a:pt x="6882" y="1475"/>
                    </a:lnTo>
                    <a:cubicBezTo>
                      <a:pt x="6896" y="1401"/>
                      <a:pt x="6815" y="1329"/>
                      <a:pt x="6716" y="1239"/>
                    </a:cubicBezTo>
                    <a:cubicBezTo>
                      <a:pt x="6641" y="1173"/>
                      <a:pt x="6559" y="1098"/>
                      <a:pt x="6489" y="1001"/>
                    </a:cubicBezTo>
                    <a:cubicBezTo>
                      <a:pt x="6419" y="905"/>
                      <a:pt x="6384" y="791"/>
                      <a:pt x="6391" y="699"/>
                    </a:cubicBezTo>
                    <a:cubicBezTo>
                      <a:pt x="6394" y="647"/>
                      <a:pt x="6410" y="601"/>
                      <a:pt x="6439" y="563"/>
                    </a:cubicBezTo>
                    <a:cubicBezTo>
                      <a:pt x="6469" y="525"/>
                      <a:pt x="6513" y="499"/>
                      <a:pt x="6571" y="490"/>
                    </a:cubicBezTo>
                    <a:cubicBezTo>
                      <a:pt x="6650" y="478"/>
                      <a:pt x="6759" y="502"/>
                      <a:pt x="6898" y="582"/>
                    </a:cubicBezTo>
                    <a:lnTo>
                      <a:pt x="6958" y="616"/>
                    </a:lnTo>
                    <a:lnTo>
                      <a:pt x="6963" y="619"/>
                    </a:lnTo>
                    <a:cubicBezTo>
                      <a:pt x="7354" y="843"/>
                      <a:pt x="7414" y="878"/>
                      <a:pt x="7515" y="1200"/>
                    </a:cubicBezTo>
                    <a:cubicBezTo>
                      <a:pt x="7558" y="1339"/>
                      <a:pt x="7546" y="1479"/>
                      <a:pt x="7533" y="1627"/>
                    </a:cubicBezTo>
                    <a:cubicBezTo>
                      <a:pt x="7515" y="1826"/>
                      <a:pt x="7497" y="2041"/>
                      <a:pt x="7626" y="2264"/>
                    </a:cubicBezTo>
                    <a:cubicBezTo>
                      <a:pt x="7701" y="2393"/>
                      <a:pt x="7785" y="2472"/>
                      <a:pt x="7867" y="2504"/>
                    </a:cubicBezTo>
                    <a:cubicBezTo>
                      <a:pt x="7901" y="2518"/>
                      <a:pt x="7935" y="2523"/>
                      <a:pt x="7968" y="2522"/>
                    </a:cubicBezTo>
                    <a:cubicBezTo>
                      <a:pt x="8000" y="2519"/>
                      <a:pt x="8031" y="2509"/>
                      <a:pt x="8060" y="2492"/>
                    </a:cubicBezTo>
                    <a:cubicBezTo>
                      <a:pt x="8126" y="2454"/>
                      <a:pt x="8183" y="2382"/>
                      <a:pt x="8224" y="2278"/>
                    </a:cubicBezTo>
                    <a:cubicBezTo>
                      <a:pt x="8318" y="2045"/>
                      <a:pt x="8392" y="2026"/>
                      <a:pt x="8507" y="2072"/>
                    </a:cubicBezTo>
                    <a:cubicBezTo>
                      <a:pt x="8528" y="2081"/>
                      <a:pt x="8550" y="2091"/>
                      <a:pt x="8573" y="2103"/>
                    </a:cubicBezTo>
                    <a:lnTo>
                      <a:pt x="8576" y="2105"/>
                    </a:lnTo>
                    <a:cubicBezTo>
                      <a:pt x="8637" y="2137"/>
                      <a:pt x="8713" y="2176"/>
                      <a:pt x="8818" y="2186"/>
                    </a:cubicBezTo>
                    <a:cubicBezTo>
                      <a:pt x="8859" y="2191"/>
                      <a:pt x="8892" y="2185"/>
                      <a:pt x="8919" y="2172"/>
                    </a:cubicBezTo>
                    <a:cubicBezTo>
                      <a:pt x="8949" y="2157"/>
                      <a:pt x="8972" y="2130"/>
                      <a:pt x="8989" y="2096"/>
                    </a:cubicBezTo>
                    <a:cubicBezTo>
                      <a:pt x="9009" y="2059"/>
                      <a:pt x="9020" y="2013"/>
                      <a:pt x="9025" y="1964"/>
                    </a:cubicBezTo>
                    <a:cubicBezTo>
                      <a:pt x="9036" y="1848"/>
                      <a:pt x="9013" y="1720"/>
                      <a:pt x="8973" y="1636"/>
                    </a:cubicBezTo>
                    <a:lnTo>
                      <a:pt x="8970" y="1632"/>
                    </a:lnTo>
                    <a:cubicBezTo>
                      <a:pt x="8960" y="1613"/>
                      <a:pt x="8954" y="1588"/>
                      <a:pt x="8947" y="1559"/>
                    </a:cubicBezTo>
                    <a:cubicBezTo>
                      <a:pt x="8943" y="1540"/>
                      <a:pt x="8940" y="1518"/>
                      <a:pt x="8936" y="1495"/>
                    </a:cubicBezTo>
                    <a:cubicBezTo>
                      <a:pt x="8513" y="1143"/>
                      <a:pt x="8043" y="846"/>
                      <a:pt x="7536" y="614"/>
                    </a:cubicBezTo>
                    <a:cubicBezTo>
                      <a:pt x="7066" y="399"/>
                      <a:pt x="6563" y="240"/>
                      <a:pt x="6038" y="147"/>
                    </a:cubicBezTo>
                    <a:cubicBezTo>
                      <a:pt x="6055" y="253"/>
                      <a:pt x="5990" y="316"/>
                      <a:pt x="5872" y="374"/>
                    </a:cubicBezTo>
                    <a:cubicBezTo>
                      <a:pt x="5822" y="397"/>
                      <a:pt x="5762" y="420"/>
                      <a:pt x="5692" y="446"/>
                    </a:cubicBezTo>
                    <a:cubicBezTo>
                      <a:pt x="5627" y="471"/>
                      <a:pt x="5554" y="498"/>
                      <a:pt x="5475" y="532"/>
                    </a:cubicBezTo>
                    <a:cubicBezTo>
                      <a:pt x="5267" y="623"/>
                      <a:pt x="5186" y="581"/>
                      <a:pt x="5091" y="532"/>
                    </a:cubicBezTo>
                    <a:cubicBezTo>
                      <a:pt x="5061" y="516"/>
                      <a:pt x="5030" y="499"/>
                      <a:pt x="4990" y="490"/>
                    </a:cubicBezTo>
                    <a:cubicBezTo>
                      <a:pt x="4943" y="479"/>
                      <a:pt x="4845" y="527"/>
                      <a:pt x="4748" y="574"/>
                    </a:cubicBezTo>
                    <a:cubicBezTo>
                      <a:pt x="4586" y="652"/>
                      <a:pt x="4429" y="729"/>
                      <a:pt x="4356" y="596"/>
                    </a:cubicBezTo>
                    <a:cubicBezTo>
                      <a:pt x="4342" y="570"/>
                      <a:pt x="4282" y="557"/>
                      <a:pt x="4210" y="557"/>
                    </a:cubicBezTo>
                    <a:cubicBezTo>
                      <a:pt x="4156" y="557"/>
                      <a:pt x="4097" y="566"/>
                      <a:pt x="4042" y="582"/>
                    </a:cubicBezTo>
                    <a:cubicBezTo>
                      <a:pt x="3991" y="598"/>
                      <a:pt x="3943" y="621"/>
                      <a:pt x="3912" y="650"/>
                    </a:cubicBezTo>
                    <a:cubicBezTo>
                      <a:pt x="3883" y="675"/>
                      <a:pt x="3867" y="707"/>
                      <a:pt x="3874" y="743"/>
                    </a:cubicBezTo>
                    <a:cubicBezTo>
                      <a:pt x="3901" y="895"/>
                      <a:pt x="3882" y="987"/>
                      <a:pt x="3820" y="1043"/>
                    </a:cubicBezTo>
                    <a:cubicBezTo>
                      <a:pt x="3760" y="1096"/>
                      <a:pt x="3669" y="1104"/>
                      <a:pt x="3544" y="1092"/>
                    </a:cubicBezTo>
                    <a:cubicBezTo>
                      <a:pt x="3450" y="1084"/>
                      <a:pt x="3368" y="1058"/>
                      <a:pt x="3283" y="1031"/>
                    </a:cubicBezTo>
                    <a:cubicBezTo>
                      <a:pt x="3167" y="995"/>
                      <a:pt x="3047" y="958"/>
                      <a:pt x="2895" y="968"/>
                    </a:cubicBezTo>
                    <a:cubicBezTo>
                      <a:pt x="2670" y="984"/>
                      <a:pt x="2537" y="813"/>
                      <a:pt x="2419" y="659"/>
                    </a:cubicBezTo>
                    <a:cubicBezTo>
                      <a:pt x="2402" y="637"/>
                      <a:pt x="2385" y="616"/>
                      <a:pt x="2368" y="596"/>
                    </a:cubicBezTo>
                    <a:cubicBezTo>
                      <a:pt x="1985" y="768"/>
                      <a:pt x="1622" y="977"/>
                      <a:pt x="1284" y="1219"/>
                    </a:cubicBezTo>
                    <a:cubicBezTo>
                      <a:pt x="944" y="1463"/>
                      <a:pt x="629" y="1739"/>
                      <a:pt x="345" y="2044"/>
                    </a:cubicBezTo>
                    <a:cubicBezTo>
                      <a:pt x="385" y="2118"/>
                      <a:pt x="392" y="2216"/>
                      <a:pt x="378" y="2316"/>
                    </a:cubicBezTo>
                    <a:cubicBezTo>
                      <a:pt x="359" y="2462"/>
                      <a:pt x="295" y="2619"/>
                      <a:pt x="231" y="2701"/>
                    </a:cubicBezTo>
                    <a:cubicBezTo>
                      <a:pt x="155" y="2797"/>
                      <a:pt x="130" y="2881"/>
                      <a:pt x="136" y="2944"/>
                    </a:cubicBezTo>
                    <a:cubicBezTo>
                      <a:pt x="138" y="2973"/>
                      <a:pt x="148" y="2998"/>
                      <a:pt x="162" y="3016"/>
                    </a:cubicBezTo>
                    <a:cubicBezTo>
                      <a:pt x="175" y="3033"/>
                      <a:pt x="192" y="3046"/>
                      <a:pt x="210" y="3053"/>
                    </a:cubicBezTo>
                    <a:cubicBezTo>
                      <a:pt x="237" y="3062"/>
                      <a:pt x="269" y="3059"/>
                      <a:pt x="301" y="3043"/>
                    </a:cubicBezTo>
                    <a:cubicBezTo>
                      <a:pt x="352" y="3015"/>
                      <a:pt x="447" y="2898"/>
                      <a:pt x="557" y="2762"/>
                    </a:cubicBezTo>
                    <a:cubicBezTo>
                      <a:pt x="792" y="2474"/>
                      <a:pt x="1090" y="2108"/>
                      <a:pt x="1326" y="2197"/>
                    </a:cubicBezTo>
                    <a:cubicBezTo>
                      <a:pt x="1545" y="2280"/>
                      <a:pt x="1487" y="2423"/>
                      <a:pt x="1418" y="2599"/>
                    </a:cubicBezTo>
                    <a:cubicBezTo>
                      <a:pt x="1373" y="2711"/>
                      <a:pt x="1321" y="2839"/>
                      <a:pt x="1369" y="2957"/>
                    </a:cubicBezTo>
                    <a:cubicBezTo>
                      <a:pt x="1410" y="3057"/>
                      <a:pt x="1479" y="3104"/>
                      <a:pt x="1544" y="3147"/>
                    </a:cubicBezTo>
                    <a:cubicBezTo>
                      <a:pt x="1679" y="3237"/>
                      <a:pt x="1796" y="3315"/>
                      <a:pt x="1718" y="3667"/>
                    </a:cubicBezTo>
                    <a:cubicBezTo>
                      <a:pt x="1693" y="3784"/>
                      <a:pt x="1668" y="3887"/>
                      <a:pt x="1645" y="3989"/>
                    </a:cubicBezTo>
                    <a:cubicBezTo>
                      <a:pt x="1555" y="4376"/>
                      <a:pt x="1472" y="4736"/>
                      <a:pt x="1491" y="4900"/>
                    </a:cubicBezTo>
                    <a:cubicBezTo>
                      <a:pt x="1507" y="5032"/>
                      <a:pt x="1439" y="5138"/>
                      <a:pt x="1383" y="5227"/>
                    </a:cubicBezTo>
                    <a:cubicBezTo>
                      <a:pt x="1346" y="5283"/>
                      <a:pt x="1317" y="5329"/>
                      <a:pt x="1333" y="5343"/>
                    </a:cubicBezTo>
                    <a:cubicBezTo>
                      <a:pt x="1361" y="5368"/>
                      <a:pt x="1405" y="5387"/>
                      <a:pt x="1452" y="5407"/>
                    </a:cubicBezTo>
                    <a:cubicBezTo>
                      <a:pt x="1576" y="5461"/>
                      <a:pt x="1710" y="5519"/>
                      <a:pt x="1727" y="5711"/>
                    </a:cubicBezTo>
                    <a:cubicBezTo>
                      <a:pt x="1734" y="5805"/>
                      <a:pt x="1767" y="5938"/>
                      <a:pt x="1805" y="6067"/>
                    </a:cubicBezTo>
                    <a:cubicBezTo>
                      <a:pt x="1857" y="6242"/>
                      <a:pt x="1919" y="6406"/>
                      <a:pt x="1947" y="6455"/>
                    </a:cubicBezTo>
                    <a:cubicBezTo>
                      <a:pt x="1955" y="6471"/>
                      <a:pt x="1996" y="6472"/>
                      <a:pt x="2041" y="6473"/>
                    </a:cubicBezTo>
                    <a:cubicBezTo>
                      <a:pt x="2116" y="6474"/>
                      <a:pt x="2199" y="6477"/>
                      <a:pt x="2271" y="6536"/>
                    </a:cubicBezTo>
                    <a:cubicBezTo>
                      <a:pt x="2336" y="6590"/>
                      <a:pt x="2374" y="6695"/>
                      <a:pt x="2413" y="6805"/>
                    </a:cubicBezTo>
                    <a:cubicBezTo>
                      <a:pt x="2451" y="6912"/>
                      <a:pt x="2491" y="7024"/>
                      <a:pt x="2546" y="7061"/>
                    </a:cubicBezTo>
                    <a:cubicBezTo>
                      <a:pt x="2602" y="7098"/>
                      <a:pt x="2726" y="7132"/>
                      <a:pt x="2850" y="7166"/>
                    </a:cubicBezTo>
                    <a:cubicBezTo>
                      <a:pt x="3009" y="7210"/>
                      <a:pt x="3169" y="7253"/>
                      <a:pt x="3231" y="7319"/>
                    </a:cubicBezTo>
                    <a:cubicBezTo>
                      <a:pt x="3269" y="7361"/>
                      <a:pt x="3335" y="7413"/>
                      <a:pt x="3411" y="7468"/>
                    </a:cubicBezTo>
                    <a:cubicBezTo>
                      <a:pt x="3503" y="7534"/>
                      <a:pt x="3611" y="7603"/>
                      <a:pt x="3706" y="7660"/>
                    </a:cubicBezTo>
                    <a:cubicBezTo>
                      <a:pt x="3785" y="7706"/>
                      <a:pt x="3834" y="7720"/>
                      <a:pt x="3886" y="7735"/>
                    </a:cubicBezTo>
                    <a:cubicBezTo>
                      <a:pt x="3948" y="7753"/>
                      <a:pt x="4012" y="7772"/>
                      <a:pt x="4123" y="7836"/>
                    </a:cubicBezTo>
                    <a:cubicBezTo>
                      <a:pt x="4218" y="7891"/>
                      <a:pt x="4294" y="7965"/>
                      <a:pt x="4363" y="8033"/>
                    </a:cubicBezTo>
                    <a:cubicBezTo>
                      <a:pt x="4441" y="8110"/>
                      <a:pt x="4510" y="8177"/>
                      <a:pt x="4571" y="8180"/>
                    </a:cubicBezTo>
                    <a:cubicBezTo>
                      <a:pt x="4612" y="8182"/>
                      <a:pt x="4648" y="8198"/>
                      <a:pt x="4679" y="8226"/>
                    </a:cubicBezTo>
                    <a:cubicBezTo>
                      <a:pt x="4710" y="8255"/>
                      <a:pt x="4735" y="8297"/>
                      <a:pt x="4750" y="8345"/>
                    </a:cubicBezTo>
                    <a:cubicBezTo>
                      <a:pt x="4764" y="8391"/>
                      <a:pt x="4771" y="8443"/>
                      <a:pt x="4769" y="8499"/>
                    </a:cubicBezTo>
                    <a:cubicBezTo>
                      <a:pt x="4764" y="8612"/>
                      <a:pt x="4721" y="8738"/>
                      <a:pt x="4628" y="8841"/>
                    </a:cubicBezTo>
                    <a:cubicBezTo>
                      <a:pt x="4597" y="8876"/>
                      <a:pt x="4571" y="8922"/>
                      <a:pt x="4553" y="8974"/>
                    </a:cubicBezTo>
                    <a:close/>
                    <a:moveTo>
                      <a:pt x="4391" y="9158"/>
                    </a:moveTo>
                    <a:cubicBezTo>
                      <a:pt x="4395" y="9077"/>
                      <a:pt x="4409" y="9000"/>
                      <a:pt x="4433" y="8932"/>
                    </a:cubicBezTo>
                    <a:cubicBezTo>
                      <a:pt x="4457" y="8863"/>
                      <a:pt x="4491" y="8803"/>
                      <a:pt x="4535" y="8756"/>
                    </a:cubicBezTo>
                    <a:cubicBezTo>
                      <a:pt x="4606" y="8677"/>
                      <a:pt x="4638" y="8580"/>
                      <a:pt x="4642" y="8494"/>
                    </a:cubicBezTo>
                    <a:cubicBezTo>
                      <a:pt x="4644" y="8453"/>
                      <a:pt x="4639" y="8415"/>
                      <a:pt x="4629" y="8383"/>
                    </a:cubicBezTo>
                    <a:cubicBezTo>
                      <a:pt x="4620" y="8355"/>
                      <a:pt x="4608" y="8333"/>
                      <a:pt x="4593" y="8319"/>
                    </a:cubicBezTo>
                    <a:cubicBezTo>
                      <a:pt x="4584" y="8312"/>
                      <a:pt x="4575" y="8307"/>
                      <a:pt x="4565" y="8307"/>
                    </a:cubicBezTo>
                    <a:cubicBezTo>
                      <a:pt x="4456" y="8302"/>
                      <a:pt x="4370" y="8219"/>
                      <a:pt x="4274" y="8124"/>
                    </a:cubicBezTo>
                    <a:cubicBezTo>
                      <a:pt x="4210" y="8061"/>
                      <a:pt x="4140" y="7993"/>
                      <a:pt x="4060" y="7946"/>
                    </a:cubicBezTo>
                    <a:cubicBezTo>
                      <a:pt x="3964" y="7890"/>
                      <a:pt x="3906" y="7873"/>
                      <a:pt x="3851" y="7858"/>
                    </a:cubicBezTo>
                    <a:cubicBezTo>
                      <a:pt x="3792" y="7841"/>
                      <a:pt x="3735" y="7824"/>
                      <a:pt x="3641" y="7769"/>
                    </a:cubicBezTo>
                    <a:cubicBezTo>
                      <a:pt x="3544" y="7712"/>
                      <a:pt x="3434" y="7641"/>
                      <a:pt x="3338" y="7571"/>
                    </a:cubicBezTo>
                    <a:cubicBezTo>
                      <a:pt x="3255" y="7512"/>
                      <a:pt x="3182" y="7453"/>
                      <a:pt x="3138" y="7405"/>
                    </a:cubicBezTo>
                    <a:cubicBezTo>
                      <a:pt x="3101" y="7366"/>
                      <a:pt x="2959" y="7327"/>
                      <a:pt x="2816" y="7288"/>
                    </a:cubicBezTo>
                    <a:cubicBezTo>
                      <a:pt x="2682" y="7251"/>
                      <a:pt x="2547" y="7215"/>
                      <a:pt x="2477" y="7167"/>
                    </a:cubicBezTo>
                    <a:cubicBezTo>
                      <a:pt x="2385" y="7106"/>
                      <a:pt x="2338" y="6974"/>
                      <a:pt x="2293" y="6847"/>
                    </a:cubicBezTo>
                    <a:cubicBezTo>
                      <a:pt x="2260" y="6755"/>
                      <a:pt x="2228" y="6666"/>
                      <a:pt x="2190" y="6634"/>
                    </a:cubicBezTo>
                    <a:cubicBezTo>
                      <a:pt x="2152" y="6603"/>
                      <a:pt x="2092" y="6601"/>
                      <a:pt x="2038" y="6599"/>
                    </a:cubicBezTo>
                    <a:cubicBezTo>
                      <a:pt x="1954" y="6597"/>
                      <a:pt x="1880" y="6596"/>
                      <a:pt x="1836" y="6519"/>
                    </a:cubicBezTo>
                    <a:cubicBezTo>
                      <a:pt x="1804" y="6463"/>
                      <a:pt x="1737" y="6287"/>
                      <a:pt x="1683" y="6103"/>
                    </a:cubicBezTo>
                    <a:cubicBezTo>
                      <a:pt x="1642" y="5966"/>
                      <a:pt x="1608" y="5824"/>
                      <a:pt x="1599" y="5722"/>
                    </a:cubicBezTo>
                    <a:cubicBezTo>
                      <a:pt x="1590" y="5605"/>
                      <a:pt x="1493" y="5563"/>
                      <a:pt x="1402" y="5523"/>
                    </a:cubicBezTo>
                    <a:cubicBezTo>
                      <a:pt x="1346" y="5499"/>
                      <a:pt x="1292" y="5476"/>
                      <a:pt x="1249" y="5438"/>
                    </a:cubicBezTo>
                    <a:cubicBezTo>
                      <a:pt x="1152" y="5352"/>
                      <a:pt x="1207" y="5266"/>
                      <a:pt x="1275" y="5159"/>
                    </a:cubicBezTo>
                    <a:cubicBezTo>
                      <a:pt x="1321" y="5088"/>
                      <a:pt x="1375" y="5002"/>
                      <a:pt x="1364" y="4914"/>
                    </a:cubicBezTo>
                    <a:cubicBezTo>
                      <a:pt x="1342" y="4729"/>
                      <a:pt x="1429" y="4359"/>
                      <a:pt x="1521" y="3961"/>
                    </a:cubicBezTo>
                    <a:cubicBezTo>
                      <a:pt x="1547" y="3850"/>
                      <a:pt x="1573" y="3736"/>
                      <a:pt x="1594" y="3640"/>
                    </a:cubicBezTo>
                    <a:cubicBezTo>
                      <a:pt x="1653" y="3373"/>
                      <a:pt x="1569" y="3317"/>
                      <a:pt x="1473" y="3252"/>
                    </a:cubicBezTo>
                    <a:cubicBezTo>
                      <a:pt x="1393" y="3199"/>
                      <a:pt x="1307" y="3141"/>
                      <a:pt x="1252" y="3004"/>
                    </a:cubicBezTo>
                    <a:cubicBezTo>
                      <a:pt x="1184" y="2840"/>
                      <a:pt x="1246" y="2686"/>
                      <a:pt x="1300" y="2553"/>
                    </a:cubicBezTo>
                    <a:cubicBezTo>
                      <a:pt x="1343" y="2443"/>
                      <a:pt x="1379" y="2353"/>
                      <a:pt x="1281" y="2316"/>
                    </a:cubicBezTo>
                    <a:cubicBezTo>
                      <a:pt x="1130" y="2259"/>
                      <a:pt x="866" y="2585"/>
                      <a:pt x="656" y="2842"/>
                    </a:cubicBezTo>
                    <a:cubicBezTo>
                      <a:pt x="537" y="2989"/>
                      <a:pt x="434" y="3115"/>
                      <a:pt x="361" y="3155"/>
                    </a:cubicBezTo>
                    <a:cubicBezTo>
                      <a:pt x="296" y="3190"/>
                      <a:pt x="227" y="3193"/>
                      <a:pt x="168" y="3172"/>
                    </a:cubicBezTo>
                    <a:cubicBezTo>
                      <a:pt x="125" y="3157"/>
                      <a:pt x="88" y="3129"/>
                      <a:pt x="60" y="3092"/>
                    </a:cubicBezTo>
                    <a:cubicBezTo>
                      <a:pt x="33" y="3055"/>
                      <a:pt x="14" y="3009"/>
                      <a:pt x="9" y="2956"/>
                    </a:cubicBezTo>
                    <a:cubicBezTo>
                      <a:pt x="0" y="2863"/>
                      <a:pt x="33" y="2746"/>
                      <a:pt x="131" y="2622"/>
                    </a:cubicBezTo>
                    <a:cubicBezTo>
                      <a:pt x="183" y="2556"/>
                      <a:pt x="236" y="2424"/>
                      <a:pt x="253" y="2299"/>
                    </a:cubicBezTo>
                    <a:cubicBezTo>
                      <a:pt x="265" y="2209"/>
                      <a:pt x="258" y="2126"/>
                      <a:pt x="217" y="2082"/>
                    </a:cubicBezTo>
                    <a:cubicBezTo>
                      <a:pt x="194" y="2057"/>
                      <a:pt x="195" y="2020"/>
                      <a:pt x="217" y="1995"/>
                    </a:cubicBezTo>
                    <a:cubicBezTo>
                      <a:pt x="516" y="1669"/>
                      <a:pt x="849" y="1373"/>
                      <a:pt x="1210" y="1116"/>
                    </a:cubicBezTo>
                    <a:cubicBezTo>
                      <a:pt x="1568" y="859"/>
                      <a:pt x="1953" y="639"/>
                      <a:pt x="2360" y="460"/>
                    </a:cubicBezTo>
                    <a:cubicBezTo>
                      <a:pt x="2387" y="448"/>
                      <a:pt x="2416" y="456"/>
                      <a:pt x="2434" y="477"/>
                    </a:cubicBezTo>
                    <a:cubicBezTo>
                      <a:pt x="2462" y="507"/>
                      <a:pt x="2490" y="544"/>
                      <a:pt x="2519" y="582"/>
                    </a:cubicBezTo>
                    <a:cubicBezTo>
                      <a:pt x="2618" y="710"/>
                      <a:pt x="2728" y="852"/>
                      <a:pt x="2886" y="842"/>
                    </a:cubicBezTo>
                    <a:cubicBezTo>
                      <a:pt x="3062" y="829"/>
                      <a:pt x="3194" y="871"/>
                      <a:pt x="3321" y="910"/>
                    </a:cubicBezTo>
                    <a:cubicBezTo>
                      <a:pt x="3400" y="934"/>
                      <a:pt x="3476" y="959"/>
                      <a:pt x="3556" y="966"/>
                    </a:cubicBezTo>
                    <a:cubicBezTo>
                      <a:pt x="3646" y="974"/>
                      <a:pt x="3708" y="972"/>
                      <a:pt x="3736" y="947"/>
                    </a:cubicBezTo>
                    <a:cubicBezTo>
                      <a:pt x="3762" y="924"/>
                      <a:pt x="3767" y="869"/>
                      <a:pt x="3749" y="766"/>
                    </a:cubicBezTo>
                    <a:cubicBezTo>
                      <a:pt x="3733" y="679"/>
                      <a:pt x="3766" y="609"/>
                      <a:pt x="3826" y="554"/>
                    </a:cubicBezTo>
                    <a:cubicBezTo>
                      <a:pt x="3874" y="513"/>
                      <a:pt x="3937" y="481"/>
                      <a:pt x="4005" y="460"/>
                    </a:cubicBezTo>
                    <a:cubicBezTo>
                      <a:pt x="4072" y="441"/>
                      <a:pt x="4143" y="430"/>
                      <a:pt x="4210" y="430"/>
                    </a:cubicBezTo>
                    <a:cubicBezTo>
                      <a:pt x="4326" y="430"/>
                      <a:pt x="4429" y="465"/>
                      <a:pt x="4467" y="535"/>
                    </a:cubicBezTo>
                    <a:cubicBezTo>
                      <a:pt x="4481" y="561"/>
                      <a:pt x="4585" y="511"/>
                      <a:pt x="4692" y="459"/>
                    </a:cubicBezTo>
                    <a:cubicBezTo>
                      <a:pt x="4810" y="402"/>
                      <a:pt x="4929" y="343"/>
                      <a:pt x="5021" y="367"/>
                    </a:cubicBezTo>
                    <a:cubicBezTo>
                      <a:pt x="5074" y="380"/>
                      <a:pt x="5113" y="400"/>
                      <a:pt x="5149" y="418"/>
                    </a:cubicBezTo>
                    <a:cubicBezTo>
                      <a:pt x="5216" y="452"/>
                      <a:pt x="5272" y="482"/>
                      <a:pt x="5424" y="416"/>
                    </a:cubicBezTo>
                    <a:cubicBezTo>
                      <a:pt x="5505" y="381"/>
                      <a:pt x="5581" y="352"/>
                      <a:pt x="5648" y="327"/>
                    </a:cubicBezTo>
                    <a:cubicBezTo>
                      <a:pt x="5713" y="303"/>
                      <a:pt x="5771" y="281"/>
                      <a:pt x="5816" y="259"/>
                    </a:cubicBezTo>
                    <a:cubicBezTo>
                      <a:pt x="5896" y="221"/>
                      <a:pt x="5929" y="179"/>
                      <a:pt x="5887" y="93"/>
                    </a:cubicBezTo>
                    <a:cubicBezTo>
                      <a:pt x="5872" y="62"/>
                      <a:pt x="5885" y="24"/>
                      <a:pt x="5917" y="9"/>
                    </a:cubicBezTo>
                    <a:cubicBezTo>
                      <a:pt x="5930" y="3"/>
                      <a:pt x="5944" y="1"/>
                      <a:pt x="5958" y="4"/>
                    </a:cubicBezTo>
                    <a:cubicBezTo>
                      <a:pt x="6531" y="96"/>
                      <a:pt x="7078" y="265"/>
                      <a:pt x="7589" y="499"/>
                    </a:cubicBezTo>
                    <a:cubicBezTo>
                      <a:pt x="8114" y="739"/>
                      <a:pt x="8600" y="1048"/>
                      <a:pt x="9037" y="1414"/>
                    </a:cubicBezTo>
                    <a:cubicBezTo>
                      <a:pt x="9050" y="1424"/>
                      <a:pt x="9057" y="1439"/>
                      <a:pt x="9059" y="1455"/>
                    </a:cubicBezTo>
                    <a:cubicBezTo>
                      <a:pt x="9063" y="1485"/>
                      <a:pt x="9067" y="1511"/>
                      <a:pt x="9071" y="1532"/>
                    </a:cubicBezTo>
                    <a:cubicBezTo>
                      <a:pt x="9076" y="1552"/>
                      <a:pt x="9080" y="1566"/>
                      <a:pt x="9084" y="1575"/>
                    </a:cubicBezTo>
                    <a:lnTo>
                      <a:pt x="9087" y="1580"/>
                    </a:lnTo>
                    <a:cubicBezTo>
                      <a:pt x="9136" y="1683"/>
                      <a:pt x="9165" y="1838"/>
                      <a:pt x="9152" y="1976"/>
                    </a:cubicBezTo>
                    <a:cubicBezTo>
                      <a:pt x="9145" y="2041"/>
                      <a:pt x="9129" y="2102"/>
                      <a:pt x="9103" y="2154"/>
                    </a:cubicBezTo>
                    <a:cubicBezTo>
                      <a:pt x="9074" y="2211"/>
                      <a:pt x="9032" y="2257"/>
                      <a:pt x="8975" y="2285"/>
                    </a:cubicBezTo>
                    <a:cubicBezTo>
                      <a:pt x="8928" y="2309"/>
                      <a:pt x="8871" y="2320"/>
                      <a:pt x="8806" y="2313"/>
                    </a:cubicBezTo>
                    <a:cubicBezTo>
                      <a:pt x="8676" y="2300"/>
                      <a:pt x="8587" y="2254"/>
                      <a:pt x="8518" y="2218"/>
                    </a:cubicBezTo>
                    <a:lnTo>
                      <a:pt x="8514" y="2216"/>
                    </a:lnTo>
                    <a:cubicBezTo>
                      <a:pt x="8494" y="2206"/>
                      <a:pt x="8476" y="2196"/>
                      <a:pt x="8460" y="2190"/>
                    </a:cubicBezTo>
                    <a:cubicBezTo>
                      <a:pt x="8424" y="2175"/>
                      <a:pt x="8396" y="2192"/>
                      <a:pt x="8342" y="2326"/>
                    </a:cubicBezTo>
                    <a:cubicBezTo>
                      <a:pt x="8290" y="2456"/>
                      <a:pt x="8213" y="2550"/>
                      <a:pt x="8124" y="2602"/>
                    </a:cubicBezTo>
                    <a:cubicBezTo>
                      <a:pt x="8078" y="2629"/>
                      <a:pt x="8028" y="2645"/>
                      <a:pt x="7976" y="2648"/>
                    </a:cubicBezTo>
                    <a:cubicBezTo>
                      <a:pt x="7925" y="2652"/>
                      <a:pt x="7873" y="2643"/>
                      <a:pt x="7820" y="2622"/>
                    </a:cubicBezTo>
                    <a:cubicBezTo>
                      <a:pt x="7713" y="2579"/>
                      <a:pt x="7607" y="2483"/>
                      <a:pt x="7516" y="2328"/>
                    </a:cubicBezTo>
                    <a:cubicBezTo>
                      <a:pt x="7366" y="2069"/>
                      <a:pt x="7387" y="1834"/>
                      <a:pt x="7406" y="1616"/>
                    </a:cubicBezTo>
                    <a:cubicBezTo>
                      <a:pt x="7418" y="1480"/>
                      <a:pt x="7429" y="1352"/>
                      <a:pt x="7393" y="1237"/>
                    </a:cubicBezTo>
                    <a:cubicBezTo>
                      <a:pt x="7308" y="964"/>
                      <a:pt x="7254" y="933"/>
                      <a:pt x="6899" y="729"/>
                    </a:cubicBezTo>
                    <a:lnTo>
                      <a:pt x="6895" y="726"/>
                    </a:lnTo>
                    <a:lnTo>
                      <a:pt x="6834" y="692"/>
                    </a:lnTo>
                    <a:cubicBezTo>
                      <a:pt x="6724" y="628"/>
                      <a:pt x="6643" y="608"/>
                      <a:pt x="6590" y="616"/>
                    </a:cubicBezTo>
                    <a:cubicBezTo>
                      <a:pt x="6566" y="619"/>
                      <a:pt x="6550" y="629"/>
                      <a:pt x="6538" y="643"/>
                    </a:cubicBezTo>
                    <a:cubicBezTo>
                      <a:pt x="6526" y="658"/>
                      <a:pt x="6519" y="681"/>
                      <a:pt x="6517" y="706"/>
                    </a:cubicBezTo>
                    <a:cubicBezTo>
                      <a:pt x="6513" y="772"/>
                      <a:pt x="6539" y="854"/>
                      <a:pt x="6592" y="926"/>
                    </a:cubicBezTo>
                    <a:cubicBezTo>
                      <a:pt x="6653" y="1011"/>
                      <a:pt x="6731" y="1082"/>
                      <a:pt x="6800" y="1145"/>
                    </a:cubicBezTo>
                    <a:cubicBezTo>
                      <a:pt x="6929" y="1260"/>
                      <a:pt x="7033" y="1354"/>
                      <a:pt x="7007" y="1497"/>
                    </a:cubicBezTo>
                    <a:lnTo>
                      <a:pt x="7002" y="1525"/>
                    </a:lnTo>
                    <a:cubicBezTo>
                      <a:pt x="6965" y="1724"/>
                      <a:pt x="6915" y="1998"/>
                      <a:pt x="6671" y="1973"/>
                    </a:cubicBezTo>
                    <a:cubicBezTo>
                      <a:pt x="6564" y="1963"/>
                      <a:pt x="6473" y="1890"/>
                      <a:pt x="6400" y="1791"/>
                    </a:cubicBezTo>
                    <a:cubicBezTo>
                      <a:pt x="6317" y="1676"/>
                      <a:pt x="6256" y="1522"/>
                      <a:pt x="6229" y="1394"/>
                    </a:cubicBezTo>
                    <a:cubicBezTo>
                      <a:pt x="6211" y="1308"/>
                      <a:pt x="6187" y="1246"/>
                      <a:pt x="6152" y="1233"/>
                    </a:cubicBezTo>
                    <a:cubicBezTo>
                      <a:pt x="6113" y="1219"/>
                      <a:pt x="6047" y="1251"/>
                      <a:pt x="5936" y="1351"/>
                    </a:cubicBezTo>
                    <a:cubicBezTo>
                      <a:pt x="5782" y="1489"/>
                      <a:pt x="5632" y="1473"/>
                      <a:pt x="5524" y="1463"/>
                    </a:cubicBezTo>
                    <a:cubicBezTo>
                      <a:pt x="5496" y="1459"/>
                      <a:pt x="5471" y="1456"/>
                      <a:pt x="5455" y="1458"/>
                    </a:cubicBezTo>
                    <a:cubicBezTo>
                      <a:pt x="5451" y="1459"/>
                      <a:pt x="5450" y="1468"/>
                      <a:pt x="5454" y="1499"/>
                    </a:cubicBezTo>
                    <a:cubicBezTo>
                      <a:pt x="5456" y="1514"/>
                      <a:pt x="5459" y="1543"/>
                      <a:pt x="5463" y="1573"/>
                    </a:cubicBezTo>
                    <a:cubicBezTo>
                      <a:pt x="5477" y="1690"/>
                      <a:pt x="5493" y="1819"/>
                      <a:pt x="5467" y="1920"/>
                    </a:cubicBezTo>
                    <a:cubicBezTo>
                      <a:pt x="5431" y="2059"/>
                      <a:pt x="5334" y="2143"/>
                      <a:pt x="5101" y="2083"/>
                    </a:cubicBezTo>
                    <a:cubicBezTo>
                      <a:pt x="4956" y="2047"/>
                      <a:pt x="4769" y="2075"/>
                      <a:pt x="4656" y="2144"/>
                    </a:cubicBezTo>
                    <a:cubicBezTo>
                      <a:pt x="4621" y="2165"/>
                      <a:pt x="4595" y="2189"/>
                      <a:pt x="4583" y="2214"/>
                    </a:cubicBezTo>
                    <a:cubicBezTo>
                      <a:pt x="4573" y="2234"/>
                      <a:pt x="4572" y="2258"/>
                      <a:pt x="4584" y="2284"/>
                    </a:cubicBezTo>
                    <a:cubicBezTo>
                      <a:pt x="4619" y="2358"/>
                      <a:pt x="4737" y="2447"/>
                      <a:pt x="4983" y="2543"/>
                    </a:cubicBezTo>
                    <a:cubicBezTo>
                      <a:pt x="5595" y="2783"/>
                      <a:pt x="5645" y="2660"/>
                      <a:pt x="5725" y="2466"/>
                    </a:cubicBezTo>
                    <a:cubicBezTo>
                      <a:pt x="5759" y="2383"/>
                      <a:pt x="5797" y="2290"/>
                      <a:pt x="5870" y="2198"/>
                    </a:cubicBezTo>
                    <a:cubicBezTo>
                      <a:pt x="6033" y="1990"/>
                      <a:pt x="6239" y="2061"/>
                      <a:pt x="6446" y="2222"/>
                    </a:cubicBezTo>
                    <a:cubicBezTo>
                      <a:pt x="6564" y="2315"/>
                      <a:pt x="6680" y="2436"/>
                      <a:pt x="6786" y="2548"/>
                    </a:cubicBezTo>
                    <a:cubicBezTo>
                      <a:pt x="6842" y="2605"/>
                      <a:pt x="6895" y="2660"/>
                      <a:pt x="6943" y="2707"/>
                    </a:cubicBezTo>
                    <a:cubicBezTo>
                      <a:pt x="7006" y="2767"/>
                      <a:pt x="7067" y="2847"/>
                      <a:pt x="7121" y="2941"/>
                    </a:cubicBezTo>
                    <a:cubicBezTo>
                      <a:pt x="7214" y="3102"/>
                      <a:pt x="7288" y="3302"/>
                      <a:pt x="7310" y="3489"/>
                    </a:cubicBezTo>
                    <a:cubicBezTo>
                      <a:pt x="7335" y="3686"/>
                      <a:pt x="7305" y="3871"/>
                      <a:pt x="7190" y="3991"/>
                    </a:cubicBezTo>
                    <a:cubicBezTo>
                      <a:pt x="7164" y="4018"/>
                      <a:pt x="7134" y="4042"/>
                      <a:pt x="7101" y="4061"/>
                    </a:cubicBezTo>
                    <a:cubicBezTo>
                      <a:pt x="6827" y="4219"/>
                      <a:pt x="6631" y="4251"/>
                      <a:pt x="6397" y="4291"/>
                    </a:cubicBezTo>
                    <a:cubicBezTo>
                      <a:pt x="6304" y="4305"/>
                      <a:pt x="6205" y="4322"/>
                      <a:pt x="6091" y="4349"/>
                    </a:cubicBezTo>
                    <a:cubicBezTo>
                      <a:pt x="5918" y="4389"/>
                      <a:pt x="5924" y="4417"/>
                      <a:pt x="5934" y="4457"/>
                    </a:cubicBezTo>
                    <a:cubicBezTo>
                      <a:pt x="5949" y="4520"/>
                      <a:pt x="5968" y="4597"/>
                      <a:pt x="5901" y="4700"/>
                    </a:cubicBezTo>
                    <a:cubicBezTo>
                      <a:pt x="5823" y="4821"/>
                      <a:pt x="5744" y="4853"/>
                      <a:pt x="5664" y="4884"/>
                    </a:cubicBezTo>
                    <a:cubicBezTo>
                      <a:pt x="5606" y="4908"/>
                      <a:pt x="5548" y="4932"/>
                      <a:pt x="5495" y="5008"/>
                    </a:cubicBezTo>
                    <a:cubicBezTo>
                      <a:pt x="5457" y="5063"/>
                      <a:pt x="5449" y="5125"/>
                      <a:pt x="5439" y="5186"/>
                    </a:cubicBezTo>
                    <a:cubicBezTo>
                      <a:pt x="5419" y="5329"/>
                      <a:pt x="5399" y="5466"/>
                      <a:pt x="5133" y="5567"/>
                    </a:cubicBezTo>
                    <a:cubicBezTo>
                      <a:pt x="5092" y="5583"/>
                      <a:pt x="5061" y="5594"/>
                      <a:pt x="5032" y="5605"/>
                    </a:cubicBezTo>
                    <a:cubicBezTo>
                      <a:pt x="4948" y="5636"/>
                      <a:pt x="4882" y="5661"/>
                      <a:pt x="4839" y="5684"/>
                    </a:cubicBezTo>
                    <a:cubicBezTo>
                      <a:pt x="4776" y="5719"/>
                      <a:pt x="4774" y="5764"/>
                      <a:pt x="4839" y="5882"/>
                    </a:cubicBezTo>
                    <a:cubicBezTo>
                      <a:pt x="4884" y="5964"/>
                      <a:pt x="4906" y="6046"/>
                      <a:pt x="4908" y="6122"/>
                    </a:cubicBezTo>
                    <a:cubicBezTo>
                      <a:pt x="4911" y="6198"/>
                      <a:pt x="4895" y="6269"/>
                      <a:pt x="4865" y="6328"/>
                    </a:cubicBezTo>
                    <a:cubicBezTo>
                      <a:pt x="4836" y="6389"/>
                      <a:pt x="4790" y="6437"/>
                      <a:pt x="4736" y="6466"/>
                    </a:cubicBezTo>
                    <a:cubicBezTo>
                      <a:pt x="4701" y="6486"/>
                      <a:pt x="4663" y="6497"/>
                      <a:pt x="4623" y="6499"/>
                    </a:cubicBezTo>
                    <a:cubicBezTo>
                      <a:pt x="4528" y="6502"/>
                      <a:pt x="4476" y="6423"/>
                      <a:pt x="4411" y="6322"/>
                    </a:cubicBezTo>
                    <a:cubicBezTo>
                      <a:pt x="4312" y="6170"/>
                      <a:pt x="4172" y="5956"/>
                      <a:pt x="3798" y="6033"/>
                    </a:cubicBezTo>
                    <a:cubicBezTo>
                      <a:pt x="3624" y="6070"/>
                      <a:pt x="3503" y="6143"/>
                      <a:pt x="3427" y="6231"/>
                    </a:cubicBezTo>
                    <a:cubicBezTo>
                      <a:pt x="3372" y="6294"/>
                      <a:pt x="3342" y="6365"/>
                      <a:pt x="3333" y="6436"/>
                    </a:cubicBezTo>
                    <a:cubicBezTo>
                      <a:pt x="3324" y="6506"/>
                      <a:pt x="3335" y="6575"/>
                      <a:pt x="3365" y="6634"/>
                    </a:cubicBezTo>
                    <a:cubicBezTo>
                      <a:pt x="3399" y="6700"/>
                      <a:pt x="3454" y="6755"/>
                      <a:pt x="3530" y="6788"/>
                    </a:cubicBezTo>
                    <a:cubicBezTo>
                      <a:pt x="3713" y="6868"/>
                      <a:pt x="3805" y="6831"/>
                      <a:pt x="3863" y="6809"/>
                    </a:cubicBezTo>
                    <a:cubicBezTo>
                      <a:pt x="3945" y="6776"/>
                      <a:pt x="3992" y="6757"/>
                      <a:pt x="4049" y="6861"/>
                    </a:cubicBezTo>
                    <a:cubicBezTo>
                      <a:pt x="4088" y="6933"/>
                      <a:pt x="4069" y="7001"/>
                      <a:pt x="4050" y="7072"/>
                    </a:cubicBezTo>
                    <a:cubicBezTo>
                      <a:pt x="4029" y="7147"/>
                      <a:pt x="4007" y="7226"/>
                      <a:pt x="4132" y="7285"/>
                    </a:cubicBezTo>
                    <a:cubicBezTo>
                      <a:pt x="4276" y="7354"/>
                      <a:pt x="4359" y="7399"/>
                      <a:pt x="4421" y="7466"/>
                    </a:cubicBezTo>
                    <a:cubicBezTo>
                      <a:pt x="4483" y="7534"/>
                      <a:pt x="4515" y="7616"/>
                      <a:pt x="4557" y="7755"/>
                    </a:cubicBezTo>
                    <a:cubicBezTo>
                      <a:pt x="4590" y="7866"/>
                      <a:pt x="4754" y="7847"/>
                      <a:pt x="4922" y="7796"/>
                    </a:cubicBezTo>
                    <a:cubicBezTo>
                      <a:pt x="5045" y="7759"/>
                      <a:pt x="5169" y="7705"/>
                      <a:pt x="5261" y="7666"/>
                    </a:cubicBezTo>
                    <a:lnTo>
                      <a:pt x="5268" y="7663"/>
                    </a:lnTo>
                    <a:cubicBezTo>
                      <a:pt x="5419" y="7597"/>
                      <a:pt x="5532" y="7635"/>
                      <a:pt x="5643" y="7672"/>
                    </a:cubicBezTo>
                    <a:cubicBezTo>
                      <a:pt x="5723" y="7698"/>
                      <a:pt x="5801" y="7724"/>
                      <a:pt x="5889" y="7699"/>
                    </a:cubicBezTo>
                    <a:cubicBezTo>
                      <a:pt x="6067" y="7649"/>
                      <a:pt x="6200" y="7736"/>
                      <a:pt x="6372" y="7850"/>
                    </a:cubicBezTo>
                    <a:cubicBezTo>
                      <a:pt x="6453" y="7905"/>
                      <a:pt x="6545" y="7965"/>
                      <a:pt x="6652" y="8016"/>
                    </a:cubicBezTo>
                    <a:cubicBezTo>
                      <a:pt x="6821" y="8097"/>
                      <a:pt x="6985" y="8202"/>
                      <a:pt x="7122" y="8314"/>
                    </a:cubicBezTo>
                    <a:cubicBezTo>
                      <a:pt x="7258" y="8426"/>
                      <a:pt x="7369" y="8545"/>
                      <a:pt x="7431" y="8656"/>
                    </a:cubicBezTo>
                    <a:cubicBezTo>
                      <a:pt x="7482" y="8748"/>
                      <a:pt x="7538" y="8755"/>
                      <a:pt x="7639" y="8768"/>
                    </a:cubicBezTo>
                    <a:cubicBezTo>
                      <a:pt x="7735" y="8780"/>
                      <a:pt x="7861" y="8797"/>
                      <a:pt x="8045" y="8870"/>
                    </a:cubicBezTo>
                    <a:cubicBezTo>
                      <a:pt x="8440" y="9027"/>
                      <a:pt x="8339" y="9468"/>
                      <a:pt x="8263" y="9797"/>
                    </a:cubicBezTo>
                    <a:cubicBezTo>
                      <a:pt x="8250" y="9856"/>
                      <a:pt x="8237" y="9910"/>
                      <a:pt x="8229" y="9958"/>
                    </a:cubicBezTo>
                    <a:cubicBezTo>
                      <a:pt x="8203" y="10108"/>
                      <a:pt x="8114" y="10259"/>
                      <a:pt x="7998" y="10392"/>
                    </a:cubicBezTo>
                    <a:cubicBezTo>
                      <a:pt x="7865" y="10546"/>
                      <a:pt x="7694" y="10678"/>
                      <a:pt x="7542" y="10755"/>
                    </a:cubicBezTo>
                    <a:cubicBezTo>
                      <a:pt x="7397" y="10829"/>
                      <a:pt x="7385" y="10878"/>
                      <a:pt x="7362" y="10980"/>
                    </a:cubicBezTo>
                    <a:cubicBezTo>
                      <a:pt x="7344" y="11050"/>
                      <a:pt x="7323" y="11142"/>
                      <a:pt x="7264" y="11273"/>
                    </a:cubicBezTo>
                    <a:cubicBezTo>
                      <a:pt x="7151" y="11522"/>
                      <a:pt x="6901" y="11619"/>
                      <a:pt x="6669" y="11710"/>
                    </a:cubicBezTo>
                    <a:cubicBezTo>
                      <a:pt x="6555" y="11754"/>
                      <a:pt x="6446" y="11797"/>
                      <a:pt x="6368" y="11853"/>
                    </a:cubicBezTo>
                    <a:cubicBezTo>
                      <a:pt x="6277" y="11920"/>
                      <a:pt x="6225" y="12031"/>
                      <a:pt x="6195" y="12154"/>
                    </a:cubicBezTo>
                    <a:cubicBezTo>
                      <a:pt x="6164" y="12284"/>
                      <a:pt x="6157" y="12426"/>
                      <a:pt x="6153" y="12545"/>
                    </a:cubicBezTo>
                    <a:cubicBezTo>
                      <a:pt x="6152" y="12576"/>
                      <a:pt x="6130" y="12600"/>
                      <a:pt x="6101" y="12605"/>
                    </a:cubicBezTo>
                    <a:cubicBezTo>
                      <a:pt x="6012" y="12622"/>
                      <a:pt x="5924" y="12637"/>
                      <a:pt x="5836" y="12649"/>
                    </a:cubicBezTo>
                    <a:cubicBezTo>
                      <a:pt x="5749" y="12661"/>
                      <a:pt x="5661" y="12672"/>
                      <a:pt x="5570" y="12681"/>
                    </a:cubicBezTo>
                    <a:cubicBezTo>
                      <a:pt x="5535" y="12684"/>
                      <a:pt x="5504" y="12659"/>
                      <a:pt x="5500" y="12624"/>
                    </a:cubicBezTo>
                    <a:cubicBezTo>
                      <a:pt x="5499" y="12614"/>
                      <a:pt x="5501" y="12605"/>
                      <a:pt x="5504" y="12597"/>
                    </a:cubicBezTo>
                    <a:lnTo>
                      <a:pt x="5504" y="12597"/>
                    </a:lnTo>
                    <a:cubicBezTo>
                      <a:pt x="5532" y="12519"/>
                      <a:pt x="5467" y="12158"/>
                      <a:pt x="5423" y="11911"/>
                    </a:cubicBezTo>
                    <a:cubicBezTo>
                      <a:pt x="5408" y="11826"/>
                      <a:pt x="5395" y="11754"/>
                      <a:pt x="5389" y="11706"/>
                    </a:cubicBezTo>
                    <a:cubicBezTo>
                      <a:pt x="5377" y="11619"/>
                      <a:pt x="5303" y="11547"/>
                      <a:pt x="5203" y="11449"/>
                    </a:cubicBezTo>
                    <a:cubicBezTo>
                      <a:pt x="4922" y="11178"/>
                      <a:pt x="4457" y="10727"/>
                      <a:pt x="4391" y="9164"/>
                    </a:cubicBezTo>
                    <a:cubicBezTo>
                      <a:pt x="4391" y="9162"/>
                      <a:pt x="4391" y="9160"/>
                      <a:pt x="4391" y="91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963;p88">
                <a:extLst>
                  <a:ext uri="{FF2B5EF4-FFF2-40B4-BE49-F238E27FC236}">
                    <a16:creationId xmlns:a16="http://schemas.microsoft.com/office/drawing/2014/main" id="{8BE487A7-5521-0B7B-F672-21CE1279F866}"/>
                  </a:ext>
                </a:extLst>
              </p:cNvPr>
              <p:cNvSpPr/>
              <p:nvPr/>
            </p:nvSpPr>
            <p:spPr>
              <a:xfrm>
                <a:off x="875220" y="2606448"/>
                <a:ext cx="275101" cy="379021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12273" extrusionOk="0">
                    <a:moveTo>
                      <a:pt x="1516" y="3779"/>
                    </a:moveTo>
                    <a:cubicBezTo>
                      <a:pt x="1426" y="4166"/>
                      <a:pt x="1343" y="4526"/>
                      <a:pt x="1362" y="4690"/>
                    </a:cubicBezTo>
                    <a:cubicBezTo>
                      <a:pt x="1378" y="4822"/>
                      <a:pt x="1310" y="4928"/>
                      <a:pt x="1254" y="5017"/>
                    </a:cubicBezTo>
                    <a:cubicBezTo>
                      <a:pt x="1217" y="5073"/>
                      <a:pt x="1188" y="5119"/>
                      <a:pt x="1204" y="5133"/>
                    </a:cubicBezTo>
                    <a:cubicBezTo>
                      <a:pt x="1232" y="5158"/>
                      <a:pt x="1276" y="5177"/>
                      <a:pt x="1323" y="5197"/>
                    </a:cubicBezTo>
                    <a:cubicBezTo>
                      <a:pt x="1447" y="5251"/>
                      <a:pt x="1581" y="5309"/>
                      <a:pt x="1598" y="5501"/>
                    </a:cubicBezTo>
                    <a:cubicBezTo>
                      <a:pt x="1605" y="5595"/>
                      <a:pt x="1638" y="5728"/>
                      <a:pt x="1676" y="5857"/>
                    </a:cubicBezTo>
                    <a:cubicBezTo>
                      <a:pt x="1728" y="6032"/>
                      <a:pt x="1790" y="6196"/>
                      <a:pt x="1818" y="6245"/>
                    </a:cubicBezTo>
                    <a:cubicBezTo>
                      <a:pt x="1826" y="6261"/>
                      <a:pt x="1867" y="6262"/>
                      <a:pt x="1912" y="6263"/>
                    </a:cubicBezTo>
                    <a:cubicBezTo>
                      <a:pt x="1987" y="6264"/>
                      <a:pt x="2070" y="6267"/>
                      <a:pt x="2142" y="6326"/>
                    </a:cubicBezTo>
                    <a:cubicBezTo>
                      <a:pt x="2207" y="6380"/>
                      <a:pt x="2245" y="6485"/>
                      <a:pt x="2284" y="6595"/>
                    </a:cubicBezTo>
                    <a:cubicBezTo>
                      <a:pt x="2322" y="6702"/>
                      <a:pt x="2362" y="6814"/>
                      <a:pt x="2417" y="6851"/>
                    </a:cubicBezTo>
                    <a:cubicBezTo>
                      <a:pt x="2473" y="6888"/>
                      <a:pt x="2597" y="6922"/>
                      <a:pt x="2721" y="6956"/>
                    </a:cubicBezTo>
                    <a:cubicBezTo>
                      <a:pt x="2880" y="7000"/>
                      <a:pt x="3040" y="7043"/>
                      <a:pt x="3102" y="7109"/>
                    </a:cubicBezTo>
                    <a:cubicBezTo>
                      <a:pt x="3140" y="7151"/>
                      <a:pt x="3206" y="7203"/>
                      <a:pt x="3282" y="7258"/>
                    </a:cubicBezTo>
                    <a:cubicBezTo>
                      <a:pt x="3374" y="7324"/>
                      <a:pt x="3482" y="7393"/>
                      <a:pt x="3577" y="7450"/>
                    </a:cubicBezTo>
                    <a:cubicBezTo>
                      <a:pt x="3656" y="7496"/>
                      <a:pt x="3705" y="7510"/>
                      <a:pt x="3757" y="7525"/>
                    </a:cubicBezTo>
                    <a:cubicBezTo>
                      <a:pt x="3819" y="7543"/>
                      <a:pt x="3883" y="7562"/>
                      <a:pt x="3994" y="7626"/>
                    </a:cubicBezTo>
                    <a:cubicBezTo>
                      <a:pt x="4089" y="7681"/>
                      <a:pt x="4165" y="7755"/>
                      <a:pt x="4234" y="7823"/>
                    </a:cubicBezTo>
                    <a:cubicBezTo>
                      <a:pt x="4312" y="7900"/>
                      <a:pt x="4381" y="7967"/>
                      <a:pt x="4442" y="7970"/>
                    </a:cubicBezTo>
                    <a:cubicBezTo>
                      <a:pt x="4483" y="7972"/>
                      <a:pt x="4519" y="7988"/>
                      <a:pt x="4550" y="8016"/>
                    </a:cubicBezTo>
                    <a:cubicBezTo>
                      <a:pt x="4581" y="8045"/>
                      <a:pt x="4606" y="8087"/>
                      <a:pt x="4621" y="8135"/>
                    </a:cubicBezTo>
                    <a:cubicBezTo>
                      <a:pt x="4635" y="8181"/>
                      <a:pt x="4642" y="8233"/>
                      <a:pt x="4640" y="8289"/>
                    </a:cubicBezTo>
                    <a:cubicBezTo>
                      <a:pt x="4635" y="8402"/>
                      <a:pt x="4592" y="8528"/>
                      <a:pt x="4499" y="8631"/>
                    </a:cubicBezTo>
                    <a:cubicBezTo>
                      <a:pt x="4468" y="8666"/>
                      <a:pt x="4442" y="8712"/>
                      <a:pt x="4424" y="8764"/>
                    </a:cubicBezTo>
                    <a:cubicBezTo>
                      <a:pt x="4404" y="8820"/>
                      <a:pt x="4392" y="8885"/>
                      <a:pt x="4388" y="8953"/>
                    </a:cubicBezTo>
                    <a:cubicBezTo>
                      <a:pt x="4453" y="10461"/>
                      <a:pt x="4896" y="10890"/>
                      <a:pt x="5163" y="11149"/>
                    </a:cubicBezTo>
                    <a:cubicBezTo>
                      <a:pt x="5281" y="11264"/>
                      <a:pt x="5369" y="11349"/>
                      <a:pt x="5385" y="11480"/>
                    </a:cubicBezTo>
                    <a:cubicBezTo>
                      <a:pt x="5390" y="11517"/>
                      <a:pt x="5404" y="11591"/>
                      <a:pt x="5419" y="11680"/>
                    </a:cubicBezTo>
                    <a:cubicBezTo>
                      <a:pt x="5452" y="11863"/>
                      <a:pt x="5495" y="12106"/>
                      <a:pt x="5505" y="12272"/>
                    </a:cubicBezTo>
                    <a:cubicBezTo>
                      <a:pt x="5638" y="12258"/>
                      <a:pt x="5771" y="12238"/>
                      <a:pt x="5902" y="12215"/>
                    </a:cubicBezTo>
                    <a:cubicBezTo>
                      <a:pt x="5907" y="12118"/>
                      <a:pt x="5919" y="12014"/>
                      <a:pt x="5943" y="11914"/>
                    </a:cubicBezTo>
                    <a:cubicBezTo>
                      <a:pt x="5979" y="11765"/>
                      <a:pt x="6044" y="11628"/>
                      <a:pt x="6165" y="11541"/>
                    </a:cubicBezTo>
                    <a:cubicBezTo>
                      <a:pt x="6256" y="11474"/>
                      <a:pt x="6373" y="11428"/>
                      <a:pt x="6495" y="11381"/>
                    </a:cubicBezTo>
                    <a:cubicBezTo>
                      <a:pt x="6703" y="11300"/>
                      <a:pt x="6928" y="11212"/>
                      <a:pt x="7019" y="11011"/>
                    </a:cubicBezTo>
                    <a:cubicBezTo>
                      <a:pt x="7073" y="10891"/>
                      <a:pt x="7093" y="10806"/>
                      <a:pt x="7109" y="10741"/>
                    </a:cubicBezTo>
                    <a:cubicBezTo>
                      <a:pt x="7142" y="10600"/>
                      <a:pt x="7158" y="10533"/>
                      <a:pt x="7355" y="10432"/>
                    </a:cubicBezTo>
                    <a:cubicBezTo>
                      <a:pt x="7493" y="10361"/>
                      <a:pt x="7650" y="10241"/>
                      <a:pt x="7773" y="10099"/>
                    </a:cubicBezTo>
                    <a:cubicBezTo>
                      <a:pt x="7875" y="9982"/>
                      <a:pt x="7952" y="9852"/>
                      <a:pt x="7974" y="9727"/>
                    </a:cubicBezTo>
                    <a:cubicBezTo>
                      <a:pt x="7983" y="9677"/>
                      <a:pt x="7996" y="9620"/>
                      <a:pt x="8010" y="9559"/>
                    </a:cubicBezTo>
                    <a:cubicBezTo>
                      <a:pt x="8075" y="9275"/>
                      <a:pt x="8163" y="8894"/>
                      <a:pt x="7869" y="8778"/>
                    </a:cubicBezTo>
                    <a:cubicBezTo>
                      <a:pt x="7701" y="8711"/>
                      <a:pt x="7583" y="8695"/>
                      <a:pt x="7495" y="8684"/>
                    </a:cubicBezTo>
                    <a:cubicBezTo>
                      <a:pt x="7352" y="8665"/>
                      <a:pt x="7274" y="8656"/>
                      <a:pt x="7191" y="8508"/>
                    </a:cubicBezTo>
                    <a:cubicBezTo>
                      <a:pt x="7137" y="8412"/>
                      <a:pt x="7037" y="8305"/>
                      <a:pt x="6911" y="8203"/>
                    </a:cubicBezTo>
                    <a:cubicBezTo>
                      <a:pt x="6782" y="8096"/>
                      <a:pt x="6628" y="7998"/>
                      <a:pt x="6469" y="7921"/>
                    </a:cubicBezTo>
                    <a:cubicBezTo>
                      <a:pt x="6351" y="7865"/>
                      <a:pt x="6257" y="7802"/>
                      <a:pt x="6172" y="7746"/>
                    </a:cubicBezTo>
                    <a:cubicBezTo>
                      <a:pt x="6028" y="7651"/>
                      <a:pt x="5917" y="7577"/>
                      <a:pt x="5795" y="7612"/>
                    </a:cubicBezTo>
                    <a:cubicBezTo>
                      <a:pt x="5670" y="7647"/>
                      <a:pt x="5572" y="7615"/>
                      <a:pt x="5475" y="7583"/>
                    </a:cubicBezTo>
                    <a:cubicBezTo>
                      <a:pt x="5385" y="7553"/>
                      <a:pt x="5295" y="7523"/>
                      <a:pt x="5189" y="7570"/>
                    </a:cubicBezTo>
                    <a:lnTo>
                      <a:pt x="5183" y="7572"/>
                    </a:lnTo>
                    <a:cubicBezTo>
                      <a:pt x="5087" y="7613"/>
                      <a:pt x="4957" y="7670"/>
                      <a:pt x="4830" y="7708"/>
                    </a:cubicBezTo>
                    <a:cubicBezTo>
                      <a:pt x="4598" y="7777"/>
                      <a:pt x="4369" y="7790"/>
                      <a:pt x="4306" y="7582"/>
                    </a:cubicBezTo>
                    <a:cubicBezTo>
                      <a:pt x="4270" y="7461"/>
                      <a:pt x="4243" y="7392"/>
                      <a:pt x="4198" y="7342"/>
                    </a:cubicBezTo>
                    <a:cubicBezTo>
                      <a:pt x="4152" y="7291"/>
                      <a:pt x="4078" y="7252"/>
                      <a:pt x="3948" y="7190"/>
                    </a:cubicBezTo>
                    <a:cubicBezTo>
                      <a:pt x="3728" y="7085"/>
                      <a:pt x="3764" y="6953"/>
                      <a:pt x="3798" y="6828"/>
                    </a:cubicBezTo>
                    <a:cubicBezTo>
                      <a:pt x="3811" y="6783"/>
                      <a:pt x="3823" y="6738"/>
                      <a:pt x="3809" y="6712"/>
                    </a:cubicBezTo>
                    <a:cubicBezTo>
                      <a:pt x="3806" y="6707"/>
                      <a:pt x="3796" y="6711"/>
                      <a:pt x="3780" y="6717"/>
                    </a:cubicBezTo>
                    <a:cubicBezTo>
                      <a:pt x="3704" y="6747"/>
                      <a:pt x="3581" y="6796"/>
                      <a:pt x="3349" y="6695"/>
                    </a:cubicBezTo>
                    <a:cubicBezTo>
                      <a:pt x="3246" y="6649"/>
                      <a:pt x="3169" y="6573"/>
                      <a:pt x="3123" y="6481"/>
                    </a:cubicBezTo>
                    <a:cubicBezTo>
                      <a:pt x="3081" y="6399"/>
                      <a:pt x="3065" y="6304"/>
                      <a:pt x="3078" y="6209"/>
                    </a:cubicBezTo>
                    <a:cubicBezTo>
                      <a:pt x="3091" y="6115"/>
                      <a:pt x="3131" y="6021"/>
                      <a:pt x="3202" y="5938"/>
                    </a:cubicBezTo>
                    <a:cubicBezTo>
                      <a:pt x="3294" y="5830"/>
                      <a:pt x="3439" y="5741"/>
                      <a:pt x="3642" y="5699"/>
                    </a:cubicBezTo>
                    <a:cubicBezTo>
                      <a:pt x="4102" y="5603"/>
                      <a:pt x="4270" y="5862"/>
                      <a:pt x="4388" y="6043"/>
                    </a:cubicBezTo>
                    <a:cubicBezTo>
                      <a:pt x="4432" y="6110"/>
                      <a:pt x="4466" y="6162"/>
                      <a:pt x="4489" y="6161"/>
                    </a:cubicBezTo>
                    <a:cubicBezTo>
                      <a:pt x="4509" y="6160"/>
                      <a:pt x="4529" y="6155"/>
                      <a:pt x="4546" y="6145"/>
                    </a:cubicBezTo>
                    <a:cubicBezTo>
                      <a:pt x="4578" y="6128"/>
                      <a:pt x="4604" y="6098"/>
                      <a:pt x="4623" y="6061"/>
                    </a:cubicBezTo>
                    <a:cubicBezTo>
                      <a:pt x="4643" y="6020"/>
                      <a:pt x="4654" y="5970"/>
                      <a:pt x="4653" y="5916"/>
                    </a:cubicBezTo>
                    <a:cubicBezTo>
                      <a:pt x="4650" y="5859"/>
                      <a:pt x="4633" y="5796"/>
                      <a:pt x="4599" y="5733"/>
                    </a:cubicBezTo>
                    <a:cubicBezTo>
                      <a:pt x="4486" y="5527"/>
                      <a:pt x="4502" y="5444"/>
                      <a:pt x="4649" y="5362"/>
                    </a:cubicBezTo>
                    <a:cubicBezTo>
                      <a:pt x="4702" y="5334"/>
                      <a:pt x="4771" y="5308"/>
                      <a:pt x="4860" y="5275"/>
                    </a:cubicBezTo>
                    <a:cubicBezTo>
                      <a:pt x="4893" y="5263"/>
                      <a:pt x="4929" y="5250"/>
                      <a:pt x="4958" y="5238"/>
                    </a:cubicBezTo>
                    <a:cubicBezTo>
                      <a:pt x="5155" y="5163"/>
                      <a:pt x="5170" y="5063"/>
                      <a:pt x="5184" y="4959"/>
                    </a:cubicBezTo>
                    <a:cubicBezTo>
                      <a:pt x="5196" y="4883"/>
                      <a:pt x="5207" y="4806"/>
                      <a:pt x="5262" y="4727"/>
                    </a:cubicBezTo>
                    <a:cubicBezTo>
                      <a:pt x="5336" y="4618"/>
                      <a:pt x="5412" y="4588"/>
                      <a:pt x="5488" y="4556"/>
                    </a:cubicBezTo>
                    <a:cubicBezTo>
                      <a:pt x="5549" y="4532"/>
                      <a:pt x="5610" y="4508"/>
                      <a:pt x="5666" y="4421"/>
                    </a:cubicBezTo>
                    <a:cubicBezTo>
                      <a:pt x="5702" y="4364"/>
                      <a:pt x="5691" y="4316"/>
                      <a:pt x="5681" y="4277"/>
                    </a:cubicBezTo>
                    <a:cubicBezTo>
                      <a:pt x="5653" y="4163"/>
                      <a:pt x="5634" y="4085"/>
                      <a:pt x="5933" y="4015"/>
                    </a:cubicBezTo>
                    <a:cubicBezTo>
                      <a:pt x="6049" y="3988"/>
                      <a:pt x="6151" y="3971"/>
                      <a:pt x="6248" y="3955"/>
                    </a:cubicBezTo>
                    <a:cubicBezTo>
                      <a:pt x="6469" y="3918"/>
                      <a:pt x="6655" y="3888"/>
                      <a:pt x="6908" y="3741"/>
                    </a:cubicBezTo>
                    <a:cubicBezTo>
                      <a:pt x="6931" y="3728"/>
                      <a:pt x="6951" y="3712"/>
                      <a:pt x="6968" y="3694"/>
                    </a:cubicBezTo>
                    <a:cubicBezTo>
                      <a:pt x="7054" y="3604"/>
                      <a:pt x="7075" y="3456"/>
                      <a:pt x="7055" y="3295"/>
                    </a:cubicBezTo>
                    <a:cubicBezTo>
                      <a:pt x="7034" y="3125"/>
                      <a:pt x="6967" y="2942"/>
                      <a:pt x="6882" y="2794"/>
                    </a:cubicBezTo>
                    <a:cubicBezTo>
                      <a:pt x="6834" y="2712"/>
                      <a:pt x="6781" y="2640"/>
                      <a:pt x="6726" y="2588"/>
                    </a:cubicBezTo>
                    <a:cubicBezTo>
                      <a:pt x="6676" y="2540"/>
                      <a:pt x="6622" y="2485"/>
                      <a:pt x="6566" y="2426"/>
                    </a:cubicBezTo>
                    <a:cubicBezTo>
                      <a:pt x="6462" y="2317"/>
                      <a:pt x="6348" y="2199"/>
                      <a:pt x="6238" y="2113"/>
                    </a:cubicBezTo>
                    <a:cubicBezTo>
                      <a:pt x="6088" y="1994"/>
                      <a:pt x="5942" y="1936"/>
                      <a:pt x="5841" y="2065"/>
                    </a:cubicBezTo>
                    <a:cubicBezTo>
                      <a:pt x="5779" y="2144"/>
                      <a:pt x="5744" y="2229"/>
                      <a:pt x="5714" y="2304"/>
                    </a:cubicBezTo>
                    <a:cubicBezTo>
                      <a:pt x="5605" y="2568"/>
                      <a:pt x="5535" y="2737"/>
                      <a:pt x="4808" y="2451"/>
                    </a:cubicBezTo>
                    <a:cubicBezTo>
                      <a:pt x="4528" y="2342"/>
                      <a:pt x="4388" y="2230"/>
                      <a:pt x="4341" y="2127"/>
                    </a:cubicBezTo>
                    <a:cubicBezTo>
                      <a:pt x="4310" y="2064"/>
                      <a:pt x="4313" y="2003"/>
                      <a:pt x="4339" y="1949"/>
                    </a:cubicBezTo>
                    <a:cubicBezTo>
                      <a:pt x="4363" y="1900"/>
                      <a:pt x="4406" y="1858"/>
                      <a:pt x="4461" y="1825"/>
                    </a:cubicBezTo>
                    <a:cubicBezTo>
                      <a:pt x="4599" y="1741"/>
                      <a:pt x="4829" y="1706"/>
                      <a:pt x="5004" y="1749"/>
                    </a:cubicBezTo>
                    <a:cubicBezTo>
                      <a:pt x="5143" y="1785"/>
                      <a:pt x="5198" y="1747"/>
                      <a:pt x="5215" y="1679"/>
                    </a:cubicBezTo>
                    <a:cubicBezTo>
                      <a:pt x="5235" y="1600"/>
                      <a:pt x="5220" y="1484"/>
                      <a:pt x="5207" y="1378"/>
                    </a:cubicBezTo>
                    <a:cubicBezTo>
                      <a:pt x="5204" y="1356"/>
                      <a:pt x="5202" y="1335"/>
                      <a:pt x="5198" y="1302"/>
                    </a:cubicBezTo>
                    <a:cubicBezTo>
                      <a:pt x="5185" y="1171"/>
                      <a:pt x="5230" y="1131"/>
                      <a:pt x="5314" y="1122"/>
                    </a:cubicBezTo>
                    <a:cubicBezTo>
                      <a:pt x="5342" y="1119"/>
                      <a:pt x="5372" y="1122"/>
                      <a:pt x="5407" y="1126"/>
                    </a:cubicBezTo>
                    <a:cubicBezTo>
                      <a:pt x="5492" y="1135"/>
                      <a:pt x="5611" y="1147"/>
                      <a:pt x="5722" y="1046"/>
                    </a:cubicBezTo>
                    <a:cubicBezTo>
                      <a:pt x="5872" y="910"/>
                      <a:pt x="5982" y="874"/>
                      <a:pt x="6066" y="903"/>
                    </a:cubicBezTo>
                    <a:cubicBezTo>
                      <a:pt x="6153" y="935"/>
                      <a:pt x="6198" y="1030"/>
                      <a:pt x="6225" y="1158"/>
                    </a:cubicBezTo>
                    <a:cubicBezTo>
                      <a:pt x="6249" y="1271"/>
                      <a:pt x="6301" y="1406"/>
                      <a:pt x="6374" y="1507"/>
                    </a:cubicBezTo>
                    <a:cubicBezTo>
                      <a:pt x="6426" y="1578"/>
                      <a:pt x="6488" y="1631"/>
                      <a:pt x="6554" y="1637"/>
                    </a:cubicBezTo>
                    <a:cubicBezTo>
                      <a:pt x="6683" y="1650"/>
                      <a:pt x="6720" y="1443"/>
                      <a:pt x="6748" y="1292"/>
                    </a:cubicBezTo>
                    <a:lnTo>
                      <a:pt x="6753" y="1265"/>
                    </a:lnTo>
                    <a:cubicBezTo>
                      <a:pt x="6767" y="1191"/>
                      <a:pt x="6686" y="1119"/>
                      <a:pt x="6587" y="1029"/>
                    </a:cubicBezTo>
                    <a:cubicBezTo>
                      <a:pt x="6512" y="963"/>
                      <a:pt x="6430" y="888"/>
                      <a:pt x="6360" y="791"/>
                    </a:cubicBezTo>
                    <a:cubicBezTo>
                      <a:pt x="6290" y="695"/>
                      <a:pt x="6255" y="581"/>
                      <a:pt x="6262" y="489"/>
                    </a:cubicBezTo>
                    <a:cubicBezTo>
                      <a:pt x="6265" y="437"/>
                      <a:pt x="6281" y="390"/>
                      <a:pt x="6310" y="353"/>
                    </a:cubicBezTo>
                    <a:cubicBezTo>
                      <a:pt x="6340" y="315"/>
                      <a:pt x="6384" y="289"/>
                      <a:pt x="6442" y="280"/>
                    </a:cubicBezTo>
                    <a:cubicBezTo>
                      <a:pt x="6521" y="268"/>
                      <a:pt x="6630" y="292"/>
                      <a:pt x="6769" y="372"/>
                    </a:cubicBezTo>
                    <a:lnTo>
                      <a:pt x="6829" y="406"/>
                    </a:lnTo>
                    <a:lnTo>
                      <a:pt x="6834" y="409"/>
                    </a:lnTo>
                    <a:cubicBezTo>
                      <a:pt x="7225" y="633"/>
                      <a:pt x="7285" y="668"/>
                      <a:pt x="7386" y="990"/>
                    </a:cubicBezTo>
                    <a:cubicBezTo>
                      <a:pt x="7429" y="1129"/>
                      <a:pt x="7417" y="1269"/>
                      <a:pt x="7404" y="1417"/>
                    </a:cubicBezTo>
                    <a:cubicBezTo>
                      <a:pt x="7386" y="1616"/>
                      <a:pt x="7368" y="1831"/>
                      <a:pt x="7497" y="2054"/>
                    </a:cubicBezTo>
                    <a:cubicBezTo>
                      <a:pt x="7572" y="2183"/>
                      <a:pt x="7656" y="2262"/>
                      <a:pt x="7738" y="2294"/>
                    </a:cubicBezTo>
                    <a:cubicBezTo>
                      <a:pt x="7772" y="2308"/>
                      <a:pt x="7806" y="2313"/>
                      <a:pt x="7839" y="2312"/>
                    </a:cubicBezTo>
                    <a:cubicBezTo>
                      <a:pt x="7871" y="2309"/>
                      <a:pt x="7902" y="2299"/>
                      <a:pt x="7931" y="2282"/>
                    </a:cubicBezTo>
                    <a:cubicBezTo>
                      <a:pt x="7997" y="2244"/>
                      <a:pt x="8054" y="2172"/>
                      <a:pt x="8095" y="2068"/>
                    </a:cubicBezTo>
                    <a:cubicBezTo>
                      <a:pt x="8189" y="1835"/>
                      <a:pt x="8263" y="1816"/>
                      <a:pt x="8378" y="1862"/>
                    </a:cubicBezTo>
                    <a:cubicBezTo>
                      <a:pt x="8399" y="1871"/>
                      <a:pt x="8421" y="1881"/>
                      <a:pt x="8444" y="1893"/>
                    </a:cubicBezTo>
                    <a:lnTo>
                      <a:pt x="8447" y="1895"/>
                    </a:lnTo>
                    <a:cubicBezTo>
                      <a:pt x="8508" y="1927"/>
                      <a:pt x="8584" y="1966"/>
                      <a:pt x="8689" y="1976"/>
                    </a:cubicBezTo>
                    <a:cubicBezTo>
                      <a:pt x="8730" y="1981"/>
                      <a:pt x="8763" y="1975"/>
                      <a:pt x="8790" y="1962"/>
                    </a:cubicBezTo>
                    <a:cubicBezTo>
                      <a:pt x="8820" y="1947"/>
                      <a:pt x="8843" y="1920"/>
                      <a:pt x="8860" y="1886"/>
                    </a:cubicBezTo>
                    <a:cubicBezTo>
                      <a:pt x="8880" y="1849"/>
                      <a:pt x="8891" y="1803"/>
                      <a:pt x="8896" y="1754"/>
                    </a:cubicBezTo>
                    <a:cubicBezTo>
                      <a:pt x="8907" y="1638"/>
                      <a:pt x="8884" y="1510"/>
                      <a:pt x="8844" y="1426"/>
                    </a:cubicBezTo>
                    <a:lnTo>
                      <a:pt x="8841" y="1422"/>
                    </a:lnTo>
                    <a:cubicBezTo>
                      <a:pt x="8836" y="1411"/>
                      <a:pt x="8831" y="1398"/>
                      <a:pt x="8827" y="1384"/>
                    </a:cubicBezTo>
                    <a:cubicBezTo>
                      <a:pt x="8010" y="688"/>
                      <a:pt x="7010" y="199"/>
                      <a:pt x="5908" y="0"/>
                    </a:cubicBezTo>
                    <a:cubicBezTo>
                      <a:pt x="5894" y="70"/>
                      <a:pt x="5835" y="119"/>
                      <a:pt x="5743" y="164"/>
                    </a:cubicBezTo>
                    <a:cubicBezTo>
                      <a:pt x="5693" y="187"/>
                      <a:pt x="5633" y="210"/>
                      <a:pt x="5563" y="236"/>
                    </a:cubicBezTo>
                    <a:cubicBezTo>
                      <a:pt x="5498" y="261"/>
                      <a:pt x="5425" y="288"/>
                      <a:pt x="5346" y="322"/>
                    </a:cubicBezTo>
                    <a:cubicBezTo>
                      <a:pt x="5138" y="413"/>
                      <a:pt x="5057" y="371"/>
                      <a:pt x="4962" y="322"/>
                    </a:cubicBezTo>
                    <a:cubicBezTo>
                      <a:pt x="4932" y="306"/>
                      <a:pt x="4901" y="289"/>
                      <a:pt x="4861" y="280"/>
                    </a:cubicBezTo>
                    <a:cubicBezTo>
                      <a:pt x="4814" y="269"/>
                      <a:pt x="4716" y="317"/>
                      <a:pt x="4619" y="364"/>
                    </a:cubicBezTo>
                    <a:cubicBezTo>
                      <a:pt x="4457" y="442"/>
                      <a:pt x="4300" y="519"/>
                      <a:pt x="4227" y="386"/>
                    </a:cubicBezTo>
                    <a:cubicBezTo>
                      <a:pt x="4213" y="360"/>
                      <a:pt x="4153" y="347"/>
                      <a:pt x="4081" y="347"/>
                    </a:cubicBezTo>
                    <a:cubicBezTo>
                      <a:pt x="4027" y="347"/>
                      <a:pt x="3968" y="356"/>
                      <a:pt x="3913" y="372"/>
                    </a:cubicBezTo>
                    <a:cubicBezTo>
                      <a:pt x="3862" y="388"/>
                      <a:pt x="3814" y="411"/>
                      <a:pt x="3783" y="440"/>
                    </a:cubicBezTo>
                    <a:cubicBezTo>
                      <a:pt x="3754" y="465"/>
                      <a:pt x="3738" y="497"/>
                      <a:pt x="3745" y="533"/>
                    </a:cubicBezTo>
                    <a:cubicBezTo>
                      <a:pt x="3772" y="685"/>
                      <a:pt x="3753" y="777"/>
                      <a:pt x="3691" y="833"/>
                    </a:cubicBezTo>
                    <a:cubicBezTo>
                      <a:pt x="3631" y="886"/>
                      <a:pt x="3540" y="894"/>
                      <a:pt x="3415" y="882"/>
                    </a:cubicBezTo>
                    <a:cubicBezTo>
                      <a:pt x="3321" y="874"/>
                      <a:pt x="3239" y="848"/>
                      <a:pt x="3154" y="821"/>
                    </a:cubicBezTo>
                    <a:cubicBezTo>
                      <a:pt x="3038" y="785"/>
                      <a:pt x="2918" y="748"/>
                      <a:pt x="2766" y="758"/>
                    </a:cubicBezTo>
                    <a:cubicBezTo>
                      <a:pt x="2541" y="774"/>
                      <a:pt x="2408" y="603"/>
                      <a:pt x="2290" y="449"/>
                    </a:cubicBezTo>
                    <a:cubicBezTo>
                      <a:pt x="2286" y="445"/>
                      <a:pt x="2283" y="441"/>
                      <a:pt x="2280" y="437"/>
                    </a:cubicBezTo>
                    <a:cubicBezTo>
                      <a:pt x="1580" y="749"/>
                      <a:pt x="949" y="1185"/>
                      <a:pt x="415" y="1720"/>
                    </a:cubicBezTo>
                    <a:cubicBezTo>
                      <a:pt x="356" y="1779"/>
                      <a:pt x="298" y="1838"/>
                      <a:pt x="242" y="1900"/>
                    </a:cubicBezTo>
                    <a:cubicBezTo>
                      <a:pt x="258" y="1962"/>
                      <a:pt x="259" y="2033"/>
                      <a:pt x="249" y="2106"/>
                    </a:cubicBezTo>
                    <a:cubicBezTo>
                      <a:pt x="230" y="2252"/>
                      <a:pt x="166" y="2409"/>
                      <a:pt x="102" y="2491"/>
                    </a:cubicBezTo>
                    <a:cubicBezTo>
                      <a:pt x="26" y="2587"/>
                      <a:pt x="1" y="2671"/>
                      <a:pt x="7" y="2734"/>
                    </a:cubicBezTo>
                    <a:cubicBezTo>
                      <a:pt x="9" y="2763"/>
                      <a:pt x="19" y="2788"/>
                      <a:pt x="33" y="2806"/>
                    </a:cubicBezTo>
                    <a:cubicBezTo>
                      <a:pt x="46" y="2823"/>
                      <a:pt x="63" y="2836"/>
                      <a:pt x="81" y="2843"/>
                    </a:cubicBezTo>
                    <a:cubicBezTo>
                      <a:pt x="108" y="2852"/>
                      <a:pt x="140" y="2849"/>
                      <a:pt x="172" y="2833"/>
                    </a:cubicBezTo>
                    <a:cubicBezTo>
                      <a:pt x="223" y="2805"/>
                      <a:pt x="318" y="2688"/>
                      <a:pt x="428" y="2552"/>
                    </a:cubicBezTo>
                    <a:cubicBezTo>
                      <a:pt x="663" y="2264"/>
                      <a:pt x="961" y="1898"/>
                      <a:pt x="1197" y="1987"/>
                    </a:cubicBezTo>
                    <a:cubicBezTo>
                      <a:pt x="1416" y="2070"/>
                      <a:pt x="1358" y="2213"/>
                      <a:pt x="1289" y="2389"/>
                    </a:cubicBezTo>
                    <a:cubicBezTo>
                      <a:pt x="1244" y="2501"/>
                      <a:pt x="1192" y="2629"/>
                      <a:pt x="1240" y="2747"/>
                    </a:cubicBezTo>
                    <a:cubicBezTo>
                      <a:pt x="1281" y="2847"/>
                      <a:pt x="1350" y="2894"/>
                      <a:pt x="1415" y="2937"/>
                    </a:cubicBezTo>
                    <a:cubicBezTo>
                      <a:pt x="1550" y="3027"/>
                      <a:pt x="1667" y="3105"/>
                      <a:pt x="1589" y="3457"/>
                    </a:cubicBezTo>
                    <a:cubicBezTo>
                      <a:pt x="1564" y="3574"/>
                      <a:pt x="1539" y="3677"/>
                      <a:pt x="1516" y="37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964;p88">
                <a:extLst>
                  <a:ext uri="{FF2B5EF4-FFF2-40B4-BE49-F238E27FC236}">
                    <a16:creationId xmlns:a16="http://schemas.microsoft.com/office/drawing/2014/main" id="{C5CCC8A9-0F40-26FB-BA10-36A75110C63D}"/>
                  </a:ext>
                </a:extLst>
              </p:cNvPr>
              <p:cNvSpPr/>
              <p:nvPr/>
            </p:nvSpPr>
            <p:spPr>
              <a:xfrm>
                <a:off x="920524" y="2633809"/>
                <a:ext cx="200551" cy="316237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10240" extrusionOk="0">
                    <a:moveTo>
                      <a:pt x="6477" y="500"/>
                    </a:moveTo>
                    <a:cubicBezTo>
                      <a:pt x="6476" y="508"/>
                      <a:pt x="6475" y="516"/>
                      <a:pt x="6475" y="524"/>
                    </a:cubicBezTo>
                    <a:cubicBezTo>
                      <a:pt x="6481" y="519"/>
                      <a:pt x="6487" y="516"/>
                      <a:pt x="6493" y="511"/>
                    </a:cubicBezTo>
                    <a:cubicBezTo>
                      <a:pt x="6488" y="508"/>
                      <a:pt x="6482" y="504"/>
                      <a:pt x="6477" y="500"/>
                    </a:cubicBezTo>
                    <a:close/>
                    <a:moveTo>
                      <a:pt x="1108" y="5117"/>
                    </a:moveTo>
                    <a:cubicBezTo>
                      <a:pt x="1150" y="4965"/>
                      <a:pt x="1225" y="4824"/>
                      <a:pt x="1329" y="4703"/>
                    </a:cubicBezTo>
                    <a:cubicBezTo>
                      <a:pt x="1519" y="4482"/>
                      <a:pt x="1783" y="4348"/>
                      <a:pt x="2066" y="4290"/>
                    </a:cubicBezTo>
                    <a:cubicBezTo>
                      <a:pt x="2272" y="4247"/>
                      <a:pt x="2455" y="4246"/>
                      <a:pt x="2620" y="4283"/>
                    </a:cubicBezTo>
                    <a:cubicBezTo>
                      <a:pt x="2685" y="4178"/>
                      <a:pt x="2786" y="4084"/>
                      <a:pt x="2925" y="4008"/>
                    </a:cubicBezTo>
                    <a:cubicBezTo>
                      <a:pt x="3014" y="3959"/>
                      <a:pt x="3111" y="3924"/>
                      <a:pt x="3206" y="3888"/>
                    </a:cubicBezTo>
                    <a:cubicBezTo>
                      <a:pt x="3207" y="3888"/>
                      <a:pt x="3207" y="3888"/>
                      <a:pt x="3207" y="3888"/>
                    </a:cubicBezTo>
                    <a:cubicBezTo>
                      <a:pt x="3234" y="3762"/>
                      <a:pt x="3276" y="3651"/>
                      <a:pt x="3354" y="3537"/>
                    </a:cubicBezTo>
                    <a:cubicBezTo>
                      <a:pt x="3445" y="3405"/>
                      <a:pt x="3544" y="3317"/>
                      <a:pt x="3668" y="3247"/>
                    </a:cubicBezTo>
                    <a:cubicBezTo>
                      <a:pt x="3691" y="2904"/>
                      <a:pt x="3959" y="2698"/>
                      <a:pt x="4344" y="2608"/>
                    </a:cubicBezTo>
                    <a:cubicBezTo>
                      <a:pt x="4460" y="2581"/>
                      <a:pt x="4576" y="2561"/>
                      <a:pt x="4694" y="2541"/>
                    </a:cubicBezTo>
                    <a:cubicBezTo>
                      <a:pt x="4833" y="2518"/>
                      <a:pt x="4939" y="2500"/>
                      <a:pt x="5053" y="2452"/>
                    </a:cubicBezTo>
                    <a:cubicBezTo>
                      <a:pt x="5038" y="2358"/>
                      <a:pt x="4997" y="2256"/>
                      <a:pt x="4951" y="2177"/>
                    </a:cubicBezTo>
                    <a:cubicBezTo>
                      <a:pt x="4936" y="2150"/>
                      <a:pt x="4912" y="2111"/>
                      <a:pt x="4890" y="2090"/>
                    </a:cubicBezTo>
                    <a:cubicBezTo>
                      <a:pt x="4829" y="2032"/>
                      <a:pt x="4770" y="1970"/>
                      <a:pt x="4713" y="1910"/>
                    </a:cubicBezTo>
                    <a:cubicBezTo>
                      <a:pt x="4688" y="1884"/>
                      <a:pt x="4663" y="1858"/>
                      <a:pt x="4638" y="1831"/>
                    </a:cubicBezTo>
                    <a:cubicBezTo>
                      <a:pt x="4303" y="2385"/>
                      <a:pt x="3770" y="2308"/>
                      <a:pt x="3146" y="2064"/>
                    </a:cubicBezTo>
                    <a:cubicBezTo>
                      <a:pt x="2848" y="1948"/>
                      <a:pt x="2531" y="1771"/>
                      <a:pt x="2389" y="1468"/>
                    </a:cubicBezTo>
                    <a:cubicBezTo>
                      <a:pt x="2293" y="1264"/>
                      <a:pt x="2292" y="1035"/>
                      <a:pt x="2390" y="832"/>
                    </a:cubicBezTo>
                    <a:cubicBezTo>
                      <a:pt x="2461" y="684"/>
                      <a:pt x="2577" y="566"/>
                      <a:pt x="2716" y="482"/>
                    </a:cubicBezTo>
                    <a:cubicBezTo>
                      <a:pt x="2856" y="397"/>
                      <a:pt x="3024" y="343"/>
                      <a:pt x="3197" y="320"/>
                    </a:cubicBezTo>
                    <a:cubicBezTo>
                      <a:pt x="3205" y="202"/>
                      <a:pt x="3239" y="93"/>
                      <a:pt x="3297" y="1"/>
                    </a:cubicBezTo>
                    <a:cubicBezTo>
                      <a:pt x="3122" y="79"/>
                      <a:pt x="2948" y="132"/>
                      <a:pt x="2760" y="98"/>
                    </a:cubicBezTo>
                    <a:cubicBezTo>
                      <a:pt x="2721" y="188"/>
                      <a:pt x="2663" y="273"/>
                      <a:pt x="2580" y="346"/>
                    </a:cubicBezTo>
                    <a:cubicBezTo>
                      <a:pt x="2386" y="518"/>
                      <a:pt x="2148" y="552"/>
                      <a:pt x="1900" y="529"/>
                    </a:cubicBezTo>
                    <a:cubicBezTo>
                      <a:pt x="1769" y="517"/>
                      <a:pt x="1652" y="485"/>
                      <a:pt x="1528" y="446"/>
                    </a:cubicBezTo>
                    <a:cubicBezTo>
                      <a:pt x="1472" y="429"/>
                      <a:pt x="1397" y="401"/>
                      <a:pt x="1337" y="406"/>
                    </a:cubicBezTo>
                    <a:cubicBezTo>
                      <a:pt x="1072" y="425"/>
                      <a:pt x="868" y="343"/>
                      <a:pt x="694" y="203"/>
                    </a:cubicBezTo>
                    <a:cubicBezTo>
                      <a:pt x="453" y="330"/>
                      <a:pt x="221" y="475"/>
                      <a:pt x="0" y="635"/>
                    </a:cubicBezTo>
                    <a:cubicBezTo>
                      <a:pt x="186" y="726"/>
                      <a:pt x="331" y="874"/>
                      <a:pt x="392" y="1081"/>
                    </a:cubicBezTo>
                    <a:cubicBezTo>
                      <a:pt x="454" y="1294"/>
                      <a:pt x="406" y="1475"/>
                      <a:pt x="331" y="1668"/>
                    </a:cubicBezTo>
                    <a:cubicBezTo>
                      <a:pt x="662" y="1927"/>
                      <a:pt x="742" y="2248"/>
                      <a:pt x="645" y="2686"/>
                    </a:cubicBezTo>
                    <a:cubicBezTo>
                      <a:pt x="620" y="2796"/>
                      <a:pt x="595" y="2905"/>
                      <a:pt x="570" y="3014"/>
                    </a:cubicBezTo>
                    <a:cubicBezTo>
                      <a:pt x="530" y="3183"/>
                      <a:pt x="424" y="3581"/>
                      <a:pt x="427" y="3748"/>
                    </a:cubicBezTo>
                    <a:cubicBezTo>
                      <a:pt x="439" y="3850"/>
                      <a:pt x="432" y="3945"/>
                      <a:pt x="412" y="4033"/>
                    </a:cubicBezTo>
                    <a:cubicBezTo>
                      <a:pt x="553" y="4164"/>
                      <a:pt x="643" y="4335"/>
                      <a:pt x="663" y="4570"/>
                    </a:cubicBezTo>
                    <a:cubicBezTo>
                      <a:pt x="670" y="4644"/>
                      <a:pt x="701" y="4747"/>
                      <a:pt x="722" y="4819"/>
                    </a:cubicBezTo>
                    <a:cubicBezTo>
                      <a:pt x="728" y="4839"/>
                      <a:pt x="734" y="4859"/>
                      <a:pt x="740" y="4881"/>
                    </a:cubicBezTo>
                    <a:cubicBezTo>
                      <a:pt x="837" y="4909"/>
                      <a:pt x="928" y="4955"/>
                      <a:pt x="1015" y="5027"/>
                    </a:cubicBezTo>
                    <a:cubicBezTo>
                      <a:pt x="1050" y="5055"/>
                      <a:pt x="1081" y="5086"/>
                      <a:pt x="1108" y="5117"/>
                    </a:cubicBezTo>
                    <a:moveTo>
                      <a:pt x="4360" y="10239"/>
                    </a:moveTo>
                    <a:cubicBezTo>
                      <a:pt x="4368" y="10233"/>
                      <a:pt x="4375" y="10228"/>
                      <a:pt x="4382" y="10222"/>
                    </a:cubicBezTo>
                    <a:cubicBezTo>
                      <a:pt x="4522" y="10120"/>
                      <a:pt x="4674" y="10058"/>
                      <a:pt x="4833" y="9996"/>
                    </a:cubicBezTo>
                    <a:cubicBezTo>
                      <a:pt x="4883" y="9977"/>
                      <a:pt x="5024" y="9925"/>
                      <a:pt x="5072" y="9887"/>
                    </a:cubicBezTo>
                    <a:cubicBezTo>
                      <a:pt x="5094" y="9836"/>
                      <a:pt x="5107" y="9789"/>
                      <a:pt x="5121" y="9732"/>
                    </a:cubicBezTo>
                    <a:cubicBezTo>
                      <a:pt x="5198" y="9402"/>
                      <a:pt x="5334" y="9228"/>
                      <a:pt x="5644" y="9070"/>
                    </a:cubicBezTo>
                    <a:cubicBezTo>
                      <a:pt x="5737" y="9022"/>
                      <a:pt x="5834" y="8941"/>
                      <a:pt x="5902" y="8862"/>
                    </a:cubicBezTo>
                    <a:cubicBezTo>
                      <a:pt x="5925" y="8837"/>
                      <a:pt x="5969" y="8779"/>
                      <a:pt x="5981" y="8746"/>
                    </a:cubicBezTo>
                    <a:cubicBezTo>
                      <a:pt x="5992" y="8681"/>
                      <a:pt x="6007" y="8617"/>
                      <a:pt x="6022" y="8553"/>
                    </a:cubicBezTo>
                    <a:cubicBezTo>
                      <a:pt x="6031" y="8511"/>
                      <a:pt x="6052" y="8423"/>
                      <a:pt x="6064" y="8346"/>
                    </a:cubicBezTo>
                    <a:cubicBezTo>
                      <a:pt x="6031" y="8339"/>
                      <a:pt x="5997" y="8334"/>
                      <a:pt x="5959" y="8329"/>
                    </a:cubicBezTo>
                    <a:cubicBezTo>
                      <a:pt x="5637" y="8287"/>
                      <a:pt x="5424" y="8181"/>
                      <a:pt x="5258" y="7885"/>
                    </a:cubicBezTo>
                    <a:cubicBezTo>
                      <a:pt x="5231" y="7838"/>
                      <a:pt x="5148" y="7765"/>
                      <a:pt x="5106" y="7731"/>
                    </a:cubicBezTo>
                    <a:cubicBezTo>
                      <a:pt x="5004" y="7648"/>
                      <a:pt x="4888" y="7574"/>
                      <a:pt x="4770" y="7518"/>
                    </a:cubicBezTo>
                    <a:cubicBezTo>
                      <a:pt x="4642" y="7456"/>
                      <a:pt x="4528" y="7384"/>
                      <a:pt x="4410" y="7306"/>
                    </a:cubicBezTo>
                    <a:cubicBezTo>
                      <a:pt x="4393" y="7295"/>
                      <a:pt x="4372" y="7281"/>
                      <a:pt x="4351" y="7267"/>
                    </a:cubicBezTo>
                    <a:cubicBezTo>
                      <a:pt x="4180" y="7293"/>
                      <a:pt x="4027" y="7265"/>
                      <a:pt x="3854" y="7209"/>
                    </a:cubicBezTo>
                    <a:cubicBezTo>
                      <a:pt x="3803" y="7230"/>
                      <a:pt x="3753" y="7251"/>
                      <a:pt x="3703" y="7270"/>
                    </a:cubicBezTo>
                    <a:cubicBezTo>
                      <a:pt x="3708" y="7322"/>
                      <a:pt x="3710" y="7374"/>
                      <a:pt x="3708" y="7427"/>
                    </a:cubicBezTo>
                    <a:cubicBezTo>
                      <a:pt x="3697" y="7662"/>
                      <a:pt x="3609" y="7889"/>
                      <a:pt x="3458" y="8071"/>
                    </a:cubicBezTo>
                    <a:cubicBezTo>
                      <a:pt x="3458" y="8073"/>
                      <a:pt x="3457" y="8075"/>
                      <a:pt x="3457" y="8076"/>
                    </a:cubicBezTo>
                    <a:cubicBezTo>
                      <a:pt x="3477" y="8506"/>
                      <a:pt x="3537" y="9018"/>
                      <a:pt x="3718" y="9409"/>
                    </a:cubicBezTo>
                    <a:cubicBezTo>
                      <a:pt x="3812" y="9610"/>
                      <a:pt x="3912" y="9727"/>
                      <a:pt x="4068" y="9878"/>
                    </a:cubicBezTo>
                    <a:cubicBezTo>
                      <a:pt x="4188" y="9995"/>
                      <a:pt x="4291" y="10105"/>
                      <a:pt x="4360" y="102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965;p88">
                <a:extLst>
                  <a:ext uri="{FF2B5EF4-FFF2-40B4-BE49-F238E27FC236}">
                    <a16:creationId xmlns:a16="http://schemas.microsoft.com/office/drawing/2014/main" id="{67738457-873E-97C4-AC33-5794FAE35234}"/>
                  </a:ext>
                </a:extLst>
              </p:cNvPr>
              <p:cNvSpPr/>
              <p:nvPr/>
            </p:nvSpPr>
            <p:spPr>
              <a:xfrm>
                <a:off x="1015023" y="2808447"/>
                <a:ext cx="40610" cy="1531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96" extrusionOk="0">
                    <a:moveTo>
                      <a:pt x="907" y="292"/>
                    </a:moveTo>
                    <a:cubicBezTo>
                      <a:pt x="943" y="293"/>
                      <a:pt x="978" y="295"/>
                      <a:pt x="1014" y="297"/>
                    </a:cubicBezTo>
                    <a:cubicBezTo>
                      <a:pt x="1076" y="300"/>
                      <a:pt x="1138" y="301"/>
                      <a:pt x="1199" y="302"/>
                    </a:cubicBezTo>
                    <a:cubicBezTo>
                      <a:pt x="1217" y="303"/>
                      <a:pt x="1288" y="300"/>
                      <a:pt x="1302" y="311"/>
                    </a:cubicBezTo>
                    <a:cubicBezTo>
                      <a:pt x="1311" y="317"/>
                      <a:pt x="1315" y="328"/>
                      <a:pt x="1311" y="339"/>
                    </a:cubicBezTo>
                    <a:cubicBezTo>
                      <a:pt x="1304" y="360"/>
                      <a:pt x="1285" y="359"/>
                      <a:pt x="1268" y="360"/>
                    </a:cubicBezTo>
                    <a:cubicBezTo>
                      <a:pt x="1254" y="361"/>
                      <a:pt x="1241" y="363"/>
                      <a:pt x="1228" y="369"/>
                    </a:cubicBezTo>
                    <a:cubicBezTo>
                      <a:pt x="1132" y="410"/>
                      <a:pt x="1017" y="436"/>
                      <a:pt x="914" y="453"/>
                    </a:cubicBezTo>
                    <a:cubicBezTo>
                      <a:pt x="884" y="459"/>
                      <a:pt x="855" y="464"/>
                      <a:pt x="824" y="467"/>
                    </a:cubicBezTo>
                    <a:cubicBezTo>
                      <a:pt x="746" y="479"/>
                      <a:pt x="617" y="495"/>
                      <a:pt x="541" y="467"/>
                    </a:cubicBezTo>
                    <a:cubicBezTo>
                      <a:pt x="486" y="447"/>
                      <a:pt x="447" y="393"/>
                      <a:pt x="413" y="348"/>
                    </a:cubicBezTo>
                    <a:cubicBezTo>
                      <a:pt x="357" y="272"/>
                      <a:pt x="258" y="220"/>
                      <a:pt x="177" y="176"/>
                    </a:cubicBezTo>
                    <a:cubicBezTo>
                      <a:pt x="125" y="149"/>
                      <a:pt x="51" y="111"/>
                      <a:pt x="10" y="69"/>
                    </a:cubicBezTo>
                    <a:cubicBezTo>
                      <a:pt x="3" y="63"/>
                      <a:pt x="1" y="55"/>
                      <a:pt x="2" y="47"/>
                    </a:cubicBezTo>
                    <a:cubicBezTo>
                      <a:pt x="3" y="39"/>
                      <a:pt x="9" y="32"/>
                      <a:pt x="17" y="28"/>
                    </a:cubicBezTo>
                    <a:cubicBezTo>
                      <a:pt x="74" y="1"/>
                      <a:pt x="139" y="6"/>
                      <a:pt x="197" y="30"/>
                    </a:cubicBezTo>
                    <a:cubicBezTo>
                      <a:pt x="257" y="53"/>
                      <a:pt x="316" y="81"/>
                      <a:pt x="375" y="108"/>
                    </a:cubicBezTo>
                    <a:cubicBezTo>
                      <a:pt x="527" y="179"/>
                      <a:pt x="739" y="280"/>
                      <a:pt x="907" y="2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966;p88">
                <a:extLst>
                  <a:ext uri="{FF2B5EF4-FFF2-40B4-BE49-F238E27FC236}">
                    <a16:creationId xmlns:a16="http://schemas.microsoft.com/office/drawing/2014/main" id="{7B51613A-B11B-6117-E128-D3D7E1293FDF}"/>
                  </a:ext>
                </a:extLst>
              </p:cNvPr>
              <p:cNvSpPr/>
              <p:nvPr/>
            </p:nvSpPr>
            <p:spPr>
              <a:xfrm>
                <a:off x="824018" y="2595547"/>
                <a:ext cx="399002" cy="399002"/>
              </a:xfrm>
              <a:custGeom>
                <a:avLst/>
                <a:gdLst/>
                <a:ahLst/>
                <a:cxnLst/>
                <a:rect l="l" t="t" r="r" b="b"/>
                <a:pathLst>
                  <a:path w="12920" h="12920" extrusionOk="0">
                    <a:moveTo>
                      <a:pt x="1893" y="1893"/>
                    </a:moveTo>
                    <a:cubicBezTo>
                      <a:pt x="3062" y="724"/>
                      <a:pt x="4676" y="1"/>
                      <a:pt x="6460" y="1"/>
                    </a:cubicBezTo>
                    <a:cubicBezTo>
                      <a:pt x="8244" y="1"/>
                      <a:pt x="9859" y="724"/>
                      <a:pt x="11028" y="1893"/>
                    </a:cubicBezTo>
                    <a:cubicBezTo>
                      <a:pt x="12196" y="3062"/>
                      <a:pt x="12919" y="4676"/>
                      <a:pt x="12919" y="6460"/>
                    </a:cubicBezTo>
                    <a:cubicBezTo>
                      <a:pt x="12919" y="8244"/>
                      <a:pt x="12196" y="9858"/>
                      <a:pt x="11028" y="11028"/>
                    </a:cubicBezTo>
                    <a:cubicBezTo>
                      <a:pt x="9859" y="12197"/>
                      <a:pt x="8244" y="12920"/>
                      <a:pt x="6460" y="12920"/>
                    </a:cubicBezTo>
                    <a:cubicBezTo>
                      <a:pt x="4676" y="12920"/>
                      <a:pt x="3062" y="12197"/>
                      <a:pt x="1893" y="11028"/>
                    </a:cubicBezTo>
                    <a:cubicBezTo>
                      <a:pt x="724" y="9858"/>
                      <a:pt x="1" y="8244"/>
                      <a:pt x="1" y="6460"/>
                    </a:cubicBezTo>
                    <a:cubicBezTo>
                      <a:pt x="1" y="4676"/>
                      <a:pt x="724" y="3062"/>
                      <a:pt x="1893" y="1893"/>
                    </a:cubicBezTo>
                    <a:close/>
                    <a:moveTo>
                      <a:pt x="6460" y="256"/>
                    </a:moveTo>
                    <a:cubicBezTo>
                      <a:pt x="4747" y="256"/>
                      <a:pt x="3195" y="950"/>
                      <a:pt x="2072" y="2073"/>
                    </a:cubicBezTo>
                    <a:cubicBezTo>
                      <a:pt x="951" y="3196"/>
                      <a:pt x="256" y="4747"/>
                      <a:pt x="256" y="6460"/>
                    </a:cubicBezTo>
                    <a:cubicBezTo>
                      <a:pt x="256" y="8173"/>
                      <a:pt x="951" y="9725"/>
                      <a:pt x="2072" y="10848"/>
                    </a:cubicBezTo>
                    <a:cubicBezTo>
                      <a:pt x="3195" y="11971"/>
                      <a:pt x="4747" y="12665"/>
                      <a:pt x="6460" y="12665"/>
                    </a:cubicBezTo>
                    <a:cubicBezTo>
                      <a:pt x="8174" y="12665"/>
                      <a:pt x="9725" y="11971"/>
                      <a:pt x="10847" y="10848"/>
                    </a:cubicBezTo>
                    <a:cubicBezTo>
                      <a:pt x="11970" y="9725"/>
                      <a:pt x="12665" y="8173"/>
                      <a:pt x="12665" y="6460"/>
                    </a:cubicBezTo>
                    <a:cubicBezTo>
                      <a:pt x="12665" y="4747"/>
                      <a:pt x="11970" y="3196"/>
                      <a:pt x="10847" y="2073"/>
                    </a:cubicBezTo>
                    <a:cubicBezTo>
                      <a:pt x="9725" y="950"/>
                      <a:pt x="8174" y="256"/>
                      <a:pt x="6460" y="2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967;p88">
                <a:extLst>
                  <a:ext uri="{FF2B5EF4-FFF2-40B4-BE49-F238E27FC236}">
                    <a16:creationId xmlns:a16="http://schemas.microsoft.com/office/drawing/2014/main" id="{B65480BB-D9A4-9692-4A03-E7B9A0201D9B}"/>
                  </a:ext>
                </a:extLst>
              </p:cNvPr>
              <p:cNvSpPr/>
              <p:nvPr/>
            </p:nvSpPr>
            <p:spPr>
              <a:xfrm>
                <a:off x="1189289" y="2741093"/>
                <a:ext cx="16677" cy="118589"/>
              </a:xfrm>
              <a:custGeom>
                <a:avLst/>
                <a:gdLst/>
                <a:ahLst/>
                <a:cxnLst/>
                <a:rect l="l" t="t" r="r" b="b"/>
                <a:pathLst>
                  <a:path w="540" h="3840" extrusionOk="0">
                    <a:moveTo>
                      <a:pt x="244" y="226"/>
                    </a:moveTo>
                    <a:cubicBezTo>
                      <a:pt x="244" y="226"/>
                      <a:pt x="244" y="226"/>
                      <a:pt x="244" y="227"/>
                    </a:cubicBezTo>
                    <a:close/>
                    <a:moveTo>
                      <a:pt x="186" y="34"/>
                    </a:moveTo>
                    <a:cubicBezTo>
                      <a:pt x="266" y="368"/>
                      <a:pt x="313" y="682"/>
                      <a:pt x="345" y="1024"/>
                    </a:cubicBezTo>
                    <a:cubicBezTo>
                      <a:pt x="382" y="1456"/>
                      <a:pt x="370" y="1881"/>
                      <a:pt x="319" y="2311"/>
                    </a:cubicBezTo>
                    <a:cubicBezTo>
                      <a:pt x="271" y="2701"/>
                      <a:pt x="200" y="3039"/>
                      <a:pt x="120" y="3422"/>
                    </a:cubicBezTo>
                    <a:cubicBezTo>
                      <a:pt x="114" y="3455"/>
                      <a:pt x="1" y="3839"/>
                      <a:pt x="93" y="3768"/>
                    </a:cubicBezTo>
                    <a:cubicBezTo>
                      <a:pt x="215" y="3662"/>
                      <a:pt x="292" y="3391"/>
                      <a:pt x="340" y="3245"/>
                    </a:cubicBezTo>
                    <a:cubicBezTo>
                      <a:pt x="489" y="2778"/>
                      <a:pt x="537" y="2290"/>
                      <a:pt x="539" y="1800"/>
                    </a:cubicBezTo>
                    <a:cubicBezTo>
                      <a:pt x="540" y="1412"/>
                      <a:pt x="503" y="1035"/>
                      <a:pt x="417" y="656"/>
                    </a:cubicBezTo>
                    <a:cubicBezTo>
                      <a:pt x="372" y="455"/>
                      <a:pt x="309" y="271"/>
                      <a:pt x="231" y="81"/>
                    </a:cubicBezTo>
                    <a:cubicBezTo>
                      <a:pt x="231" y="78"/>
                      <a:pt x="197" y="0"/>
                      <a:pt x="186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968;p88">
                <a:extLst>
                  <a:ext uri="{FF2B5EF4-FFF2-40B4-BE49-F238E27FC236}">
                    <a16:creationId xmlns:a16="http://schemas.microsoft.com/office/drawing/2014/main" id="{97D547D1-0B27-B4AB-9378-AE8886E4D68A}"/>
                  </a:ext>
                </a:extLst>
              </p:cNvPr>
              <p:cNvSpPr/>
              <p:nvPr/>
            </p:nvSpPr>
            <p:spPr>
              <a:xfrm>
                <a:off x="1167517" y="2691867"/>
                <a:ext cx="25355" cy="7103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300" extrusionOk="0">
                    <a:moveTo>
                      <a:pt x="54" y="101"/>
                    </a:moveTo>
                    <a:cubicBezTo>
                      <a:pt x="54" y="101"/>
                      <a:pt x="54" y="101"/>
                      <a:pt x="54" y="101"/>
                    </a:cubicBezTo>
                    <a:close/>
                    <a:moveTo>
                      <a:pt x="0" y="21"/>
                    </a:moveTo>
                    <a:cubicBezTo>
                      <a:pt x="73" y="177"/>
                      <a:pt x="138" y="332"/>
                      <a:pt x="202" y="492"/>
                    </a:cubicBezTo>
                    <a:cubicBezTo>
                      <a:pt x="299" y="734"/>
                      <a:pt x="375" y="975"/>
                      <a:pt x="443" y="1226"/>
                    </a:cubicBezTo>
                    <a:cubicBezTo>
                      <a:pt x="511" y="1477"/>
                      <a:pt x="570" y="1733"/>
                      <a:pt x="640" y="1981"/>
                    </a:cubicBezTo>
                    <a:cubicBezTo>
                      <a:pt x="651" y="2016"/>
                      <a:pt x="707" y="2300"/>
                      <a:pt x="759" y="2219"/>
                    </a:cubicBezTo>
                    <a:cubicBezTo>
                      <a:pt x="820" y="2109"/>
                      <a:pt x="785" y="1907"/>
                      <a:pt x="773" y="1790"/>
                    </a:cubicBezTo>
                    <a:cubicBezTo>
                      <a:pt x="736" y="1460"/>
                      <a:pt x="639" y="1161"/>
                      <a:pt x="519" y="854"/>
                    </a:cubicBezTo>
                    <a:cubicBezTo>
                      <a:pt x="439" y="647"/>
                      <a:pt x="349" y="453"/>
                      <a:pt x="231" y="266"/>
                    </a:cubicBezTo>
                    <a:cubicBezTo>
                      <a:pt x="174" y="175"/>
                      <a:pt x="114" y="104"/>
                      <a:pt x="41" y="28"/>
                    </a:cubicBezTo>
                    <a:cubicBezTo>
                      <a:pt x="32" y="19"/>
                      <a:pt x="11" y="1"/>
                      <a:pt x="0" y="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969;p88">
                <a:extLst>
                  <a:ext uri="{FF2B5EF4-FFF2-40B4-BE49-F238E27FC236}">
                    <a16:creationId xmlns:a16="http://schemas.microsoft.com/office/drawing/2014/main" id="{EA8B2E9A-C698-842C-2C8B-946624D9C89E}"/>
                  </a:ext>
                </a:extLst>
              </p:cNvPr>
              <p:cNvSpPr/>
              <p:nvPr/>
            </p:nvSpPr>
            <p:spPr>
              <a:xfrm>
                <a:off x="1149945" y="2865331"/>
                <a:ext cx="35268" cy="5410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752" extrusionOk="0">
                    <a:moveTo>
                      <a:pt x="1085" y="93"/>
                    </a:moveTo>
                    <a:cubicBezTo>
                      <a:pt x="1085" y="93"/>
                      <a:pt x="1085" y="93"/>
                      <a:pt x="1085" y="94"/>
                    </a:cubicBezTo>
                    <a:close/>
                    <a:moveTo>
                      <a:pt x="1119" y="5"/>
                    </a:moveTo>
                    <a:cubicBezTo>
                      <a:pt x="1037" y="146"/>
                      <a:pt x="952" y="286"/>
                      <a:pt x="865" y="426"/>
                    </a:cubicBezTo>
                    <a:cubicBezTo>
                      <a:pt x="747" y="620"/>
                      <a:pt x="621" y="805"/>
                      <a:pt x="490" y="993"/>
                    </a:cubicBezTo>
                    <a:cubicBezTo>
                      <a:pt x="372" y="1163"/>
                      <a:pt x="239" y="1354"/>
                      <a:pt x="140" y="1534"/>
                    </a:cubicBezTo>
                    <a:cubicBezTo>
                      <a:pt x="122" y="1567"/>
                      <a:pt x="0" y="1752"/>
                      <a:pt x="84" y="1744"/>
                    </a:cubicBezTo>
                    <a:cubicBezTo>
                      <a:pt x="189" y="1727"/>
                      <a:pt x="285" y="1598"/>
                      <a:pt x="351" y="1524"/>
                    </a:cubicBezTo>
                    <a:cubicBezTo>
                      <a:pt x="534" y="1318"/>
                      <a:pt x="665" y="1092"/>
                      <a:pt x="801" y="853"/>
                    </a:cubicBezTo>
                    <a:cubicBezTo>
                      <a:pt x="899" y="681"/>
                      <a:pt x="986" y="510"/>
                      <a:pt x="1058" y="325"/>
                    </a:cubicBezTo>
                    <a:cubicBezTo>
                      <a:pt x="1096" y="230"/>
                      <a:pt x="1117" y="142"/>
                      <a:pt x="1137" y="41"/>
                    </a:cubicBezTo>
                    <a:cubicBezTo>
                      <a:pt x="1140" y="28"/>
                      <a:pt x="1141" y="0"/>
                      <a:pt x="1119" y="5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70;p88">
                <a:extLst>
                  <a:ext uri="{FF2B5EF4-FFF2-40B4-BE49-F238E27FC236}">
                    <a16:creationId xmlns:a16="http://schemas.microsoft.com/office/drawing/2014/main" id="{A9AE36E4-2B1C-C05B-769C-7F8DF22ED3C1}"/>
                  </a:ext>
                </a:extLst>
              </p:cNvPr>
              <p:cNvSpPr/>
              <p:nvPr/>
            </p:nvSpPr>
            <p:spPr>
              <a:xfrm>
                <a:off x="842208" y="2714010"/>
                <a:ext cx="22946" cy="8156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2641" extrusionOk="0">
                    <a:moveTo>
                      <a:pt x="60" y="2475"/>
                    </a:moveTo>
                    <a:cubicBezTo>
                      <a:pt x="60" y="2474"/>
                      <a:pt x="60" y="2474"/>
                      <a:pt x="60" y="2474"/>
                    </a:cubicBezTo>
                    <a:close/>
                    <a:moveTo>
                      <a:pt x="61" y="2621"/>
                    </a:moveTo>
                    <a:cubicBezTo>
                      <a:pt x="82" y="2376"/>
                      <a:pt x="115" y="2143"/>
                      <a:pt x="158" y="1901"/>
                    </a:cubicBezTo>
                    <a:cubicBezTo>
                      <a:pt x="213" y="1599"/>
                      <a:pt x="290" y="1311"/>
                      <a:pt x="385" y="1019"/>
                    </a:cubicBezTo>
                    <a:cubicBezTo>
                      <a:pt x="465" y="773"/>
                      <a:pt x="560" y="524"/>
                      <a:pt x="635" y="279"/>
                    </a:cubicBezTo>
                    <a:cubicBezTo>
                      <a:pt x="645" y="243"/>
                      <a:pt x="742" y="0"/>
                      <a:pt x="658" y="33"/>
                    </a:cubicBezTo>
                    <a:cubicBezTo>
                      <a:pt x="549" y="83"/>
                      <a:pt x="474" y="260"/>
                      <a:pt x="423" y="358"/>
                    </a:cubicBezTo>
                    <a:cubicBezTo>
                      <a:pt x="266" y="663"/>
                      <a:pt x="179" y="992"/>
                      <a:pt x="107" y="1326"/>
                    </a:cubicBezTo>
                    <a:cubicBezTo>
                      <a:pt x="49" y="1597"/>
                      <a:pt x="13" y="1862"/>
                      <a:pt x="4" y="2140"/>
                    </a:cubicBezTo>
                    <a:cubicBezTo>
                      <a:pt x="0" y="2290"/>
                      <a:pt x="12" y="2429"/>
                      <a:pt x="31" y="2578"/>
                    </a:cubicBezTo>
                    <a:cubicBezTo>
                      <a:pt x="32" y="2587"/>
                      <a:pt x="41" y="2641"/>
                      <a:pt x="61" y="26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971;p88">
                <a:extLst>
                  <a:ext uri="{FF2B5EF4-FFF2-40B4-BE49-F238E27FC236}">
                    <a16:creationId xmlns:a16="http://schemas.microsoft.com/office/drawing/2014/main" id="{803EB205-6B3F-598D-3E36-83A5AC496946}"/>
                  </a:ext>
                </a:extLst>
              </p:cNvPr>
              <p:cNvSpPr/>
              <p:nvPr/>
            </p:nvSpPr>
            <p:spPr>
              <a:xfrm>
                <a:off x="844864" y="2824814"/>
                <a:ext cx="53797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3094" extrusionOk="0">
                    <a:moveTo>
                      <a:pt x="1599" y="2937"/>
                    </a:moveTo>
                    <a:lnTo>
                      <a:pt x="1598" y="2936"/>
                    </a:lnTo>
                    <a:cubicBezTo>
                      <a:pt x="1598" y="2936"/>
                      <a:pt x="1598" y="2937"/>
                      <a:pt x="1599" y="2937"/>
                    </a:cubicBezTo>
                    <a:close/>
                    <a:moveTo>
                      <a:pt x="1735" y="3060"/>
                    </a:moveTo>
                    <a:cubicBezTo>
                      <a:pt x="1517" y="2836"/>
                      <a:pt x="1332" y="2611"/>
                      <a:pt x="1147" y="2358"/>
                    </a:cubicBezTo>
                    <a:cubicBezTo>
                      <a:pt x="916" y="2038"/>
                      <a:pt x="728" y="1704"/>
                      <a:pt x="567" y="1344"/>
                    </a:cubicBezTo>
                    <a:cubicBezTo>
                      <a:pt x="423" y="1018"/>
                      <a:pt x="320" y="719"/>
                      <a:pt x="201" y="385"/>
                    </a:cubicBezTo>
                    <a:cubicBezTo>
                      <a:pt x="189" y="352"/>
                      <a:pt x="96" y="1"/>
                      <a:pt x="52" y="101"/>
                    </a:cubicBezTo>
                    <a:cubicBezTo>
                      <a:pt x="0" y="243"/>
                      <a:pt x="68" y="491"/>
                      <a:pt x="98" y="631"/>
                    </a:cubicBezTo>
                    <a:cubicBezTo>
                      <a:pt x="198" y="1067"/>
                      <a:pt x="390" y="1470"/>
                      <a:pt x="620" y="1853"/>
                    </a:cubicBezTo>
                    <a:cubicBezTo>
                      <a:pt x="802" y="2157"/>
                      <a:pt x="1009" y="2432"/>
                      <a:pt x="1255" y="2687"/>
                    </a:cubicBezTo>
                    <a:cubicBezTo>
                      <a:pt x="1387" y="2822"/>
                      <a:pt x="1524" y="2936"/>
                      <a:pt x="1675" y="3047"/>
                    </a:cubicBezTo>
                    <a:cubicBezTo>
                      <a:pt x="1680" y="3050"/>
                      <a:pt x="1742" y="3094"/>
                      <a:pt x="1735" y="30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972;p88">
                <a:extLst>
                  <a:ext uri="{FF2B5EF4-FFF2-40B4-BE49-F238E27FC236}">
                    <a16:creationId xmlns:a16="http://schemas.microsoft.com/office/drawing/2014/main" id="{F3008822-955B-4E91-8747-7A8F2C2E7F6F}"/>
                  </a:ext>
                </a:extLst>
              </p:cNvPr>
              <p:cNvSpPr/>
              <p:nvPr/>
            </p:nvSpPr>
            <p:spPr>
              <a:xfrm>
                <a:off x="903045" y="2918850"/>
                <a:ext cx="38603" cy="291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43" extrusionOk="0">
                    <a:moveTo>
                      <a:pt x="1170" y="893"/>
                    </a:moveTo>
                    <a:cubicBezTo>
                      <a:pt x="1170" y="893"/>
                      <a:pt x="1170" y="893"/>
                      <a:pt x="1169" y="893"/>
                    </a:cubicBezTo>
                    <a:close/>
                    <a:moveTo>
                      <a:pt x="1247" y="922"/>
                    </a:moveTo>
                    <a:cubicBezTo>
                      <a:pt x="1127" y="852"/>
                      <a:pt x="1016" y="779"/>
                      <a:pt x="903" y="700"/>
                    </a:cubicBezTo>
                    <a:cubicBezTo>
                      <a:pt x="760" y="602"/>
                      <a:pt x="634" y="497"/>
                      <a:pt x="505" y="382"/>
                    </a:cubicBezTo>
                    <a:cubicBezTo>
                      <a:pt x="404" y="292"/>
                      <a:pt x="281" y="178"/>
                      <a:pt x="171" y="104"/>
                    </a:cubicBezTo>
                    <a:cubicBezTo>
                      <a:pt x="133" y="79"/>
                      <a:pt x="41" y="1"/>
                      <a:pt x="21" y="64"/>
                    </a:cubicBezTo>
                    <a:cubicBezTo>
                      <a:pt x="1" y="146"/>
                      <a:pt x="67" y="216"/>
                      <a:pt x="115" y="282"/>
                    </a:cubicBezTo>
                    <a:cubicBezTo>
                      <a:pt x="235" y="439"/>
                      <a:pt x="394" y="551"/>
                      <a:pt x="556" y="660"/>
                    </a:cubicBezTo>
                    <a:cubicBezTo>
                      <a:pt x="689" y="749"/>
                      <a:pt x="820" y="821"/>
                      <a:pt x="968" y="881"/>
                    </a:cubicBezTo>
                    <a:cubicBezTo>
                      <a:pt x="1051" y="913"/>
                      <a:pt x="1126" y="928"/>
                      <a:pt x="1213" y="942"/>
                    </a:cubicBezTo>
                    <a:cubicBezTo>
                      <a:pt x="1227" y="943"/>
                      <a:pt x="1249" y="943"/>
                      <a:pt x="1247" y="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973;p88">
                <a:extLst>
                  <a:ext uri="{FF2B5EF4-FFF2-40B4-BE49-F238E27FC236}">
                    <a16:creationId xmlns:a16="http://schemas.microsoft.com/office/drawing/2014/main" id="{13A5FD7D-238D-AFCB-1133-CAAFAB453B39}"/>
                  </a:ext>
                </a:extLst>
              </p:cNvPr>
              <p:cNvSpPr/>
              <p:nvPr/>
            </p:nvSpPr>
            <p:spPr>
              <a:xfrm>
                <a:off x="853788" y="2723274"/>
                <a:ext cx="40302" cy="155833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046" extrusionOk="0">
                    <a:moveTo>
                      <a:pt x="448" y="1310"/>
                    </a:moveTo>
                    <a:cubicBezTo>
                      <a:pt x="374" y="1701"/>
                      <a:pt x="346" y="2018"/>
                      <a:pt x="365" y="2417"/>
                    </a:cubicBezTo>
                    <a:cubicBezTo>
                      <a:pt x="487" y="3873"/>
                      <a:pt x="1247" y="4683"/>
                      <a:pt x="1305" y="5046"/>
                    </a:cubicBezTo>
                    <a:cubicBezTo>
                      <a:pt x="730" y="4779"/>
                      <a:pt x="126" y="3104"/>
                      <a:pt x="37" y="2443"/>
                    </a:cubicBezTo>
                    <a:cubicBezTo>
                      <a:pt x="0" y="2011"/>
                      <a:pt x="21" y="1668"/>
                      <a:pt x="100" y="1243"/>
                    </a:cubicBezTo>
                    <a:cubicBezTo>
                      <a:pt x="132" y="1099"/>
                      <a:pt x="315" y="1"/>
                      <a:pt x="585" y="164"/>
                    </a:cubicBezTo>
                    <a:cubicBezTo>
                      <a:pt x="844" y="208"/>
                      <a:pt x="519" y="983"/>
                      <a:pt x="448" y="13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974;p88">
                <a:extLst>
                  <a:ext uri="{FF2B5EF4-FFF2-40B4-BE49-F238E27FC236}">
                    <a16:creationId xmlns:a16="http://schemas.microsoft.com/office/drawing/2014/main" id="{C286D4EA-744D-4D36-6269-FF95E2FFFB4B}"/>
                  </a:ext>
                </a:extLst>
              </p:cNvPr>
              <p:cNvSpPr/>
              <p:nvPr/>
            </p:nvSpPr>
            <p:spPr>
              <a:xfrm>
                <a:off x="815402" y="2639986"/>
                <a:ext cx="90547" cy="100306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248" extrusionOk="0">
                    <a:moveTo>
                      <a:pt x="2160" y="462"/>
                    </a:moveTo>
                    <a:cubicBezTo>
                      <a:pt x="2167" y="462"/>
                      <a:pt x="2556" y="450"/>
                      <a:pt x="2744" y="903"/>
                    </a:cubicBezTo>
                    <a:cubicBezTo>
                      <a:pt x="2931" y="1355"/>
                      <a:pt x="2639" y="2318"/>
                      <a:pt x="1534" y="2660"/>
                    </a:cubicBezTo>
                    <a:cubicBezTo>
                      <a:pt x="742" y="2906"/>
                      <a:pt x="590" y="3000"/>
                      <a:pt x="262" y="3248"/>
                    </a:cubicBezTo>
                    <a:cubicBezTo>
                      <a:pt x="0" y="1901"/>
                      <a:pt x="505" y="834"/>
                      <a:pt x="1066" y="348"/>
                    </a:cubicBezTo>
                    <a:cubicBezTo>
                      <a:pt x="1568" y="1"/>
                      <a:pt x="2032" y="38"/>
                      <a:pt x="2115" y="345"/>
                    </a:cubicBezTo>
                    <a:cubicBezTo>
                      <a:pt x="2132" y="380"/>
                      <a:pt x="2147" y="419"/>
                      <a:pt x="2160" y="462"/>
                    </a:cubicBezTo>
                    <a:close/>
                  </a:path>
                </a:pathLst>
              </a:custGeom>
              <a:solidFill>
                <a:srgbClr val="78A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975;p88">
                <a:extLst>
                  <a:ext uri="{FF2B5EF4-FFF2-40B4-BE49-F238E27FC236}">
                    <a16:creationId xmlns:a16="http://schemas.microsoft.com/office/drawing/2014/main" id="{30914AC3-6430-F198-D480-17ECDE462B91}"/>
                  </a:ext>
                </a:extLst>
              </p:cNvPr>
              <p:cNvSpPr/>
              <p:nvPr/>
            </p:nvSpPr>
            <p:spPr>
              <a:xfrm>
                <a:off x="816113" y="2639986"/>
                <a:ext cx="77268" cy="9762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3161" extrusionOk="0">
                    <a:moveTo>
                      <a:pt x="2137" y="462"/>
                    </a:moveTo>
                    <a:cubicBezTo>
                      <a:pt x="2140" y="462"/>
                      <a:pt x="2205" y="460"/>
                      <a:pt x="2292" y="487"/>
                    </a:cubicBezTo>
                    <a:cubicBezTo>
                      <a:pt x="2501" y="934"/>
                      <a:pt x="2343" y="1854"/>
                      <a:pt x="1373" y="2357"/>
                    </a:cubicBezTo>
                    <a:cubicBezTo>
                      <a:pt x="637" y="2739"/>
                      <a:pt x="503" y="2859"/>
                      <a:pt x="225" y="3161"/>
                    </a:cubicBezTo>
                    <a:lnTo>
                      <a:pt x="222" y="3155"/>
                    </a:lnTo>
                    <a:cubicBezTo>
                      <a:pt x="1" y="1853"/>
                      <a:pt x="495" y="823"/>
                      <a:pt x="1043" y="348"/>
                    </a:cubicBezTo>
                    <a:cubicBezTo>
                      <a:pt x="1545" y="1"/>
                      <a:pt x="2009" y="38"/>
                      <a:pt x="2092" y="345"/>
                    </a:cubicBezTo>
                    <a:cubicBezTo>
                      <a:pt x="2109" y="380"/>
                      <a:pt x="2124" y="419"/>
                      <a:pt x="2137" y="462"/>
                    </a:cubicBezTo>
                    <a:close/>
                  </a:path>
                </a:pathLst>
              </a:custGeom>
              <a:solidFill>
                <a:srgbClr val="91B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976;p88">
                <a:extLst>
                  <a:ext uri="{FF2B5EF4-FFF2-40B4-BE49-F238E27FC236}">
                    <a16:creationId xmlns:a16="http://schemas.microsoft.com/office/drawing/2014/main" id="{E40977E0-8678-894B-224D-909E093A484E}"/>
                  </a:ext>
                </a:extLst>
              </p:cNvPr>
              <p:cNvSpPr/>
              <p:nvPr/>
            </p:nvSpPr>
            <p:spPr>
              <a:xfrm>
                <a:off x="820282" y="2636342"/>
                <a:ext cx="86347" cy="105742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3424" extrusionOk="0">
                    <a:moveTo>
                      <a:pt x="253" y="3315"/>
                    </a:moveTo>
                    <a:cubicBezTo>
                      <a:pt x="239" y="3381"/>
                      <a:pt x="175" y="3423"/>
                      <a:pt x="108" y="3409"/>
                    </a:cubicBezTo>
                    <a:cubicBezTo>
                      <a:pt x="43" y="3396"/>
                      <a:pt x="0" y="3332"/>
                      <a:pt x="14" y="3266"/>
                    </a:cubicBezTo>
                    <a:cubicBezTo>
                      <a:pt x="15" y="3260"/>
                      <a:pt x="409" y="1244"/>
                      <a:pt x="2599" y="33"/>
                    </a:cubicBezTo>
                    <a:cubicBezTo>
                      <a:pt x="2657" y="1"/>
                      <a:pt x="2730" y="22"/>
                      <a:pt x="2763" y="80"/>
                    </a:cubicBezTo>
                    <a:cubicBezTo>
                      <a:pt x="2796" y="139"/>
                      <a:pt x="2774" y="213"/>
                      <a:pt x="2716" y="245"/>
                    </a:cubicBezTo>
                    <a:cubicBezTo>
                      <a:pt x="626" y="1402"/>
                      <a:pt x="253" y="3309"/>
                      <a:pt x="253" y="3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977;p88">
                <a:extLst>
                  <a:ext uri="{FF2B5EF4-FFF2-40B4-BE49-F238E27FC236}">
                    <a16:creationId xmlns:a16="http://schemas.microsoft.com/office/drawing/2014/main" id="{21750FCF-9025-DD29-FBF0-C9CA9C9353AD}"/>
                  </a:ext>
                </a:extLst>
              </p:cNvPr>
              <p:cNvSpPr/>
              <p:nvPr/>
            </p:nvSpPr>
            <p:spPr>
              <a:xfrm>
                <a:off x="821486" y="2646008"/>
                <a:ext cx="46880" cy="66089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2140" extrusionOk="0">
                    <a:moveTo>
                      <a:pt x="1181" y="619"/>
                    </a:moveTo>
                    <a:cubicBezTo>
                      <a:pt x="1181" y="619"/>
                      <a:pt x="1180" y="619"/>
                      <a:pt x="1180" y="619"/>
                    </a:cubicBezTo>
                    <a:cubicBezTo>
                      <a:pt x="1027" y="792"/>
                      <a:pt x="905" y="966"/>
                      <a:pt x="779" y="1158"/>
                    </a:cubicBezTo>
                    <a:cubicBezTo>
                      <a:pt x="709" y="1273"/>
                      <a:pt x="263" y="2132"/>
                      <a:pt x="180" y="2140"/>
                    </a:cubicBezTo>
                    <a:cubicBezTo>
                      <a:pt x="0" y="2051"/>
                      <a:pt x="446" y="1109"/>
                      <a:pt x="500" y="1001"/>
                    </a:cubicBezTo>
                    <a:cubicBezTo>
                      <a:pt x="619" y="771"/>
                      <a:pt x="739" y="573"/>
                      <a:pt x="909" y="378"/>
                    </a:cubicBezTo>
                    <a:cubicBezTo>
                      <a:pt x="909" y="378"/>
                      <a:pt x="910" y="377"/>
                      <a:pt x="910" y="376"/>
                    </a:cubicBezTo>
                    <a:cubicBezTo>
                      <a:pt x="990" y="289"/>
                      <a:pt x="1063" y="219"/>
                      <a:pt x="1163" y="155"/>
                    </a:cubicBezTo>
                    <a:cubicBezTo>
                      <a:pt x="1367" y="39"/>
                      <a:pt x="1445" y="0"/>
                      <a:pt x="1473" y="184"/>
                    </a:cubicBezTo>
                    <a:cubicBezTo>
                      <a:pt x="1518" y="337"/>
                      <a:pt x="1514" y="311"/>
                      <a:pt x="1363" y="437"/>
                    </a:cubicBezTo>
                    <a:cubicBezTo>
                      <a:pt x="1297" y="496"/>
                      <a:pt x="1240" y="552"/>
                      <a:pt x="1181" y="619"/>
                    </a:cubicBezTo>
                    <a:close/>
                  </a:path>
                </a:pathLst>
              </a:custGeom>
              <a:solidFill>
                <a:srgbClr val="C5DC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978;p88">
                <a:extLst>
                  <a:ext uri="{FF2B5EF4-FFF2-40B4-BE49-F238E27FC236}">
                    <a16:creationId xmlns:a16="http://schemas.microsoft.com/office/drawing/2014/main" id="{170FB90C-C582-69F3-4D83-BB77C9A3C9EC}"/>
                  </a:ext>
                </a:extLst>
              </p:cNvPr>
              <p:cNvSpPr/>
              <p:nvPr/>
            </p:nvSpPr>
            <p:spPr>
              <a:xfrm>
                <a:off x="816020" y="2639028"/>
                <a:ext cx="90671" cy="10549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416" extrusionOk="0">
                    <a:moveTo>
                      <a:pt x="2611" y="980"/>
                    </a:moveTo>
                    <a:cubicBezTo>
                      <a:pt x="2469" y="636"/>
                      <a:pt x="2196" y="616"/>
                      <a:pt x="2148" y="614"/>
                    </a:cubicBezTo>
                    <a:cubicBezTo>
                      <a:pt x="2092" y="618"/>
                      <a:pt x="2040" y="583"/>
                      <a:pt x="2023" y="528"/>
                    </a:cubicBezTo>
                    <a:cubicBezTo>
                      <a:pt x="2017" y="507"/>
                      <a:pt x="2012" y="490"/>
                      <a:pt x="2006" y="475"/>
                    </a:cubicBezTo>
                    <a:cubicBezTo>
                      <a:pt x="2001" y="462"/>
                      <a:pt x="1995" y="449"/>
                      <a:pt x="1990" y="437"/>
                    </a:cubicBezTo>
                    <a:cubicBezTo>
                      <a:pt x="1985" y="428"/>
                      <a:pt x="1980" y="418"/>
                      <a:pt x="1978" y="408"/>
                    </a:cubicBezTo>
                    <a:cubicBezTo>
                      <a:pt x="1971" y="385"/>
                      <a:pt x="1962" y="365"/>
                      <a:pt x="1951" y="349"/>
                    </a:cubicBezTo>
                    <a:cubicBezTo>
                      <a:pt x="1921" y="306"/>
                      <a:pt x="1871" y="276"/>
                      <a:pt x="1806" y="263"/>
                    </a:cubicBezTo>
                    <a:cubicBezTo>
                      <a:pt x="1728" y="246"/>
                      <a:pt x="1631" y="252"/>
                      <a:pt x="1521" y="282"/>
                    </a:cubicBezTo>
                    <a:cubicBezTo>
                      <a:pt x="1397" y="315"/>
                      <a:pt x="1261" y="379"/>
                      <a:pt x="1120" y="475"/>
                    </a:cubicBezTo>
                    <a:cubicBezTo>
                      <a:pt x="831" y="728"/>
                      <a:pt x="557" y="1146"/>
                      <a:pt x="409" y="1684"/>
                    </a:cubicBezTo>
                    <a:cubicBezTo>
                      <a:pt x="297" y="2084"/>
                      <a:pt x="256" y="2551"/>
                      <a:pt x="329" y="3063"/>
                    </a:cubicBezTo>
                    <a:cubicBezTo>
                      <a:pt x="430" y="2993"/>
                      <a:pt x="527" y="2934"/>
                      <a:pt x="652" y="2875"/>
                    </a:cubicBezTo>
                    <a:cubicBezTo>
                      <a:pt x="836" y="2786"/>
                      <a:pt x="1078" y="2699"/>
                      <a:pt x="1478" y="2575"/>
                    </a:cubicBezTo>
                    <a:cubicBezTo>
                      <a:pt x="1545" y="2554"/>
                      <a:pt x="1608" y="2531"/>
                      <a:pt x="1667" y="2507"/>
                    </a:cubicBezTo>
                    <a:cubicBezTo>
                      <a:pt x="2089" y="2332"/>
                      <a:pt x="2360" y="2055"/>
                      <a:pt x="2510" y="1771"/>
                    </a:cubicBezTo>
                    <a:cubicBezTo>
                      <a:pt x="2655" y="1494"/>
                      <a:pt x="2686" y="1214"/>
                      <a:pt x="2626" y="1022"/>
                    </a:cubicBezTo>
                    <a:cubicBezTo>
                      <a:pt x="2621" y="1007"/>
                      <a:pt x="2616" y="993"/>
                      <a:pt x="2611" y="980"/>
                    </a:cubicBezTo>
                    <a:close/>
                    <a:moveTo>
                      <a:pt x="2229" y="378"/>
                    </a:moveTo>
                    <a:cubicBezTo>
                      <a:pt x="2378" y="402"/>
                      <a:pt x="2675" y="497"/>
                      <a:pt x="2836" y="887"/>
                    </a:cubicBezTo>
                    <a:cubicBezTo>
                      <a:pt x="2845" y="908"/>
                      <a:pt x="2852" y="929"/>
                      <a:pt x="2859" y="950"/>
                    </a:cubicBezTo>
                    <a:cubicBezTo>
                      <a:pt x="2936" y="1198"/>
                      <a:pt x="2903" y="1548"/>
                      <a:pt x="2725" y="1884"/>
                    </a:cubicBezTo>
                    <a:cubicBezTo>
                      <a:pt x="2552" y="2213"/>
                      <a:pt x="2241" y="2532"/>
                      <a:pt x="1760" y="2732"/>
                    </a:cubicBezTo>
                    <a:cubicBezTo>
                      <a:pt x="1693" y="2759"/>
                      <a:pt x="1623" y="2785"/>
                      <a:pt x="1550" y="2807"/>
                    </a:cubicBezTo>
                    <a:cubicBezTo>
                      <a:pt x="1160" y="2929"/>
                      <a:pt x="928" y="3012"/>
                      <a:pt x="756" y="3094"/>
                    </a:cubicBezTo>
                    <a:cubicBezTo>
                      <a:pt x="590" y="3173"/>
                      <a:pt x="474" y="3256"/>
                      <a:pt x="315" y="3376"/>
                    </a:cubicBezTo>
                    <a:cubicBezTo>
                      <a:pt x="262" y="3416"/>
                      <a:pt x="185" y="3405"/>
                      <a:pt x="145" y="3352"/>
                    </a:cubicBezTo>
                    <a:cubicBezTo>
                      <a:pt x="133" y="3336"/>
                      <a:pt x="125" y="3317"/>
                      <a:pt x="122" y="3299"/>
                    </a:cubicBezTo>
                    <a:cubicBezTo>
                      <a:pt x="0" y="2671"/>
                      <a:pt x="40" y="2102"/>
                      <a:pt x="174" y="1619"/>
                    </a:cubicBezTo>
                    <a:cubicBezTo>
                      <a:pt x="337" y="1029"/>
                      <a:pt x="643" y="567"/>
                      <a:pt x="966" y="287"/>
                    </a:cubicBezTo>
                    <a:cubicBezTo>
                      <a:pt x="970" y="283"/>
                      <a:pt x="975" y="280"/>
                      <a:pt x="979" y="277"/>
                    </a:cubicBezTo>
                    <a:cubicBezTo>
                      <a:pt x="1145" y="163"/>
                      <a:pt x="1308" y="87"/>
                      <a:pt x="1457" y="46"/>
                    </a:cubicBezTo>
                    <a:cubicBezTo>
                      <a:pt x="1604" y="6"/>
                      <a:pt x="1740" y="0"/>
                      <a:pt x="1855" y="25"/>
                    </a:cubicBezTo>
                    <a:cubicBezTo>
                      <a:pt x="1982" y="51"/>
                      <a:pt x="2084" y="115"/>
                      <a:pt x="2152" y="211"/>
                    </a:cubicBezTo>
                    <a:cubicBezTo>
                      <a:pt x="2178" y="248"/>
                      <a:pt x="2198" y="290"/>
                      <a:pt x="2211" y="335"/>
                    </a:cubicBezTo>
                    <a:cubicBezTo>
                      <a:pt x="2217" y="350"/>
                      <a:pt x="2223" y="364"/>
                      <a:pt x="2229" y="3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979;p88">
                <a:extLst>
                  <a:ext uri="{FF2B5EF4-FFF2-40B4-BE49-F238E27FC236}">
                    <a16:creationId xmlns:a16="http://schemas.microsoft.com/office/drawing/2014/main" id="{EF22F5AC-2315-19AC-5E5D-5D01337C88C3}"/>
                  </a:ext>
                </a:extLst>
              </p:cNvPr>
              <p:cNvSpPr/>
              <p:nvPr/>
            </p:nvSpPr>
            <p:spPr>
              <a:xfrm>
                <a:off x="818490" y="2696407"/>
                <a:ext cx="32859" cy="3409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104" extrusionOk="0">
                    <a:moveTo>
                      <a:pt x="950" y="1024"/>
                    </a:moveTo>
                    <a:cubicBezTo>
                      <a:pt x="931" y="1076"/>
                      <a:pt x="873" y="1104"/>
                      <a:pt x="820" y="1086"/>
                    </a:cubicBezTo>
                    <a:cubicBezTo>
                      <a:pt x="767" y="1066"/>
                      <a:pt x="740" y="1009"/>
                      <a:pt x="758" y="955"/>
                    </a:cubicBezTo>
                    <a:cubicBezTo>
                      <a:pt x="813" y="799"/>
                      <a:pt x="859" y="639"/>
                      <a:pt x="852" y="501"/>
                    </a:cubicBezTo>
                    <a:cubicBezTo>
                      <a:pt x="846" y="386"/>
                      <a:pt x="803" y="284"/>
                      <a:pt x="693" y="208"/>
                    </a:cubicBezTo>
                    <a:cubicBezTo>
                      <a:pt x="598" y="218"/>
                      <a:pt x="311" y="266"/>
                      <a:pt x="207" y="471"/>
                    </a:cubicBezTo>
                    <a:cubicBezTo>
                      <a:pt x="182" y="521"/>
                      <a:pt x="121" y="541"/>
                      <a:pt x="71" y="515"/>
                    </a:cubicBezTo>
                    <a:cubicBezTo>
                      <a:pt x="21" y="490"/>
                      <a:pt x="1" y="429"/>
                      <a:pt x="26" y="379"/>
                    </a:cubicBezTo>
                    <a:cubicBezTo>
                      <a:pt x="192" y="51"/>
                      <a:pt x="643" y="7"/>
                      <a:pt x="707" y="3"/>
                    </a:cubicBezTo>
                    <a:cubicBezTo>
                      <a:pt x="729" y="0"/>
                      <a:pt x="751" y="5"/>
                      <a:pt x="772" y="17"/>
                    </a:cubicBezTo>
                    <a:cubicBezTo>
                      <a:pt x="969" y="136"/>
                      <a:pt x="1045" y="303"/>
                      <a:pt x="1054" y="491"/>
                    </a:cubicBezTo>
                    <a:cubicBezTo>
                      <a:pt x="1063" y="663"/>
                      <a:pt x="1013" y="846"/>
                      <a:pt x="950" y="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980;p88">
                <a:extLst>
                  <a:ext uri="{FF2B5EF4-FFF2-40B4-BE49-F238E27FC236}">
                    <a16:creationId xmlns:a16="http://schemas.microsoft.com/office/drawing/2014/main" id="{6F9A2435-325E-EDE2-BFC0-1A6821D1EE07}"/>
                  </a:ext>
                </a:extLst>
              </p:cNvPr>
              <p:cNvSpPr/>
              <p:nvPr/>
            </p:nvSpPr>
            <p:spPr>
              <a:xfrm>
                <a:off x="820992" y="2673493"/>
                <a:ext cx="47621" cy="5549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797" extrusionOk="0">
                    <a:moveTo>
                      <a:pt x="191" y="647"/>
                    </a:moveTo>
                    <a:cubicBezTo>
                      <a:pt x="154" y="690"/>
                      <a:pt x="91" y="695"/>
                      <a:pt x="48" y="658"/>
                    </a:cubicBezTo>
                    <a:cubicBezTo>
                      <a:pt x="5" y="622"/>
                      <a:pt x="1" y="558"/>
                      <a:pt x="37" y="515"/>
                    </a:cubicBezTo>
                    <a:cubicBezTo>
                      <a:pt x="230" y="289"/>
                      <a:pt x="422" y="151"/>
                      <a:pt x="606" y="80"/>
                    </a:cubicBezTo>
                    <a:cubicBezTo>
                      <a:pt x="797" y="5"/>
                      <a:pt x="980" y="1"/>
                      <a:pt x="1150" y="44"/>
                    </a:cubicBezTo>
                    <a:cubicBezTo>
                      <a:pt x="1173" y="50"/>
                      <a:pt x="1192" y="63"/>
                      <a:pt x="1206" y="80"/>
                    </a:cubicBezTo>
                    <a:cubicBezTo>
                      <a:pt x="1239" y="118"/>
                      <a:pt x="1269" y="156"/>
                      <a:pt x="1296" y="197"/>
                    </a:cubicBezTo>
                    <a:cubicBezTo>
                      <a:pt x="1468" y="446"/>
                      <a:pt x="1542" y="743"/>
                      <a:pt x="1530" y="1016"/>
                    </a:cubicBezTo>
                    <a:cubicBezTo>
                      <a:pt x="1517" y="1296"/>
                      <a:pt x="1415" y="1553"/>
                      <a:pt x="1234" y="1712"/>
                    </a:cubicBezTo>
                    <a:cubicBezTo>
                      <a:pt x="1213" y="1731"/>
                      <a:pt x="1191" y="1749"/>
                      <a:pt x="1168" y="1765"/>
                    </a:cubicBezTo>
                    <a:cubicBezTo>
                      <a:pt x="1122" y="1796"/>
                      <a:pt x="1059" y="1785"/>
                      <a:pt x="1028" y="1738"/>
                    </a:cubicBezTo>
                    <a:cubicBezTo>
                      <a:pt x="995" y="1692"/>
                      <a:pt x="1007" y="1629"/>
                      <a:pt x="1053" y="1598"/>
                    </a:cubicBezTo>
                    <a:cubicBezTo>
                      <a:pt x="1069" y="1586"/>
                      <a:pt x="1085" y="1573"/>
                      <a:pt x="1100" y="1560"/>
                    </a:cubicBezTo>
                    <a:cubicBezTo>
                      <a:pt x="1239" y="1438"/>
                      <a:pt x="1317" y="1234"/>
                      <a:pt x="1327" y="1008"/>
                    </a:cubicBezTo>
                    <a:cubicBezTo>
                      <a:pt x="1338" y="775"/>
                      <a:pt x="1275" y="523"/>
                      <a:pt x="1129" y="312"/>
                    </a:cubicBezTo>
                    <a:cubicBezTo>
                      <a:pt x="1111" y="285"/>
                      <a:pt x="1091" y="259"/>
                      <a:pt x="1070" y="234"/>
                    </a:cubicBezTo>
                    <a:cubicBezTo>
                      <a:pt x="947" y="209"/>
                      <a:pt x="816" y="215"/>
                      <a:pt x="680" y="269"/>
                    </a:cubicBezTo>
                    <a:cubicBezTo>
                      <a:pt x="525" y="329"/>
                      <a:pt x="361" y="449"/>
                      <a:pt x="191" y="6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981;p88">
                <a:extLst>
                  <a:ext uri="{FF2B5EF4-FFF2-40B4-BE49-F238E27FC236}">
                    <a16:creationId xmlns:a16="http://schemas.microsoft.com/office/drawing/2014/main" id="{7945B661-1254-F5E0-73C3-2FD0AA2C33C6}"/>
                  </a:ext>
                </a:extLst>
              </p:cNvPr>
              <p:cNvSpPr/>
              <p:nvPr/>
            </p:nvSpPr>
            <p:spPr>
              <a:xfrm>
                <a:off x="832634" y="2655643"/>
                <a:ext cx="57658" cy="62506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2024" extrusionOk="0">
                    <a:moveTo>
                      <a:pt x="171" y="452"/>
                    </a:moveTo>
                    <a:cubicBezTo>
                      <a:pt x="125" y="484"/>
                      <a:pt x="62" y="472"/>
                      <a:pt x="31" y="424"/>
                    </a:cubicBezTo>
                    <a:cubicBezTo>
                      <a:pt x="0" y="378"/>
                      <a:pt x="12" y="315"/>
                      <a:pt x="59" y="284"/>
                    </a:cubicBezTo>
                    <a:cubicBezTo>
                      <a:pt x="133" y="234"/>
                      <a:pt x="204" y="192"/>
                      <a:pt x="272" y="157"/>
                    </a:cubicBezTo>
                    <a:cubicBezTo>
                      <a:pt x="496" y="41"/>
                      <a:pt x="692" y="0"/>
                      <a:pt x="848" y="11"/>
                    </a:cubicBezTo>
                    <a:cubicBezTo>
                      <a:pt x="1021" y="25"/>
                      <a:pt x="1149" y="101"/>
                      <a:pt x="1226" y="216"/>
                    </a:cubicBezTo>
                    <a:lnTo>
                      <a:pt x="1234" y="228"/>
                    </a:lnTo>
                    <a:cubicBezTo>
                      <a:pt x="1309" y="266"/>
                      <a:pt x="1377" y="308"/>
                      <a:pt x="1437" y="355"/>
                    </a:cubicBezTo>
                    <a:cubicBezTo>
                      <a:pt x="1667" y="528"/>
                      <a:pt x="1791" y="748"/>
                      <a:pt x="1829" y="986"/>
                    </a:cubicBezTo>
                    <a:cubicBezTo>
                      <a:pt x="1867" y="1219"/>
                      <a:pt x="1820" y="1465"/>
                      <a:pt x="1707" y="1697"/>
                    </a:cubicBezTo>
                    <a:cubicBezTo>
                      <a:pt x="1661" y="1791"/>
                      <a:pt x="1605" y="1882"/>
                      <a:pt x="1539" y="1970"/>
                    </a:cubicBezTo>
                    <a:cubicBezTo>
                      <a:pt x="1504" y="2014"/>
                      <a:pt x="1441" y="2023"/>
                      <a:pt x="1396" y="1989"/>
                    </a:cubicBezTo>
                    <a:cubicBezTo>
                      <a:pt x="1352" y="1956"/>
                      <a:pt x="1343" y="1892"/>
                      <a:pt x="1376" y="1847"/>
                    </a:cubicBezTo>
                    <a:cubicBezTo>
                      <a:pt x="1435" y="1771"/>
                      <a:pt x="1484" y="1690"/>
                      <a:pt x="1524" y="1608"/>
                    </a:cubicBezTo>
                    <a:cubicBezTo>
                      <a:pt x="1619" y="1413"/>
                      <a:pt x="1659" y="1208"/>
                      <a:pt x="1628" y="1017"/>
                    </a:cubicBezTo>
                    <a:cubicBezTo>
                      <a:pt x="1599" y="831"/>
                      <a:pt x="1499" y="657"/>
                      <a:pt x="1315" y="517"/>
                    </a:cubicBezTo>
                    <a:cubicBezTo>
                      <a:pt x="1258" y="473"/>
                      <a:pt x="1192" y="433"/>
                      <a:pt x="1117" y="396"/>
                    </a:cubicBezTo>
                    <a:lnTo>
                      <a:pt x="1117" y="396"/>
                    </a:lnTo>
                    <a:cubicBezTo>
                      <a:pt x="1098" y="387"/>
                      <a:pt x="1082" y="372"/>
                      <a:pt x="1071" y="352"/>
                    </a:cubicBezTo>
                    <a:cubicBezTo>
                      <a:pt x="1067" y="343"/>
                      <a:pt x="1063" y="335"/>
                      <a:pt x="1057" y="328"/>
                    </a:cubicBezTo>
                    <a:cubicBezTo>
                      <a:pt x="1015" y="265"/>
                      <a:pt x="939" y="222"/>
                      <a:pt x="833" y="214"/>
                    </a:cubicBezTo>
                    <a:cubicBezTo>
                      <a:pt x="711" y="205"/>
                      <a:pt x="553" y="240"/>
                      <a:pt x="364" y="338"/>
                    </a:cubicBezTo>
                    <a:cubicBezTo>
                      <a:pt x="302" y="369"/>
                      <a:pt x="238" y="408"/>
                      <a:pt x="171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982;p88">
                <a:extLst>
                  <a:ext uri="{FF2B5EF4-FFF2-40B4-BE49-F238E27FC236}">
                    <a16:creationId xmlns:a16="http://schemas.microsoft.com/office/drawing/2014/main" id="{428238A4-1A61-F586-F2F0-D35AD3CA3784}"/>
                  </a:ext>
                </a:extLst>
              </p:cNvPr>
              <p:cNvSpPr/>
              <p:nvPr/>
            </p:nvSpPr>
            <p:spPr>
              <a:xfrm>
                <a:off x="866944" y="2551540"/>
                <a:ext cx="127823" cy="122418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964" extrusionOk="0">
                    <a:moveTo>
                      <a:pt x="691" y="3058"/>
                    </a:moveTo>
                    <a:cubicBezTo>
                      <a:pt x="692" y="3068"/>
                      <a:pt x="728" y="3586"/>
                      <a:pt x="1354" y="3774"/>
                    </a:cubicBezTo>
                    <a:cubicBezTo>
                      <a:pt x="1979" y="3964"/>
                      <a:pt x="3219" y="3449"/>
                      <a:pt x="3526" y="1937"/>
                    </a:cubicBezTo>
                    <a:cubicBezTo>
                      <a:pt x="3747" y="854"/>
                      <a:pt x="3853" y="637"/>
                      <a:pt x="4138" y="171"/>
                    </a:cubicBezTo>
                    <a:cubicBezTo>
                      <a:pt x="2317" y="1"/>
                      <a:pt x="966" y="812"/>
                      <a:pt x="395" y="1620"/>
                    </a:cubicBezTo>
                    <a:cubicBezTo>
                      <a:pt x="1" y="2334"/>
                      <a:pt x="112" y="2944"/>
                      <a:pt x="530" y="3014"/>
                    </a:cubicBezTo>
                    <a:cubicBezTo>
                      <a:pt x="579" y="3032"/>
                      <a:pt x="633" y="3047"/>
                      <a:pt x="691" y="30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983;p88">
                <a:extLst>
                  <a:ext uri="{FF2B5EF4-FFF2-40B4-BE49-F238E27FC236}">
                    <a16:creationId xmlns:a16="http://schemas.microsoft.com/office/drawing/2014/main" id="{4A1D8300-4FC1-F9DB-2CB7-080A734D6AD7}"/>
                  </a:ext>
                </a:extLst>
              </p:cNvPr>
              <p:cNvSpPr/>
              <p:nvPr/>
            </p:nvSpPr>
            <p:spPr>
              <a:xfrm>
                <a:off x="870372" y="2552899"/>
                <a:ext cx="119855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368" extrusionOk="0">
                    <a:moveTo>
                      <a:pt x="580" y="3014"/>
                    </a:moveTo>
                    <a:cubicBezTo>
                      <a:pt x="580" y="3017"/>
                      <a:pt x="584" y="3060"/>
                      <a:pt x="602" y="3125"/>
                    </a:cubicBezTo>
                    <a:cubicBezTo>
                      <a:pt x="1213" y="3367"/>
                      <a:pt x="2444" y="3056"/>
                      <a:pt x="3001" y="1686"/>
                    </a:cubicBezTo>
                    <a:cubicBezTo>
                      <a:pt x="3400" y="707"/>
                      <a:pt x="3549" y="488"/>
                      <a:pt x="3881" y="116"/>
                    </a:cubicBezTo>
                    <a:cubicBezTo>
                      <a:pt x="2134" y="0"/>
                      <a:pt x="840" y="790"/>
                      <a:pt x="284" y="1576"/>
                    </a:cubicBezTo>
                    <a:cubicBezTo>
                      <a:pt x="62" y="1978"/>
                      <a:pt x="0" y="2347"/>
                      <a:pt x="63" y="2605"/>
                    </a:cubicBezTo>
                    <a:cubicBezTo>
                      <a:pt x="103" y="2707"/>
                      <a:pt x="172" y="2820"/>
                      <a:pt x="286" y="2925"/>
                    </a:cubicBezTo>
                    <a:cubicBezTo>
                      <a:pt x="325" y="2946"/>
                      <a:pt x="370" y="2962"/>
                      <a:pt x="419" y="2970"/>
                    </a:cubicBezTo>
                    <a:cubicBezTo>
                      <a:pt x="468" y="2988"/>
                      <a:pt x="522" y="3003"/>
                      <a:pt x="580" y="30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984;p88">
                <a:extLst>
                  <a:ext uri="{FF2B5EF4-FFF2-40B4-BE49-F238E27FC236}">
                    <a16:creationId xmlns:a16="http://schemas.microsoft.com/office/drawing/2014/main" id="{812B9D59-2869-3395-FC0F-54D52C68A8DC}"/>
                  </a:ext>
                </a:extLst>
              </p:cNvPr>
              <p:cNvSpPr/>
              <p:nvPr/>
            </p:nvSpPr>
            <p:spPr>
              <a:xfrm>
                <a:off x="871700" y="2556110"/>
                <a:ext cx="97002" cy="71339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2310" extrusionOk="0">
                    <a:moveTo>
                      <a:pt x="581" y="1412"/>
                    </a:moveTo>
                    <a:cubicBezTo>
                      <a:pt x="795" y="1154"/>
                      <a:pt x="1004" y="971"/>
                      <a:pt x="1279" y="781"/>
                    </a:cubicBezTo>
                    <a:cubicBezTo>
                      <a:pt x="1581" y="591"/>
                      <a:pt x="2863" y="0"/>
                      <a:pt x="3141" y="296"/>
                    </a:cubicBezTo>
                    <a:cubicBezTo>
                      <a:pt x="3136" y="302"/>
                      <a:pt x="1776" y="830"/>
                      <a:pt x="1474" y="1050"/>
                    </a:cubicBezTo>
                    <a:cubicBezTo>
                      <a:pt x="1237" y="1234"/>
                      <a:pt x="1054" y="1408"/>
                      <a:pt x="864" y="1640"/>
                    </a:cubicBezTo>
                    <a:cubicBezTo>
                      <a:pt x="861" y="1644"/>
                      <a:pt x="856" y="1651"/>
                      <a:pt x="853" y="1653"/>
                    </a:cubicBezTo>
                    <a:cubicBezTo>
                      <a:pt x="629" y="1955"/>
                      <a:pt x="549" y="2310"/>
                      <a:pt x="347" y="2223"/>
                    </a:cubicBezTo>
                    <a:cubicBezTo>
                      <a:pt x="0" y="2160"/>
                      <a:pt x="479" y="1553"/>
                      <a:pt x="570" y="1427"/>
                    </a:cubicBezTo>
                    <a:cubicBezTo>
                      <a:pt x="570" y="1424"/>
                      <a:pt x="579" y="1415"/>
                      <a:pt x="581" y="1412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985;p88">
                <a:extLst>
                  <a:ext uri="{FF2B5EF4-FFF2-40B4-BE49-F238E27FC236}">
                    <a16:creationId xmlns:a16="http://schemas.microsoft.com/office/drawing/2014/main" id="{03C0CDF1-4169-14A5-A528-E65D24393060}"/>
                  </a:ext>
                </a:extLst>
              </p:cNvPr>
              <p:cNvSpPr/>
              <p:nvPr/>
            </p:nvSpPr>
            <p:spPr>
              <a:xfrm>
                <a:off x="867438" y="2550644"/>
                <a:ext cx="131621" cy="123777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008" extrusionOk="0">
                    <a:moveTo>
                      <a:pt x="1302" y="3920"/>
                    </a:moveTo>
                    <a:cubicBezTo>
                      <a:pt x="760" y="3756"/>
                      <a:pt x="610" y="3364"/>
                      <a:pt x="569" y="3188"/>
                    </a:cubicBezTo>
                    <a:lnTo>
                      <a:pt x="559" y="3185"/>
                    </a:lnTo>
                    <a:cubicBezTo>
                      <a:pt x="534" y="3178"/>
                      <a:pt x="509" y="3170"/>
                      <a:pt x="484" y="3162"/>
                    </a:cubicBezTo>
                    <a:cubicBezTo>
                      <a:pt x="426" y="3151"/>
                      <a:pt x="371" y="3131"/>
                      <a:pt x="322" y="3104"/>
                    </a:cubicBezTo>
                    <a:cubicBezTo>
                      <a:pt x="194" y="3034"/>
                      <a:pt x="103" y="2915"/>
                      <a:pt x="54" y="2759"/>
                    </a:cubicBezTo>
                    <a:cubicBezTo>
                      <a:pt x="9" y="2616"/>
                      <a:pt x="0" y="2441"/>
                      <a:pt x="33" y="2247"/>
                    </a:cubicBezTo>
                    <a:cubicBezTo>
                      <a:pt x="67" y="2047"/>
                      <a:pt x="144" y="1823"/>
                      <a:pt x="273" y="1591"/>
                    </a:cubicBezTo>
                    <a:cubicBezTo>
                      <a:pt x="274" y="1587"/>
                      <a:pt x="277" y="1583"/>
                      <a:pt x="280" y="1580"/>
                    </a:cubicBezTo>
                    <a:cubicBezTo>
                      <a:pt x="605" y="1119"/>
                      <a:pt x="1171" y="658"/>
                      <a:pt x="1925" y="366"/>
                    </a:cubicBezTo>
                    <a:cubicBezTo>
                      <a:pt x="2542" y="128"/>
                      <a:pt x="3286" y="0"/>
                      <a:pt x="4127" y="79"/>
                    </a:cubicBezTo>
                    <a:cubicBezTo>
                      <a:pt x="4147" y="79"/>
                      <a:pt x="4167" y="85"/>
                      <a:pt x="4185" y="96"/>
                    </a:cubicBezTo>
                    <a:cubicBezTo>
                      <a:pt x="4243" y="131"/>
                      <a:pt x="4261" y="206"/>
                      <a:pt x="4226" y="263"/>
                    </a:cubicBezTo>
                    <a:cubicBezTo>
                      <a:pt x="4087" y="490"/>
                      <a:pt x="3992" y="656"/>
                      <a:pt x="3907" y="893"/>
                    </a:cubicBezTo>
                    <a:cubicBezTo>
                      <a:pt x="3819" y="1135"/>
                      <a:pt x="3739" y="1455"/>
                      <a:pt x="3630" y="1991"/>
                    </a:cubicBezTo>
                    <a:cubicBezTo>
                      <a:pt x="3609" y="2092"/>
                      <a:pt x="3585" y="2186"/>
                      <a:pt x="3558" y="2275"/>
                    </a:cubicBezTo>
                    <a:cubicBezTo>
                      <a:pt x="3361" y="2929"/>
                      <a:pt x="2984" y="3377"/>
                      <a:pt x="2577" y="3646"/>
                    </a:cubicBezTo>
                    <a:cubicBezTo>
                      <a:pt x="2164" y="3920"/>
                      <a:pt x="1715" y="4008"/>
                      <a:pt x="1386" y="3941"/>
                    </a:cubicBezTo>
                    <a:cubicBezTo>
                      <a:pt x="1355" y="3934"/>
                      <a:pt x="1327" y="3927"/>
                      <a:pt x="1302" y="3920"/>
                    </a:cubicBezTo>
                    <a:close/>
                    <a:moveTo>
                      <a:pt x="797" y="3081"/>
                    </a:moveTo>
                    <a:lnTo>
                      <a:pt x="797" y="3081"/>
                    </a:lnTo>
                    <a:cubicBezTo>
                      <a:pt x="803" y="3133"/>
                      <a:pt x="859" y="3531"/>
                      <a:pt x="1373" y="3686"/>
                    </a:cubicBezTo>
                    <a:cubicBezTo>
                      <a:pt x="1396" y="3693"/>
                      <a:pt x="1416" y="3699"/>
                      <a:pt x="1434" y="3702"/>
                    </a:cubicBezTo>
                    <a:cubicBezTo>
                      <a:pt x="1706" y="3758"/>
                      <a:pt x="2085" y="3679"/>
                      <a:pt x="2442" y="3444"/>
                    </a:cubicBezTo>
                    <a:cubicBezTo>
                      <a:pt x="2807" y="3203"/>
                      <a:pt x="3145" y="2798"/>
                      <a:pt x="3325" y="2205"/>
                    </a:cubicBezTo>
                    <a:cubicBezTo>
                      <a:pt x="3351" y="2118"/>
                      <a:pt x="3373" y="2031"/>
                      <a:pt x="3392" y="1942"/>
                    </a:cubicBezTo>
                    <a:cubicBezTo>
                      <a:pt x="3503" y="1394"/>
                      <a:pt x="3586" y="1064"/>
                      <a:pt x="3678" y="810"/>
                    </a:cubicBezTo>
                    <a:cubicBezTo>
                      <a:pt x="3748" y="616"/>
                      <a:pt x="3822" y="469"/>
                      <a:pt x="3916" y="307"/>
                    </a:cubicBezTo>
                    <a:cubicBezTo>
                      <a:pt x="3193" y="266"/>
                      <a:pt x="2552" y="384"/>
                      <a:pt x="2013" y="593"/>
                    </a:cubicBezTo>
                    <a:cubicBezTo>
                      <a:pt x="1310" y="865"/>
                      <a:pt x="783" y="1291"/>
                      <a:pt x="482" y="1715"/>
                    </a:cubicBezTo>
                    <a:cubicBezTo>
                      <a:pt x="370" y="1920"/>
                      <a:pt x="302" y="2114"/>
                      <a:pt x="273" y="2287"/>
                    </a:cubicBezTo>
                    <a:cubicBezTo>
                      <a:pt x="247" y="2442"/>
                      <a:pt x="254" y="2578"/>
                      <a:pt x="287" y="2686"/>
                    </a:cubicBezTo>
                    <a:cubicBezTo>
                      <a:pt x="317" y="2781"/>
                      <a:pt x="369" y="2852"/>
                      <a:pt x="439" y="2891"/>
                    </a:cubicBezTo>
                    <a:cubicBezTo>
                      <a:pt x="467" y="2907"/>
                      <a:pt x="499" y="2917"/>
                      <a:pt x="534" y="2923"/>
                    </a:cubicBezTo>
                    <a:cubicBezTo>
                      <a:pt x="544" y="2925"/>
                      <a:pt x="554" y="2928"/>
                      <a:pt x="563" y="2931"/>
                    </a:cubicBezTo>
                    <a:cubicBezTo>
                      <a:pt x="581" y="2938"/>
                      <a:pt x="602" y="2944"/>
                      <a:pt x="624" y="2950"/>
                    </a:cubicBezTo>
                    <a:cubicBezTo>
                      <a:pt x="646" y="2957"/>
                      <a:pt x="671" y="2963"/>
                      <a:pt x="698" y="2968"/>
                    </a:cubicBezTo>
                    <a:cubicBezTo>
                      <a:pt x="754" y="2978"/>
                      <a:pt x="794" y="3026"/>
                      <a:pt x="797" y="30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986;p88">
                <a:extLst>
                  <a:ext uri="{FF2B5EF4-FFF2-40B4-BE49-F238E27FC236}">
                    <a16:creationId xmlns:a16="http://schemas.microsoft.com/office/drawing/2014/main" id="{698805D4-43C1-F472-C9D5-CD511D690EEE}"/>
                  </a:ext>
                </a:extLst>
              </p:cNvPr>
              <p:cNvSpPr/>
              <p:nvPr/>
            </p:nvSpPr>
            <p:spPr>
              <a:xfrm>
                <a:off x="938806" y="2555431"/>
                <a:ext cx="44656" cy="4110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331" extrusionOk="0">
                    <a:moveTo>
                      <a:pt x="1287" y="929"/>
                    </a:moveTo>
                    <a:cubicBezTo>
                      <a:pt x="1338" y="905"/>
                      <a:pt x="1398" y="927"/>
                      <a:pt x="1422" y="978"/>
                    </a:cubicBezTo>
                    <a:cubicBezTo>
                      <a:pt x="1446" y="1028"/>
                      <a:pt x="1424" y="1088"/>
                      <a:pt x="1373" y="1112"/>
                    </a:cubicBezTo>
                    <a:cubicBezTo>
                      <a:pt x="1150" y="1217"/>
                      <a:pt x="916" y="1307"/>
                      <a:pt x="693" y="1318"/>
                    </a:cubicBezTo>
                    <a:cubicBezTo>
                      <a:pt x="454" y="1330"/>
                      <a:pt x="232" y="1254"/>
                      <a:pt x="56" y="1019"/>
                    </a:cubicBezTo>
                    <a:cubicBezTo>
                      <a:pt x="43" y="1003"/>
                      <a:pt x="36" y="983"/>
                      <a:pt x="35" y="964"/>
                    </a:cubicBezTo>
                    <a:lnTo>
                      <a:pt x="35" y="964"/>
                    </a:lnTo>
                    <a:cubicBezTo>
                      <a:pt x="35" y="962"/>
                      <a:pt x="0" y="303"/>
                      <a:pt x="429" y="30"/>
                    </a:cubicBezTo>
                    <a:cubicBezTo>
                      <a:pt x="476" y="0"/>
                      <a:pt x="539" y="14"/>
                      <a:pt x="569" y="62"/>
                    </a:cubicBezTo>
                    <a:cubicBezTo>
                      <a:pt x="599" y="109"/>
                      <a:pt x="585" y="172"/>
                      <a:pt x="538" y="201"/>
                    </a:cubicBezTo>
                    <a:cubicBezTo>
                      <a:pt x="256" y="380"/>
                      <a:pt x="237" y="805"/>
                      <a:pt x="238" y="923"/>
                    </a:cubicBezTo>
                    <a:cubicBezTo>
                      <a:pt x="363" y="1074"/>
                      <a:pt x="517" y="1124"/>
                      <a:pt x="683" y="1115"/>
                    </a:cubicBezTo>
                    <a:cubicBezTo>
                      <a:pt x="874" y="1106"/>
                      <a:pt x="1084" y="1024"/>
                      <a:pt x="1287" y="9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987;p88">
                <a:extLst>
                  <a:ext uri="{FF2B5EF4-FFF2-40B4-BE49-F238E27FC236}">
                    <a16:creationId xmlns:a16="http://schemas.microsoft.com/office/drawing/2014/main" id="{07E944C9-B3F6-F786-B039-135850276DDD}"/>
                  </a:ext>
                </a:extLst>
              </p:cNvPr>
              <p:cNvSpPr/>
              <p:nvPr/>
            </p:nvSpPr>
            <p:spPr>
              <a:xfrm>
                <a:off x="910271" y="2561144"/>
                <a:ext cx="72512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953" extrusionOk="0">
                    <a:moveTo>
                      <a:pt x="567" y="42"/>
                    </a:moveTo>
                    <a:cubicBezTo>
                      <a:pt x="606" y="1"/>
                      <a:pt x="670" y="1"/>
                      <a:pt x="711" y="39"/>
                    </a:cubicBezTo>
                    <a:cubicBezTo>
                      <a:pt x="752" y="77"/>
                      <a:pt x="752" y="142"/>
                      <a:pt x="714" y="182"/>
                    </a:cubicBezTo>
                    <a:cubicBezTo>
                      <a:pt x="469" y="439"/>
                      <a:pt x="329" y="677"/>
                      <a:pt x="268" y="896"/>
                    </a:cubicBezTo>
                    <a:cubicBezTo>
                      <a:pt x="212" y="1095"/>
                      <a:pt x="222" y="1280"/>
                      <a:pt x="277" y="1448"/>
                    </a:cubicBezTo>
                    <a:cubicBezTo>
                      <a:pt x="316" y="1475"/>
                      <a:pt x="358" y="1502"/>
                      <a:pt x="401" y="1525"/>
                    </a:cubicBezTo>
                    <a:cubicBezTo>
                      <a:pt x="707" y="1694"/>
                      <a:pt x="1058" y="1745"/>
                      <a:pt x="1372" y="1700"/>
                    </a:cubicBezTo>
                    <a:cubicBezTo>
                      <a:pt x="1680" y="1655"/>
                      <a:pt x="1949" y="1519"/>
                      <a:pt x="2099" y="1312"/>
                    </a:cubicBezTo>
                    <a:cubicBezTo>
                      <a:pt x="2115" y="1290"/>
                      <a:pt x="2129" y="1267"/>
                      <a:pt x="2143" y="1241"/>
                    </a:cubicBezTo>
                    <a:cubicBezTo>
                      <a:pt x="2170" y="1192"/>
                      <a:pt x="2232" y="1174"/>
                      <a:pt x="2280" y="1201"/>
                    </a:cubicBezTo>
                    <a:cubicBezTo>
                      <a:pt x="2330" y="1228"/>
                      <a:pt x="2348" y="1289"/>
                      <a:pt x="2321" y="1339"/>
                    </a:cubicBezTo>
                    <a:cubicBezTo>
                      <a:pt x="2304" y="1370"/>
                      <a:pt x="2285" y="1400"/>
                      <a:pt x="2263" y="1430"/>
                    </a:cubicBezTo>
                    <a:cubicBezTo>
                      <a:pt x="2080" y="1684"/>
                      <a:pt x="1761" y="1849"/>
                      <a:pt x="1400" y="1901"/>
                    </a:cubicBezTo>
                    <a:cubicBezTo>
                      <a:pt x="1047" y="1952"/>
                      <a:pt x="649" y="1894"/>
                      <a:pt x="303" y="1702"/>
                    </a:cubicBezTo>
                    <a:cubicBezTo>
                      <a:pt x="245" y="1671"/>
                      <a:pt x="188" y="1635"/>
                      <a:pt x="132" y="1595"/>
                    </a:cubicBezTo>
                    <a:cubicBezTo>
                      <a:pt x="116" y="1583"/>
                      <a:pt x="103" y="1567"/>
                      <a:pt x="96" y="1547"/>
                    </a:cubicBezTo>
                    <a:cubicBezTo>
                      <a:pt x="19" y="1332"/>
                      <a:pt x="1" y="1096"/>
                      <a:pt x="72" y="841"/>
                    </a:cubicBezTo>
                    <a:cubicBezTo>
                      <a:pt x="142" y="592"/>
                      <a:pt x="298" y="325"/>
                      <a:pt x="567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988;p88">
                <a:extLst>
                  <a:ext uri="{FF2B5EF4-FFF2-40B4-BE49-F238E27FC236}">
                    <a16:creationId xmlns:a16="http://schemas.microsoft.com/office/drawing/2014/main" id="{5C25C8B6-2B54-8E35-F4C7-7DA69F0EE67A}"/>
                  </a:ext>
                </a:extLst>
              </p:cNvPr>
              <p:cNvSpPr/>
              <p:nvPr/>
            </p:nvSpPr>
            <p:spPr>
              <a:xfrm>
                <a:off x="887480" y="2579766"/>
                <a:ext cx="83784" cy="70844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294" extrusionOk="0">
                    <a:moveTo>
                      <a:pt x="289" y="68"/>
                    </a:moveTo>
                    <a:cubicBezTo>
                      <a:pt x="315" y="18"/>
                      <a:pt x="377" y="0"/>
                      <a:pt x="426" y="26"/>
                    </a:cubicBezTo>
                    <a:cubicBezTo>
                      <a:pt x="476" y="52"/>
                      <a:pt x="494" y="114"/>
                      <a:pt x="468" y="163"/>
                    </a:cubicBezTo>
                    <a:cubicBezTo>
                      <a:pt x="417" y="260"/>
                      <a:pt x="374" y="352"/>
                      <a:pt x="339" y="438"/>
                    </a:cubicBezTo>
                    <a:cubicBezTo>
                      <a:pt x="232" y="708"/>
                      <a:pt x="206" y="928"/>
                      <a:pt x="236" y="1095"/>
                    </a:cubicBezTo>
                    <a:cubicBezTo>
                      <a:pt x="262" y="1245"/>
                      <a:pt x="335" y="1349"/>
                      <a:pt x="434" y="1402"/>
                    </a:cubicBezTo>
                    <a:lnTo>
                      <a:pt x="434" y="1402"/>
                    </a:lnTo>
                    <a:lnTo>
                      <a:pt x="434" y="1402"/>
                    </a:lnTo>
                    <a:cubicBezTo>
                      <a:pt x="447" y="1408"/>
                      <a:pt x="459" y="1415"/>
                      <a:pt x="470" y="1419"/>
                    </a:cubicBezTo>
                    <a:cubicBezTo>
                      <a:pt x="492" y="1428"/>
                      <a:pt x="508" y="1442"/>
                      <a:pt x="519" y="1460"/>
                    </a:cubicBezTo>
                    <a:cubicBezTo>
                      <a:pt x="578" y="1556"/>
                      <a:pt x="642" y="1640"/>
                      <a:pt x="709" y="1712"/>
                    </a:cubicBezTo>
                    <a:cubicBezTo>
                      <a:pt x="926" y="1945"/>
                      <a:pt x="1179" y="2057"/>
                      <a:pt x="1438" y="2073"/>
                    </a:cubicBezTo>
                    <a:cubicBezTo>
                      <a:pt x="1703" y="2089"/>
                      <a:pt x="1976" y="2007"/>
                      <a:pt x="2228" y="1851"/>
                    </a:cubicBezTo>
                    <a:cubicBezTo>
                      <a:pt x="2333" y="1786"/>
                      <a:pt x="2435" y="1709"/>
                      <a:pt x="2531" y="1620"/>
                    </a:cubicBezTo>
                    <a:cubicBezTo>
                      <a:pt x="2572" y="1581"/>
                      <a:pt x="2636" y="1584"/>
                      <a:pt x="2674" y="1625"/>
                    </a:cubicBezTo>
                    <a:cubicBezTo>
                      <a:pt x="2713" y="1666"/>
                      <a:pt x="2710" y="1730"/>
                      <a:pt x="2669" y="1768"/>
                    </a:cubicBezTo>
                    <a:cubicBezTo>
                      <a:pt x="2564" y="1866"/>
                      <a:pt x="2452" y="1952"/>
                      <a:pt x="2335" y="2024"/>
                    </a:cubicBezTo>
                    <a:cubicBezTo>
                      <a:pt x="2048" y="2200"/>
                      <a:pt x="1733" y="2294"/>
                      <a:pt x="1427" y="2275"/>
                    </a:cubicBezTo>
                    <a:cubicBezTo>
                      <a:pt x="1116" y="2257"/>
                      <a:pt x="815" y="2124"/>
                      <a:pt x="561" y="1850"/>
                    </a:cubicBezTo>
                    <a:cubicBezTo>
                      <a:pt x="492" y="1776"/>
                      <a:pt x="425" y="1690"/>
                      <a:pt x="364" y="1594"/>
                    </a:cubicBezTo>
                    <a:cubicBezTo>
                      <a:pt x="355" y="1589"/>
                      <a:pt x="347" y="1585"/>
                      <a:pt x="338" y="1581"/>
                    </a:cubicBezTo>
                    <a:lnTo>
                      <a:pt x="338" y="1580"/>
                    </a:lnTo>
                    <a:cubicBezTo>
                      <a:pt x="185" y="1498"/>
                      <a:pt x="73" y="1346"/>
                      <a:pt x="35" y="1130"/>
                    </a:cubicBezTo>
                    <a:cubicBezTo>
                      <a:pt x="0" y="929"/>
                      <a:pt x="29" y="671"/>
                      <a:pt x="151" y="363"/>
                    </a:cubicBezTo>
                    <a:cubicBezTo>
                      <a:pt x="188" y="270"/>
                      <a:pt x="234" y="171"/>
                      <a:pt x="289" y="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989;p88">
                <a:extLst>
                  <a:ext uri="{FF2B5EF4-FFF2-40B4-BE49-F238E27FC236}">
                    <a16:creationId xmlns:a16="http://schemas.microsoft.com/office/drawing/2014/main" id="{67D9451E-9A50-5333-8525-F0E8B08736D9}"/>
                  </a:ext>
                </a:extLst>
              </p:cNvPr>
              <p:cNvSpPr/>
              <p:nvPr/>
            </p:nvSpPr>
            <p:spPr>
              <a:xfrm>
                <a:off x="882076" y="2554072"/>
                <a:ext cx="113926" cy="98299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183" extrusionOk="0">
                    <a:moveTo>
                      <a:pt x="3517" y="21"/>
                    </a:moveTo>
                    <a:cubicBezTo>
                      <a:pt x="3581" y="1"/>
                      <a:pt x="3649" y="37"/>
                      <a:pt x="3669" y="101"/>
                    </a:cubicBezTo>
                    <a:cubicBezTo>
                      <a:pt x="3689" y="165"/>
                      <a:pt x="3653" y="233"/>
                      <a:pt x="3588" y="253"/>
                    </a:cubicBezTo>
                    <a:cubicBezTo>
                      <a:pt x="3583" y="255"/>
                      <a:pt x="1575" y="859"/>
                      <a:pt x="244" y="3106"/>
                    </a:cubicBezTo>
                    <a:cubicBezTo>
                      <a:pt x="210" y="3163"/>
                      <a:pt x="136" y="3183"/>
                      <a:pt x="77" y="3148"/>
                    </a:cubicBezTo>
                    <a:cubicBezTo>
                      <a:pt x="20" y="3114"/>
                      <a:pt x="0" y="3039"/>
                      <a:pt x="34" y="2982"/>
                    </a:cubicBezTo>
                    <a:cubicBezTo>
                      <a:pt x="1413" y="654"/>
                      <a:pt x="3511" y="23"/>
                      <a:pt x="3517" y="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990;p88">
                <a:extLst>
                  <a:ext uri="{FF2B5EF4-FFF2-40B4-BE49-F238E27FC236}">
                    <a16:creationId xmlns:a16="http://schemas.microsoft.com/office/drawing/2014/main" id="{FE3D4B45-5A84-9DDA-35D2-B8251DB65AB0}"/>
                  </a:ext>
                </a:extLst>
              </p:cNvPr>
              <p:cNvSpPr/>
              <p:nvPr/>
            </p:nvSpPr>
            <p:spPr>
              <a:xfrm>
                <a:off x="1105167" y="2868173"/>
                <a:ext cx="123067" cy="12072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3909" extrusionOk="0">
                    <a:moveTo>
                      <a:pt x="776" y="3151"/>
                    </a:moveTo>
                    <a:cubicBezTo>
                      <a:pt x="767" y="3149"/>
                      <a:pt x="255" y="3063"/>
                      <a:pt x="127" y="2422"/>
                    </a:cubicBezTo>
                    <a:cubicBezTo>
                      <a:pt x="1" y="1781"/>
                      <a:pt x="633" y="597"/>
                      <a:pt x="2167" y="438"/>
                    </a:cubicBezTo>
                    <a:cubicBezTo>
                      <a:pt x="3267" y="323"/>
                      <a:pt x="3492" y="238"/>
                      <a:pt x="3985" y="0"/>
                    </a:cubicBezTo>
                    <a:cubicBezTo>
                      <a:pt x="3978" y="1829"/>
                      <a:pt x="3039" y="3095"/>
                      <a:pt x="2178" y="3585"/>
                    </a:cubicBezTo>
                    <a:cubicBezTo>
                      <a:pt x="1430" y="3908"/>
                      <a:pt x="834" y="3738"/>
                      <a:pt x="804" y="3315"/>
                    </a:cubicBezTo>
                    <a:cubicBezTo>
                      <a:pt x="792" y="3265"/>
                      <a:pt x="781" y="3210"/>
                      <a:pt x="776" y="31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991;p88">
                <a:extLst>
                  <a:ext uri="{FF2B5EF4-FFF2-40B4-BE49-F238E27FC236}">
                    <a16:creationId xmlns:a16="http://schemas.microsoft.com/office/drawing/2014/main" id="{5984B931-6909-C135-7B12-B3AC4D22B803}"/>
                  </a:ext>
                </a:extLst>
              </p:cNvPr>
              <p:cNvSpPr/>
              <p:nvPr/>
            </p:nvSpPr>
            <p:spPr>
              <a:xfrm>
                <a:off x="1108317" y="2869222"/>
                <a:ext cx="117755" cy="97156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146" extrusionOk="0">
                    <a:moveTo>
                      <a:pt x="10" y="2231"/>
                    </a:moveTo>
                    <a:cubicBezTo>
                      <a:pt x="1" y="1571"/>
                      <a:pt x="649" y="551"/>
                      <a:pt x="2065" y="404"/>
                    </a:cubicBezTo>
                    <a:cubicBezTo>
                      <a:pt x="3112" y="294"/>
                      <a:pt x="3366" y="213"/>
                      <a:pt x="3812" y="0"/>
                    </a:cubicBezTo>
                    <a:cubicBezTo>
                      <a:pt x="3408" y="1677"/>
                      <a:pt x="2292" y="2671"/>
                      <a:pt x="1387" y="2973"/>
                    </a:cubicBezTo>
                    <a:cubicBezTo>
                      <a:pt x="590" y="3145"/>
                      <a:pt x="38" y="2862"/>
                      <a:pt x="92" y="2442"/>
                    </a:cubicBezTo>
                    <a:cubicBezTo>
                      <a:pt x="88" y="2390"/>
                      <a:pt x="89" y="2334"/>
                      <a:pt x="95" y="2275"/>
                    </a:cubicBezTo>
                    <a:cubicBezTo>
                      <a:pt x="93" y="2274"/>
                      <a:pt x="59" y="2261"/>
                      <a:pt x="10" y="223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992;p88">
                <a:extLst>
                  <a:ext uri="{FF2B5EF4-FFF2-40B4-BE49-F238E27FC236}">
                    <a16:creationId xmlns:a16="http://schemas.microsoft.com/office/drawing/2014/main" id="{B1487A5B-A065-DB8F-1BBD-E4B29EC2026C}"/>
                  </a:ext>
                </a:extLst>
              </p:cNvPr>
              <p:cNvSpPr/>
              <p:nvPr/>
            </p:nvSpPr>
            <p:spPr>
              <a:xfrm>
                <a:off x="1103931" y="2863880"/>
                <a:ext cx="128101" cy="124302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025" extrusionOk="0">
                    <a:moveTo>
                      <a:pt x="705" y="3385"/>
                    </a:moveTo>
                    <a:cubicBezTo>
                      <a:pt x="534" y="3328"/>
                      <a:pt x="159" y="3141"/>
                      <a:pt x="48" y="2585"/>
                    </a:cubicBezTo>
                    <a:cubicBezTo>
                      <a:pt x="42" y="2559"/>
                      <a:pt x="39" y="2531"/>
                      <a:pt x="35" y="2500"/>
                    </a:cubicBezTo>
                    <a:cubicBezTo>
                      <a:pt x="1" y="2166"/>
                      <a:pt x="132" y="1727"/>
                      <a:pt x="444" y="1342"/>
                    </a:cubicBezTo>
                    <a:cubicBezTo>
                      <a:pt x="751" y="963"/>
                      <a:pt x="1234" y="632"/>
                      <a:pt x="1905" y="499"/>
                    </a:cubicBezTo>
                    <a:cubicBezTo>
                      <a:pt x="1997" y="481"/>
                      <a:pt x="2093" y="467"/>
                      <a:pt x="2195" y="455"/>
                    </a:cubicBezTo>
                    <a:cubicBezTo>
                      <a:pt x="2737" y="399"/>
                      <a:pt x="3063" y="350"/>
                      <a:pt x="3314" y="286"/>
                    </a:cubicBezTo>
                    <a:cubicBezTo>
                      <a:pt x="3559" y="224"/>
                      <a:pt x="3733" y="145"/>
                      <a:pt x="3972" y="30"/>
                    </a:cubicBezTo>
                    <a:cubicBezTo>
                      <a:pt x="4032" y="0"/>
                      <a:pt x="4105" y="26"/>
                      <a:pt x="4134" y="87"/>
                    </a:cubicBezTo>
                    <a:cubicBezTo>
                      <a:pt x="4144" y="106"/>
                      <a:pt x="4147" y="127"/>
                      <a:pt x="4146" y="147"/>
                    </a:cubicBezTo>
                    <a:cubicBezTo>
                      <a:pt x="4142" y="992"/>
                      <a:pt x="3943" y="1719"/>
                      <a:pt x="3646" y="2310"/>
                    </a:cubicBezTo>
                    <a:cubicBezTo>
                      <a:pt x="3282" y="3032"/>
                      <a:pt x="2768" y="3550"/>
                      <a:pt x="2279" y="3830"/>
                    </a:cubicBezTo>
                    <a:cubicBezTo>
                      <a:pt x="2272" y="3833"/>
                      <a:pt x="2266" y="3836"/>
                      <a:pt x="2259" y="3839"/>
                    </a:cubicBezTo>
                    <a:cubicBezTo>
                      <a:pt x="2018" y="3942"/>
                      <a:pt x="1790" y="3997"/>
                      <a:pt x="1591" y="4011"/>
                    </a:cubicBezTo>
                    <a:cubicBezTo>
                      <a:pt x="1394" y="4025"/>
                      <a:pt x="1221" y="3998"/>
                      <a:pt x="1083" y="3940"/>
                    </a:cubicBezTo>
                    <a:cubicBezTo>
                      <a:pt x="933" y="3875"/>
                      <a:pt x="823" y="3773"/>
                      <a:pt x="765" y="3640"/>
                    </a:cubicBezTo>
                    <a:cubicBezTo>
                      <a:pt x="744" y="3589"/>
                      <a:pt x="729" y="3534"/>
                      <a:pt x="723" y="3475"/>
                    </a:cubicBezTo>
                    <a:cubicBezTo>
                      <a:pt x="717" y="3450"/>
                      <a:pt x="712" y="3424"/>
                      <a:pt x="707" y="3397"/>
                    </a:cubicBezTo>
                    <a:close/>
                    <a:moveTo>
                      <a:pt x="839" y="3171"/>
                    </a:moveTo>
                    <a:lnTo>
                      <a:pt x="840" y="3171"/>
                    </a:lnTo>
                    <a:lnTo>
                      <a:pt x="840" y="3171"/>
                    </a:lnTo>
                    <a:cubicBezTo>
                      <a:pt x="892" y="3182"/>
                      <a:pt x="932" y="3225"/>
                      <a:pt x="937" y="3279"/>
                    </a:cubicBezTo>
                    <a:cubicBezTo>
                      <a:pt x="939" y="3302"/>
                      <a:pt x="943" y="3325"/>
                      <a:pt x="947" y="3351"/>
                    </a:cubicBezTo>
                    <a:lnTo>
                      <a:pt x="948" y="3354"/>
                    </a:lnTo>
                    <a:cubicBezTo>
                      <a:pt x="951" y="3378"/>
                      <a:pt x="957" y="3402"/>
                      <a:pt x="963" y="3425"/>
                    </a:cubicBezTo>
                    <a:lnTo>
                      <a:pt x="963" y="3425"/>
                    </a:lnTo>
                    <a:cubicBezTo>
                      <a:pt x="964" y="3432"/>
                      <a:pt x="965" y="3439"/>
                      <a:pt x="966" y="3447"/>
                    </a:cubicBezTo>
                    <a:cubicBezTo>
                      <a:pt x="968" y="3482"/>
                      <a:pt x="976" y="3515"/>
                      <a:pt x="989" y="3543"/>
                    </a:cubicBezTo>
                    <a:cubicBezTo>
                      <a:pt x="1020" y="3618"/>
                      <a:pt x="1086" y="3676"/>
                      <a:pt x="1178" y="3715"/>
                    </a:cubicBezTo>
                    <a:cubicBezTo>
                      <a:pt x="1281" y="3759"/>
                      <a:pt x="1417" y="3778"/>
                      <a:pt x="1574" y="3768"/>
                    </a:cubicBezTo>
                    <a:cubicBezTo>
                      <a:pt x="1749" y="3756"/>
                      <a:pt x="1948" y="3707"/>
                      <a:pt x="2162" y="3616"/>
                    </a:cubicBezTo>
                    <a:cubicBezTo>
                      <a:pt x="2614" y="3357"/>
                      <a:pt x="3089" y="2875"/>
                      <a:pt x="3428" y="2201"/>
                    </a:cubicBezTo>
                    <a:cubicBezTo>
                      <a:pt x="3689" y="1685"/>
                      <a:pt x="3869" y="1058"/>
                      <a:pt x="3898" y="334"/>
                    </a:cubicBezTo>
                    <a:cubicBezTo>
                      <a:pt x="3727" y="412"/>
                      <a:pt x="3573" y="472"/>
                      <a:pt x="3373" y="522"/>
                    </a:cubicBezTo>
                    <a:cubicBezTo>
                      <a:pt x="3113" y="589"/>
                      <a:pt x="2777" y="639"/>
                      <a:pt x="2220" y="698"/>
                    </a:cubicBezTo>
                    <a:cubicBezTo>
                      <a:pt x="2128" y="708"/>
                      <a:pt x="2039" y="721"/>
                      <a:pt x="1952" y="738"/>
                    </a:cubicBezTo>
                    <a:cubicBezTo>
                      <a:pt x="1343" y="859"/>
                      <a:pt x="909" y="1156"/>
                      <a:pt x="634" y="1496"/>
                    </a:cubicBezTo>
                    <a:cubicBezTo>
                      <a:pt x="364" y="1829"/>
                      <a:pt x="249" y="2198"/>
                      <a:pt x="277" y="2475"/>
                    </a:cubicBezTo>
                    <a:cubicBezTo>
                      <a:pt x="280" y="2495"/>
                      <a:pt x="283" y="2516"/>
                      <a:pt x="287" y="2538"/>
                    </a:cubicBezTo>
                    <a:cubicBezTo>
                      <a:pt x="391" y="3059"/>
                      <a:pt x="774" y="3157"/>
                      <a:pt x="833" y="31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993;p88">
                <a:extLst>
                  <a:ext uri="{FF2B5EF4-FFF2-40B4-BE49-F238E27FC236}">
                    <a16:creationId xmlns:a16="http://schemas.microsoft.com/office/drawing/2014/main" id="{5DB8C495-2924-4340-66DE-E5C99AB0D8CF}"/>
                  </a:ext>
                </a:extLst>
              </p:cNvPr>
              <p:cNvSpPr/>
              <p:nvPr/>
            </p:nvSpPr>
            <p:spPr>
              <a:xfrm>
                <a:off x="1094914" y="2866690"/>
                <a:ext cx="135821" cy="115531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3741" extrusionOk="0">
                    <a:moveTo>
                      <a:pt x="4147" y="92"/>
                    </a:moveTo>
                    <a:cubicBezTo>
                      <a:pt x="4174" y="30"/>
                      <a:pt x="4244" y="1"/>
                      <a:pt x="4306" y="26"/>
                    </a:cubicBezTo>
                    <a:cubicBezTo>
                      <a:pt x="4368" y="52"/>
                      <a:pt x="4397" y="124"/>
                      <a:pt x="4372" y="186"/>
                    </a:cubicBezTo>
                    <a:cubicBezTo>
                      <a:pt x="4368" y="193"/>
                      <a:pt x="3335" y="2711"/>
                      <a:pt x="174" y="3721"/>
                    </a:cubicBezTo>
                    <a:cubicBezTo>
                      <a:pt x="109" y="3741"/>
                      <a:pt x="41" y="3706"/>
                      <a:pt x="21" y="3642"/>
                    </a:cubicBezTo>
                    <a:cubicBezTo>
                      <a:pt x="1" y="3577"/>
                      <a:pt x="36" y="3509"/>
                      <a:pt x="100" y="3489"/>
                    </a:cubicBezTo>
                    <a:cubicBezTo>
                      <a:pt x="3153" y="2515"/>
                      <a:pt x="4145" y="99"/>
                      <a:pt x="4147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994;p88">
                <a:extLst>
                  <a:ext uri="{FF2B5EF4-FFF2-40B4-BE49-F238E27FC236}">
                    <a16:creationId xmlns:a16="http://schemas.microsoft.com/office/drawing/2014/main" id="{B778F31C-8791-AB74-2C75-C03EE9F40CF4}"/>
                  </a:ext>
                </a:extLst>
              </p:cNvPr>
              <p:cNvSpPr/>
              <p:nvPr/>
            </p:nvSpPr>
            <p:spPr>
              <a:xfrm>
                <a:off x="1032594" y="2952171"/>
                <a:ext cx="93049" cy="68343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213" extrusionOk="0">
                    <a:moveTo>
                      <a:pt x="2717" y="621"/>
                    </a:moveTo>
                    <a:cubicBezTo>
                      <a:pt x="2722" y="624"/>
                      <a:pt x="3013" y="801"/>
                      <a:pt x="2936" y="1221"/>
                    </a:cubicBezTo>
                    <a:cubicBezTo>
                      <a:pt x="2859" y="1643"/>
                      <a:pt x="2187" y="2212"/>
                      <a:pt x="1214" y="1939"/>
                    </a:cubicBezTo>
                    <a:cubicBezTo>
                      <a:pt x="515" y="1744"/>
                      <a:pt x="357" y="1741"/>
                      <a:pt x="0" y="1767"/>
                    </a:cubicBezTo>
                    <a:cubicBezTo>
                      <a:pt x="446" y="654"/>
                      <a:pt x="1323" y="109"/>
                      <a:pt x="1967" y="17"/>
                    </a:cubicBezTo>
                    <a:cubicBezTo>
                      <a:pt x="2501" y="1"/>
                      <a:pt x="2823" y="249"/>
                      <a:pt x="2739" y="513"/>
                    </a:cubicBezTo>
                    <a:cubicBezTo>
                      <a:pt x="2735" y="548"/>
                      <a:pt x="2728" y="583"/>
                      <a:pt x="2717" y="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995;p88">
                <a:extLst>
                  <a:ext uri="{FF2B5EF4-FFF2-40B4-BE49-F238E27FC236}">
                    <a16:creationId xmlns:a16="http://schemas.microsoft.com/office/drawing/2014/main" id="{A33C520E-8B65-5C9D-8801-188B3E3908F5}"/>
                  </a:ext>
                </a:extLst>
              </p:cNvPr>
              <p:cNvSpPr/>
              <p:nvPr/>
            </p:nvSpPr>
            <p:spPr>
              <a:xfrm>
                <a:off x="1034849" y="2952171"/>
                <a:ext cx="84958" cy="49566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05" extrusionOk="0">
                    <a:moveTo>
                      <a:pt x="2644" y="621"/>
                    </a:moveTo>
                    <a:cubicBezTo>
                      <a:pt x="2644" y="622"/>
                      <a:pt x="2657" y="629"/>
                      <a:pt x="2674" y="643"/>
                    </a:cubicBezTo>
                    <a:cubicBezTo>
                      <a:pt x="2527" y="1046"/>
                      <a:pt x="2035" y="1504"/>
                      <a:pt x="1220" y="1480"/>
                    </a:cubicBezTo>
                    <a:cubicBezTo>
                      <a:pt x="496" y="1458"/>
                      <a:pt x="342" y="1493"/>
                      <a:pt x="1" y="1605"/>
                    </a:cubicBezTo>
                    <a:cubicBezTo>
                      <a:pt x="1" y="1600"/>
                      <a:pt x="2" y="1597"/>
                      <a:pt x="2" y="1593"/>
                    </a:cubicBezTo>
                    <a:cubicBezTo>
                      <a:pt x="467" y="596"/>
                      <a:pt x="1285" y="104"/>
                      <a:pt x="1894" y="18"/>
                    </a:cubicBezTo>
                    <a:cubicBezTo>
                      <a:pt x="2428" y="1"/>
                      <a:pt x="2750" y="249"/>
                      <a:pt x="2666" y="513"/>
                    </a:cubicBezTo>
                    <a:cubicBezTo>
                      <a:pt x="2662" y="548"/>
                      <a:pt x="2655" y="583"/>
                      <a:pt x="2644" y="6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996;p88">
                <a:extLst>
                  <a:ext uri="{FF2B5EF4-FFF2-40B4-BE49-F238E27FC236}">
                    <a16:creationId xmlns:a16="http://schemas.microsoft.com/office/drawing/2014/main" id="{58A2AF83-2399-8467-4D29-3FEB62961ACB}"/>
                  </a:ext>
                </a:extLst>
              </p:cNvPr>
              <p:cNvSpPr/>
              <p:nvPr/>
            </p:nvSpPr>
            <p:spPr>
              <a:xfrm>
                <a:off x="1028796" y="2948805"/>
                <a:ext cx="100214" cy="70814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2293" extrusionOk="0">
                    <a:moveTo>
                      <a:pt x="2939" y="1309"/>
                    </a:moveTo>
                    <a:cubicBezTo>
                      <a:pt x="2999" y="979"/>
                      <a:pt x="2789" y="842"/>
                      <a:pt x="2774" y="833"/>
                    </a:cubicBezTo>
                    <a:cubicBezTo>
                      <a:pt x="2730" y="804"/>
                      <a:pt x="2708" y="749"/>
                      <a:pt x="2723" y="696"/>
                    </a:cubicBezTo>
                    <a:cubicBezTo>
                      <a:pt x="2727" y="682"/>
                      <a:pt x="2730" y="668"/>
                      <a:pt x="2733" y="655"/>
                    </a:cubicBezTo>
                    <a:lnTo>
                      <a:pt x="2734" y="650"/>
                    </a:lnTo>
                    <a:cubicBezTo>
                      <a:pt x="2737" y="635"/>
                      <a:pt x="2740" y="620"/>
                      <a:pt x="2742" y="607"/>
                    </a:cubicBezTo>
                    <a:cubicBezTo>
                      <a:pt x="2743" y="601"/>
                      <a:pt x="2744" y="594"/>
                      <a:pt x="2746" y="586"/>
                    </a:cubicBezTo>
                    <a:cubicBezTo>
                      <a:pt x="2752" y="568"/>
                      <a:pt x="2754" y="552"/>
                      <a:pt x="2754" y="534"/>
                    </a:cubicBezTo>
                    <a:cubicBezTo>
                      <a:pt x="2752" y="495"/>
                      <a:pt x="2733" y="455"/>
                      <a:pt x="2697" y="418"/>
                    </a:cubicBezTo>
                    <a:cubicBezTo>
                      <a:pt x="2695" y="416"/>
                      <a:pt x="2694" y="415"/>
                      <a:pt x="2692" y="413"/>
                    </a:cubicBezTo>
                    <a:cubicBezTo>
                      <a:pt x="2643" y="366"/>
                      <a:pt x="2571" y="325"/>
                      <a:pt x="2481" y="295"/>
                    </a:cubicBezTo>
                    <a:cubicBezTo>
                      <a:pt x="2376" y="263"/>
                      <a:pt x="2248" y="244"/>
                      <a:pt x="2102" y="248"/>
                    </a:cubicBezTo>
                    <a:cubicBezTo>
                      <a:pt x="1772" y="296"/>
                      <a:pt x="1374" y="472"/>
                      <a:pt x="1012" y="795"/>
                    </a:cubicBezTo>
                    <a:cubicBezTo>
                      <a:pt x="747" y="1031"/>
                      <a:pt x="500" y="1344"/>
                      <a:pt x="314" y="1743"/>
                    </a:cubicBezTo>
                    <a:cubicBezTo>
                      <a:pt x="411" y="1741"/>
                      <a:pt x="505" y="1743"/>
                      <a:pt x="617" y="1758"/>
                    </a:cubicBezTo>
                    <a:cubicBezTo>
                      <a:pt x="796" y="1781"/>
                      <a:pt x="1016" y="1832"/>
                      <a:pt x="1369" y="1931"/>
                    </a:cubicBezTo>
                    <a:cubicBezTo>
                      <a:pt x="1428" y="1947"/>
                      <a:pt x="1484" y="1960"/>
                      <a:pt x="1539" y="1970"/>
                    </a:cubicBezTo>
                    <a:cubicBezTo>
                      <a:pt x="1928" y="2041"/>
                      <a:pt x="2255" y="1967"/>
                      <a:pt x="2497" y="1831"/>
                    </a:cubicBezTo>
                    <a:cubicBezTo>
                      <a:pt x="2732" y="1699"/>
                      <a:pt x="2884" y="1511"/>
                      <a:pt x="2930" y="1345"/>
                    </a:cubicBezTo>
                    <a:cubicBezTo>
                      <a:pt x="2935" y="1332"/>
                      <a:pt x="2937" y="1320"/>
                      <a:pt x="2939" y="1309"/>
                    </a:cubicBezTo>
                    <a:close/>
                    <a:moveTo>
                      <a:pt x="2976" y="683"/>
                    </a:moveTo>
                    <a:cubicBezTo>
                      <a:pt x="3077" y="776"/>
                      <a:pt x="3245" y="990"/>
                      <a:pt x="3178" y="1353"/>
                    </a:cubicBezTo>
                    <a:cubicBezTo>
                      <a:pt x="3175" y="1373"/>
                      <a:pt x="3170" y="1392"/>
                      <a:pt x="3165" y="1411"/>
                    </a:cubicBezTo>
                    <a:cubicBezTo>
                      <a:pt x="3103" y="1633"/>
                      <a:pt x="2910" y="1879"/>
                      <a:pt x="2617" y="2044"/>
                    </a:cubicBezTo>
                    <a:cubicBezTo>
                      <a:pt x="2331" y="2204"/>
                      <a:pt x="1947" y="2293"/>
                      <a:pt x="1495" y="2210"/>
                    </a:cubicBezTo>
                    <a:cubicBezTo>
                      <a:pt x="1431" y="2198"/>
                      <a:pt x="1367" y="2184"/>
                      <a:pt x="1304" y="2165"/>
                    </a:cubicBezTo>
                    <a:cubicBezTo>
                      <a:pt x="960" y="2069"/>
                      <a:pt x="751" y="2020"/>
                      <a:pt x="587" y="1999"/>
                    </a:cubicBezTo>
                    <a:cubicBezTo>
                      <a:pt x="428" y="1979"/>
                      <a:pt x="304" y="1985"/>
                      <a:pt x="132" y="1998"/>
                    </a:cubicBezTo>
                    <a:cubicBezTo>
                      <a:pt x="65" y="2003"/>
                      <a:pt x="6" y="1952"/>
                      <a:pt x="1" y="1885"/>
                    </a:cubicBezTo>
                    <a:cubicBezTo>
                      <a:pt x="0" y="1863"/>
                      <a:pt x="4" y="1843"/>
                      <a:pt x="12" y="1825"/>
                    </a:cubicBezTo>
                    <a:cubicBezTo>
                      <a:pt x="222" y="1305"/>
                      <a:pt x="522" y="904"/>
                      <a:pt x="850" y="613"/>
                    </a:cubicBezTo>
                    <a:cubicBezTo>
                      <a:pt x="1252" y="255"/>
                      <a:pt x="1699" y="59"/>
                      <a:pt x="2073" y="6"/>
                    </a:cubicBezTo>
                    <a:cubicBezTo>
                      <a:pt x="2079" y="5"/>
                      <a:pt x="2086" y="5"/>
                      <a:pt x="2092" y="5"/>
                    </a:cubicBezTo>
                    <a:cubicBezTo>
                      <a:pt x="2269" y="1"/>
                      <a:pt x="2424" y="22"/>
                      <a:pt x="2554" y="64"/>
                    </a:cubicBezTo>
                    <a:cubicBezTo>
                      <a:pt x="2684" y="105"/>
                      <a:pt x="2789" y="167"/>
                      <a:pt x="2863" y="240"/>
                    </a:cubicBezTo>
                    <a:cubicBezTo>
                      <a:pt x="2866" y="242"/>
                      <a:pt x="2868" y="244"/>
                      <a:pt x="2870" y="247"/>
                    </a:cubicBezTo>
                    <a:cubicBezTo>
                      <a:pt x="2950" y="328"/>
                      <a:pt x="2994" y="424"/>
                      <a:pt x="2997" y="528"/>
                    </a:cubicBezTo>
                    <a:cubicBezTo>
                      <a:pt x="2998" y="567"/>
                      <a:pt x="2993" y="607"/>
                      <a:pt x="2981" y="649"/>
                    </a:cubicBezTo>
                    <a:cubicBezTo>
                      <a:pt x="2980" y="660"/>
                      <a:pt x="2978" y="671"/>
                      <a:pt x="2976" y="6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997;p88">
                <a:extLst>
                  <a:ext uri="{FF2B5EF4-FFF2-40B4-BE49-F238E27FC236}">
                    <a16:creationId xmlns:a16="http://schemas.microsoft.com/office/drawing/2014/main" id="{0B1035FC-173C-C973-711D-BE190A068DC5}"/>
                  </a:ext>
                </a:extLst>
              </p:cNvPr>
              <p:cNvSpPr/>
              <p:nvPr/>
            </p:nvSpPr>
            <p:spPr>
              <a:xfrm>
                <a:off x="1042569" y="2975673"/>
                <a:ext cx="27578" cy="34959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132" extrusionOk="0">
                    <a:moveTo>
                      <a:pt x="452" y="1098"/>
                    </a:moveTo>
                    <a:cubicBezTo>
                      <a:pt x="407" y="1132"/>
                      <a:pt x="343" y="1124"/>
                      <a:pt x="309" y="1080"/>
                    </a:cubicBezTo>
                    <a:cubicBezTo>
                      <a:pt x="275" y="1035"/>
                      <a:pt x="283" y="971"/>
                      <a:pt x="328" y="937"/>
                    </a:cubicBezTo>
                    <a:cubicBezTo>
                      <a:pt x="441" y="850"/>
                      <a:pt x="549" y="755"/>
                      <a:pt x="609" y="651"/>
                    </a:cubicBezTo>
                    <a:cubicBezTo>
                      <a:pt x="657" y="569"/>
                      <a:pt x="673" y="478"/>
                      <a:pt x="632" y="376"/>
                    </a:cubicBezTo>
                    <a:cubicBezTo>
                      <a:pt x="555" y="337"/>
                      <a:pt x="332" y="244"/>
                      <a:pt x="167" y="340"/>
                    </a:cubicBezTo>
                    <a:cubicBezTo>
                      <a:pt x="119" y="369"/>
                      <a:pt x="57" y="352"/>
                      <a:pt x="28" y="304"/>
                    </a:cubicBezTo>
                    <a:cubicBezTo>
                      <a:pt x="0" y="256"/>
                      <a:pt x="17" y="194"/>
                      <a:pt x="65" y="165"/>
                    </a:cubicBezTo>
                    <a:cubicBezTo>
                      <a:pt x="347" y="0"/>
                      <a:pt x="703" y="183"/>
                      <a:pt x="756" y="212"/>
                    </a:cubicBezTo>
                    <a:cubicBezTo>
                      <a:pt x="776" y="221"/>
                      <a:pt x="792" y="237"/>
                      <a:pt x="803" y="259"/>
                    </a:cubicBezTo>
                    <a:cubicBezTo>
                      <a:pt x="893" y="444"/>
                      <a:pt x="869" y="607"/>
                      <a:pt x="785" y="753"/>
                    </a:cubicBezTo>
                    <a:cubicBezTo>
                      <a:pt x="708" y="885"/>
                      <a:pt x="583" y="997"/>
                      <a:pt x="452" y="1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998;p88">
                <a:extLst>
                  <a:ext uri="{FF2B5EF4-FFF2-40B4-BE49-F238E27FC236}">
                    <a16:creationId xmlns:a16="http://schemas.microsoft.com/office/drawing/2014/main" id="{2A2CE6FB-04F3-206E-07E5-D85EA9B5758A}"/>
                  </a:ext>
                </a:extLst>
              </p:cNvPr>
              <p:cNvSpPr/>
              <p:nvPr/>
            </p:nvSpPr>
            <p:spPr>
              <a:xfrm>
                <a:off x="1030186" y="2966964"/>
                <a:ext cx="91968" cy="4264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1381" extrusionOk="0">
                    <a:moveTo>
                      <a:pt x="221" y="1332"/>
                    </a:moveTo>
                    <a:cubicBezTo>
                      <a:pt x="174" y="1380"/>
                      <a:pt x="97" y="1381"/>
                      <a:pt x="49" y="1334"/>
                    </a:cubicBezTo>
                    <a:cubicBezTo>
                      <a:pt x="1" y="1286"/>
                      <a:pt x="1" y="1210"/>
                      <a:pt x="48" y="1162"/>
                    </a:cubicBezTo>
                    <a:cubicBezTo>
                      <a:pt x="51" y="1158"/>
                      <a:pt x="1058" y="113"/>
                      <a:pt x="2845" y="5"/>
                    </a:cubicBezTo>
                    <a:cubicBezTo>
                      <a:pt x="2912" y="0"/>
                      <a:pt x="2970" y="52"/>
                      <a:pt x="2974" y="119"/>
                    </a:cubicBezTo>
                    <a:cubicBezTo>
                      <a:pt x="2978" y="186"/>
                      <a:pt x="2926" y="244"/>
                      <a:pt x="2859" y="247"/>
                    </a:cubicBezTo>
                    <a:cubicBezTo>
                      <a:pt x="1167" y="350"/>
                      <a:pt x="224" y="1329"/>
                      <a:pt x="221" y="13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999;p88">
                <a:extLst>
                  <a:ext uri="{FF2B5EF4-FFF2-40B4-BE49-F238E27FC236}">
                    <a16:creationId xmlns:a16="http://schemas.microsoft.com/office/drawing/2014/main" id="{8AA6E749-9162-5121-E32A-56CE32ED7718}"/>
                  </a:ext>
                </a:extLst>
              </p:cNvPr>
              <p:cNvSpPr/>
              <p:nvPr/>
            </p:nvSpPr>
            <p:spPr>
              <a:xfrm>
                <a:off x="1107606" y="2879815"/>
                <a:ext cx="92122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193" extrusionOk="0">
                    <a:moveTo>
                      <a:pt x="552" y="1340"/>
                    </a:moveTo>
                    <a:cubicBezTo>
                      <a:pt x="755" y="1094"/>
                      <a:pt x="954" y="921"/>
                      <a:pt x="1215" y="741"/>
                    </a:cubicBezTo>
                    <a:cubicBezTo>
                      <a:pt x="1501" y="560"/>
                      <a:pt x="2719" y="0"/>
                      <a:pt x="2982" y="281"/>
                    </a:cubicBezTo>
                    <a:cubicBezTo>
                      <a:pt x="2978" y="286"/>
                      <a:pt x="1686" y="788"/>
                      <a:pt x="1400" y="996"/>
                    </a:cubicBezTo>
                    <a:cubicBezTo>
                      <a:pt x="1175" y="1171"/>
                      <a:pt x="1001" y="1336"/>
                      <a:pt x="820" y="1556"/>
                    </a:cubicBezTo>
                    <a:cubicBezTo>
                      <a:pt x="818" y="1560"/>
                      <a:pt x="812" y="1567"/>
                      <a:pt x="810" y="1568"/>
                    </a:cubicBezTo>
                    <a:cubicBezTo>
                      <a:pt x="597" y="1856"/>
                      <a:pt x="521" y="2193"/>
                      <a:pt x="329" y="2111"/>
                    </a:cubicBezTo>
                    <a:cubicBezTo>
                      <a:pt x="0" y="2050"/>
                      <a:pt x="454" y="1473"/>
                      <a:pt x="541" y="1355"/>
                    </a:cubicBezTo>
                    <a:cubicBezTo>
                      <a:pt x="542" y="1352"/>
                      <a:pt x="549" y="1342"/>
                      <a:pt x="552" y="1340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000;p88">
                <a:extLst>
                  <a:ext uri="{FF2B5EF4-FFF2-40B4-BE49-F238E27FC236}">
                    <a16:creationId xmlns:a16="http://schemas.microsoft.com/office/drawing/2014/main" id="{4C899048-2BE1-7AA5-822F-64A93EB3759C}"/>
                  </a:ext>
                </a:extLst>
              </p:cNvPr>
              <p:cNvSpPr/>
              <p:nvPr/>
            </p:nvSpPr>
            <p:spPr>
              <a:xfrm>
                <a:off x="1059616" y="2959274"/>
                <a:ext cx="50431" cy="18962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4" extrusionOk="0">
                    <a:moveTo>
                      <a:pt x="1188" y="0"/>
                    </a:moveTo>
                    <a:cubicBezTo>
                      <a:pt x="1030" y="3"/>
                      <a:pt x="901" y="27"/>
                      <a:pt x="751" y="72"/>
                    </a:cubicBezTo>
                    <a:cubicBezTo>
                      <a:pt x="592" y="127"/>
                      <a:pt x="0" y="425"/>
                      <a:pt x="27" y="613"/>
                    </a:cubicBezTo>
                    <a:cubicBezTo>
                      <a:pt x="31" y="613"/>
                      <a:pt x="624" y="268"/>
                      <a:pt x="793" y="222"/>
                    </a:cubicBezTo>
                    <a:cubicBezTo>
                      <a:pt x="930" y="190"/>
                      <a:pt x="1048" y="173"/>
                      <a:pt x="1188" y="172"/>
                    </a:cubicBezTo>
                    <a:cubicBezTo>
                      <a:pt x="1190" y="172"/>
                      <a:pt x="1195" y="172"/>
                      <a:pt x="1196" y="172"/>
                    </a:cubicBezTo>
                    <a:cubicBezTo>
                      <a:pt x="1374" y="178"/>
                      <a:pt x="1527" y="252"/>
                      <a:pt x="1554" y="153"/>
                    </a:cubicBezTo>
                    <a:cubicBezTo>
                      <a:pt x="1633" y="7"/>
                      <a:pt x="1270" y="5"/>
                      <a:pt x="1196" y="0"/>
                    </a:cubicBezTo>
                    <a:cubicBezTo>
                      <a:pt x="1195" y="0"/>
                      <a:pt x="1189" y="0"/>
                      <a:pt x="1188" y="0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001;p88">
                <a:extLst>
                  <a:ext uri="{FF2B5EF4-FFF2-40B4-BE49-F238E27FC236}">
                    <a16:creationId xmlns:a16="http://schemas.microsoft.com/office/drawing/2014/main" id="{15B10603-D389-D3BD-7C9B-8A3D92AC363F}"/>
                  </a:ext>
                </a:extLst>
              </p:cNvPr>
              <p:cNvSpPr/>
              <p:nvPr/>
            </p:nvSpPr>
            <p:spPr>
              <a:xfrm>
                <a:off x="1053007" y="2965698"/>
                <a:ext cx="36627" cy="48393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567" extrusionOk="0">
                    <a:moveTo>
                      <a:pt x="142" y="281"/>
                    </a:moveTo>
                    <a:cubicBezTo>
                      <a:pt x="88" y="296"/>
                      <a:pt x="32" y="265"/>
                      <a:pt x="16" y="212"/>
                    </a:cubicBezTo>
                    <a:cubicBezTo>
                      <a:pt x="0" y="157"/>
                      <a:pt x="31" y="102"/>
                      <a:pt x="85" y="86"/>
                    </a:cubicBezTo>
                    <a:cubicBezTo>
                      <a:pt x="336" y="11"/>
                      <a:pt x="544" y="0"/>
                      <a:pt x="715" y="35"/>
                    </a:cubicBezTo>
                    <a:cubicBezTo>
                      <a:pt x="894" y="72"/>
                      <a:pt x="1032" y="157"/>
                      <a:pt x="1139" y="271"/>
                    </a:cubicBezTo>
                    <a:cubicBezTo>
                      <a:pt x="1154" y="287"/>
                      <a:pt x="1162" y="305"/>
                      <a:pt x="1165" y="325"/>
                    </a:cubicBezTo>
                    <a:lnTo>
                      <a:pt x="1165" y="325"/>
                    </a:lnTo>
                    <a:cubicBezTo>
                      <a:pt x="1172" y="369"/>
                      <a:pt x="1175" y="414"/>
                      <a:pt x="1177" y="461"/>
                    </a:cubicBezTo>
                    <a:cubicBezTo>
                      <a:pt x="1185" y="728"/>
                      <a:pt x="1098" y="985"/>
                      <a:pt x="957" y="1182"/>
                    </a:cubicBezTo>
                    <a:cubicBezTo>
                      <a:pt x="814" y="1384"/>
                      <a:pt x="614" y="1526"/>
                      <a:pt x="402" y="1559"/>
                    </a:cubicBezTo>
                    <a:cubicBezTo>
                      <a:pt x="378" y="1562"/>
                      <a:pt x="354" y="1564"/>
                      <a:pt x="327" y="1565"/>
                    </a:cubicBezTo>
                    <a:cubicBezTo>
                      <a:pt x="271" y="1567"/>
                      <a:pt x="224" y="1522"/>
                      <a:pt x="223" y="1466"/>
                    </a:cubicBezTo>
                    <a:cubicBezTo>
                      <a:pt x="221" y="1410"/>
                      <a:pt x="265" y="1364"/>
                      <a:pt x="322" y="1362"/>
                    </a:cubicBezTo>
                    <a:cubicBezTo>
                      <a:pt x="336" y="1362"/>
                      <a:pt x="353" y="1361"/>
                      <a:pt x="371" y="1357"/>
                    </a:cubicBezTo>
                    <a:cubicBezTo>
                      <a:pt x="528" y="1334"/>
                      <a:pt x="679" y="1224"/>
                      <a:pt x="792" y="1065"/>
                    </a:cubicBezTo>
                    <a:cubicBezTo>
                      <a:pt x="908" y="900"/>
                      <a:pt x="981" y="688"/>
                      <a:pt x="975" y="466"/>
                    </a:cubicBezTo>
                    <a:cubicBezTo>
                      <a:pt x="974" y="441"/>
                      <a:pt x="972" y="414"/>
                      <a:pt x="968" y="387"/>
                    </a:cubicBezTo>
                    <a:cubicBezTo>
                      <a:pt x="893" y="313"/>
                      <a:pt x="796" y="259"/>
                      <a:pt x="675" y="234"/>
                    </a:cubicBezTo>
                    <a:cubicBezTo>
                      <a:pt x="535" y="205"/>
                      <a:pt x="360" y="216"/>
                      <a:pt x="142" y="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002;p88">
                <a:extLst>
                  <a:ext uri="{FF2B5EF4-FFF2-40B4-BE49-F238E27FC236}">
                    <a16:creationId xmlns:a16="http://schemas.microsoft.com/office/drawing/2014/main" id="{D218DDE0-138F-64A3-0B90-520BD87AEF0D}"/>
                  </a:ext>
                </a:extLst>
              </p:cNvPr>
              <p:cNvSpPr/>
              <p:nvPr/>
            </p:nvSpPr>
            <p:spPr>
              <a:xfrm>
                <a:off x="1073513" y="2955754"/>
                <a:ext cx="36472" cy="61333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986" extrusionOk="0">
                    <a:moveTo>
                      <a:pt x="105" y="204"/>
                    </a:moveTo>
                    <a:cubicBezTo>
                      <a:pt x="49" y="205"/>
                      <a:pt x="2" y="161"/>
                      <a:pt x="2" y="105"/>
                    </a:cubicBezTo>
                    <a:cubicBezTo>
                      <a:pt x="1" y="49"/>
                      <a:pt x="45" y="3"/>
                      <a:pt x="101" y="2"/>
                    </a:cubicBezTo>
                    <a:cubicBezTo>
                      <a:pt x="180" y="0"/>
                      <a:pt x="252" y="3"/>
                      <a:pt x="318" y="10"/>
                    </a:cubicBezTo>
                    <a:cubicBezTo>
                      <a:pt x="541" y="31"/>
                      <a:pt x="706" y="94"/>
                      <a:pt x="818" y="179"/>
                    </a:cubicBezTo>
                    <a:cubicBezTo>
                      <a:pt x="942" y="273"/>
                      <a:pt x="1002" y="394"/>
                      <a:pt x="1004" y="518"/>
                    </a:cubicBezTo>
                    <a:lnTo>
                      <a:pt x="1004" y="527"/>
                    </a:lnTo>
                    <a:cubicBezTo>
                      <a:pt x="1041" y="590"/>
                      <a:pt x="1070" y="654"/>
                      <a:pt x="1093" y="717"/>
                    </a:cubicBezTo>
                    <a:cubicBezTo>
                      <a:pt x="1180" y="956"/>
                      <a:pt x="1166" y="1180"/>
                      <a:pt x="1081" y="1374"/>
                    </a:cubicBezTo>
                    <a:lnTo>
                      <a:pt x="1081" y="1375"/>
                    </a:lnTo>
                    <a:lnTo>
                      <a:pt x="1081" y="1375"/>
                    </a:lnTo>
                    <a:cubicBezTo>
                      <a:pt x="997" y="1566"/>
                      <a:pt x="843" y="1727"/>
                      <a:pt x="648" y="1846"/>
                    </a:cubicBezTo>
                    <a:cubicBezTo>
                      <a:pt x="570" y="1893"/>
                      <a:pt x="483" y="1934"/>
                      <a:pt x="393" y="1967"/>
                    </a:cubicBezTo>
                    <a:cubicBezTo>
                      <a:pt x="340" y="1986"/>
                      <a:pt x="282" y="1959"/>
                      <a:pt x="263" y="1906"/>
                    </a:cubicBezTo>
                    <a:cubicBezTo>
                      <a:pt x="243" y="1854"/>
                      <a:pt x="270" y="1795"/>
                      <a:pt x="324" y="1776"/>
                    </a:cubicBezTo>
                    <a:cubicBezTo>
                      <a:pt x="401" y="1748"/>
                      <a:pt x="475" y="1713"/>
                      <a:pt x="543" y="1671"/>
                    </a:cubicBezTo>
                    <a:cubicBezTo>
                      <a:pt x="704" y="1574"/>
                      <a:pt x="828" y="1445"/>
                      <a:pt x="895" y="1293"/>
                    </a:cubicBezTo>
                    <a:lnTo>
                      <a:pt x="895" y="1293"/>
                    </a:lnTo>
                    <a:cubicBezTo>
                      <a:pt x="960" y="1145"/>
                      <a:pt x="970" y="973"/>
                      <a:pt x="902" y="786"/>
                    </a:cubicBezTo>
                    <a:cubicBezTo>
                      <a:pt x="881" y="727"/>
                      <a:pt x="852" y="667"/>
                      <a:pt x="814" y="605"/>
                    </a:cubicBezTo>
                    <a:lnTo>
                      <a:pt x="814" y="605"/>
                    </a:lnTo>
                    <a:cubicBezTo>
                      <a:pt x="804" y="588"/>
                      <a:pt x="799" y="566"/>
                      <a:pt x="800" y="543"/>
                    </a:cubicBezTo>
                    <a:cubicBezTo>
                      <a:pt x="801" y="536"/>
                      <a:pt x="801" y="528"/>
                      <a:pt x="801" y="521"/>
                    </a:cubicBezTo>
                    <a:cubicBezTo>
                      <a:pt x="800" y="458"/>
                      <a:pt x="766" y="394"/>
                      <a:pt x="696" y="341"/>
                    </a:cubicBezTo>
                    <a:cubicBezTo>
                      <a:pt x="613" y="277"/>
                      <a:pt x="482" y="229"/>
                      <a:pt x="299" y="211"/>
                    </a:cubicBezTo>
                    <a:cubicBezTo>
                      <a:pt x="240" y="205"/>
                      <a:pt x="174" y="203"/>
                      <a:pt x="105" y="2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003;p88">
                <a:extLst>
                  <a:ext uri="{FF2B5EF4-FFF2-40B4-BE49-F238E27FC236}">
                    <a16:creationId xmlns:a16="http://schemas.microsoft.com/office/drawing/2014/main" id="{605DDB5B-997E-3ACA-555F-0336B31227F7}"/>
                  </a:ext>
                </a:extLst>
              </p:cNvPr>
              <p:cNvSpPr/>
              <p:nvPr/>
            </p:nvSpPr>
            <p:spPr>
              <a:xfrm>
                <a:off x="1128915" y="2884200"/>
                <a:ext cx="67200" cy="8576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777" extrusionOk="0">
                    <a:moveTo>
                      <a:pt x="2021" y="2384"/>
                    </a:moveTo>
                    <a:cubicBezTo>
                      <a:pt x="2074" y="2362"/>
                      <a:pt x="2133" y="2388"/>
                      <a:pt x="2154" y="2439"/>
                    </a:cubicBezTo>
                    <a:cubicBezTo>
                      <a:pt x="2176" y="2491"/>
                      <a:pt x="2151" y="2550"/>
                      <a:pt x="2099" y="2572"/>
                    </a:cubicBezTo>
                    <a:cubicBezTo>
                      <a:pt x="1991" y="2617"/>
                      <a:pt x="1888" y="2653"/>
                      <a:pt x="1792" y="2681"/>
                    </a:cubicBezTo>
                    <a:cubicBezTo>
                      <a:pt x="1474" y="2773"/>
                      <a:pt x="1215" y="2776"/>
                      <a:pt x="1018" y="2721"/>
                    </a:cubicBezTo>
                    <a:cubicBezTo>
                      <a:pt x="806" y="2662"/>
                      <a:pt x="665" y="2536"/>
                      <a:pt x="598" y="2376"/>
                    </a:cubicBezTo>
                    <a:cubicBezTo>
                      <a:pt x="595" y="2367"/>
                      <a:pt x="591" y="2358"/>
                      <a:pt x="588" y="2349"/>
                    </a:cubicBezTo>
                    <a:cubicBezTo>
                      <a:pt x="498" y="2279"/>
                      <a:pt x="419" y="2204"/>
                      <a:pt x="352" y="2128"/>
                    </a:cubicBezTo>
                    <a:cubicBezTo>
                      <a:pt x="103" y="1848"/>
                      <a:pt x="1" y="1536"/>
                      <a:pt x="12" y="1226"/>
                    </a:cubicBezTo>
                    <a:cubicBezTo>
                      <a:pt x="24" y="918"/>
                      <a:pt x="148" y="614"/>
                      <a:pt x="351" y="346"/>
                    </a:cubicBezTo>
                    <a:cubicBezTo>
                      <a:pt x="434" y="236"/>
                      <a:pt x="531" y="133"/>
                      <a:pt x="638" y="38"/>
                    </a:cubicBezTo>
                    <a:cubicBezTo>
                      <a:pt x="680" y="1"/>
                      <a:pt x="744" y="5"/>
                      <a:pt x="782" y="47"/>
                    </a:cubicBezTo>
                    <a:cubicBezTo>
                      <a:pt x="818" y="89"/>
                      <a:pt x="815" y="153"/>
                      <a:pt x="772" y="189"/>
                    </a:cubicBezTo>
                    <a:cubicBezTo>
                      <a:pt x="674" y="277"/>
                      <a:pt x="588" y="370"/>
                      <a:pt x="513" y="469"/>
                    </a:cubicBezTo>
                    <a:cubicBezTo>
                      <a:pt x="334" y="704"/>
                      <a:pt x="225" y="969"/>
                      <a:pt x="215" y="1233"/>
                    </a:cubicBezTo>
                    <a:cubicBezTo>
                      <a:pt x="205" y="1494"/>
                      <a:pt x="293" y="1757"/>
                      <a:pt x="504" y="1994"/>
                    </a:cubicBezTo>
                    <a:cubicBezTo>
                      <a:pt x="568" y="2066"/>
                      <a:pt x="643" y="2136"/>
                      <a:pt x="729" y="2203"/>
                    </a:cubicBezTo>
                    <a:cubicBezTo>
                      <a:pt x="750" y="2216"/>
                      <a:pt x="766" y="2236"/>
                      <a:pt x="773" y="2260"/>
                    </a:cubicBezTo>
                    <a:cubicBezTo>
                      <a:pt x="776" y="2273"/>
                      <a:pt x="781" y="2286"/>
                      <a:pt x="786" y="2298"/>
                    </a:cubicBezTo>
                    <a:cubicBezTo>
                      <a:pt x="829" y="2402"/>
                      <a:pt x="925" y="2485"/>
                      <a:pt x="1072" y="2526"/>
                    </a:cubicBezTo>
                    <a:cubicBezTo>
                      <a:pt x="1235" y="2571"/>
                      <a:pt x="1456" y="2566"/>
                      <a:pt x="1736" y="2486"/>
                    </a:cubicBezTo>
                    <a:cubicBezTo>
                      <a:pt x="1826" y="2459"/>
                      <a:pt x="1921" y="2426"/>
                      <a:pt x="2021" y="23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004;p88">
                <a:extLst>
                  <a:ext uri="{FF2B5EF4-FFF2-40B4-BE49-F238E27FC236}">
                    <a16:creationId xmlns:a16="http://schemas.microsoft.com/office/drawing/2014/main" id="{87B94EA8-A4A1-DA38-9936-6C11A5D81BBA}"/>
                  </a:ext>
                </a:extLst>
              </p:cNvPr>
              <p:cNvSpPr/>
              <p:nvPr/>
            </p:nvSpPr>
            <p:spPr>
              <a:xfrm>
                <a:off x="1158870" y="2875800"/>
                <a:ext cx="58862" cy="72759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356" extrusionOk="0">
                    <a:moveTo>
                      <a:pt x="1728" y="1733"/>
                    </a:moveTo>
                    <a:cubicBezTo>
                      <a:pt x="1773" y="1698"/>
                      <a:pt x="1836" y="1706"/>
                      <a:pt x="1871" y="1751"/>
                    </a:cubicBezTo>
                    <a:cubicBezTo>
                      <a:pt x="1905" y="1795"/>
                      <a:pt x="1898" y="1858"/>
                      <a:pt x="1854" y="1893"/>
                    </a:cubicBezTo>
                    <a:cubicBezTo>
                      <a:pt x="1546" y="2135"/>
                      <a:pt x="1265" y="2263"/>
                      <a:pt x="1010" y="2309"/>
                    </a:cubicBezTo>
                    <a:cubicBezTo>
                      <a:pt x="749" y="2355"/>
                      <a:pt x="516" y="2314"/>
                      <a:pt x="311" y="2217"/>
                    </a:cubicBezTo>
                    <a:cubicBezTo>
                      <a:pt x="291" y="2207"/>
                      <a:pt x="275" y="2193"/>
                      <a:pt x="266" y="2174"/>
                    </a:cubicBezTo>
                    <a:cubicBezTo>
                      <a:pt x="231" y="2116"/>
                      <a:pt x="201" y="2056"/>
                      <a:pt x="176" y="1995"/>
                    </a:cubicBezTo>
                    <a:cubicBezTo>
                      <a:pt x="18" y="1632"/>
                      <a:pt x="0" y="1231"/>
                      <a:pt x="85" y="884"/>
                    </a:cubicBezTo>
                    <a:cubicBezTo>
                      <a:pt x="171" y="530"/>
                      <a:pt x="367" y="229"/>
                      <a:pt x="637" y="71"/>
                    </a:cubicBezTo>
                    <a:lnTo>
                      <a:pt x="637" y="71"/>
                    </a:lnTo>
                    <a:cubicBezTo>
                      <a:pt x="668" y="53"/>
                      <a:pt x="699" y="36"/>
                      <a:pt x="734" y="22"/>
                    </a:cubicBezTo>
                    <a:cubicBezTo>
                      <a:pt x="785" y="0"/>
                      <a:pt x="844" y="24"/>
                      <a:pt x="867" y="75"/>
                    </a:cubicBezTo>
                    <a:cubicBezTo>
                      <a:pt x="889" y="127"/>
                      <a:pt x="865" y="186"/>
                      <a:pt x="814" y="209"/>
                    </a:cubicBezTo>
                    <a:cubicBezTo>
                      <a:pt x="789" y="219"/>
                      <a:pt x="763" y="232"/>
                      <a:pt x="739" y="246"/>
                    </a:cubicBezTo>
                    <a:lnTo>
                      <a:pt x="739" y="246"/>
                    </a:lnTo>
                    <a:lnTo>
                      <a:pt x="739" y="246"/>
                    </a:lnTo>
                    <a:cubicBezTo>
                      <a:pt x="517" y="376"/>
                      <a:pt x="355" y="630"/>
                      <a:pt x="282" y="931"/>
                    </a:cubicBezTo>
                    <a:cubicBezTo>
                      <a:pt x="206" y="1239"/>
                      <a:pt x="224" y="1594"/>
                      <a:pt x="362" y="1916"/>
                    </a:cubicBezTo>
                    <a:cubicBezTo>
                      <a:pt x="381" y="1960"/>
                      <a:pt x="403" y="2004"/>
                      <a:pt x="426" y="2046"/>
                    </a:cubicBezTo>
                    <a:cubicBezTo>
                      <a:pt x="589" y="2117"/>
                      <a:pt x="771" y="2145"/>
                      <a:pt x="975" y="2109"/>
                    </a:cubicBezTo>
                    <a:cubicBezTo>
                      <a:pt x="1199" y="2069"/>
                      <a:pt x="1449" y="1953"/>
                      <a:pt x="1728" y="17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005;p88">
                <a:extLst>
                  <a:ext uri="{FF2B5EF4-FFF2-40B4-BE49-F238E27FC236}">
                    <a16:creationId xmlns:a16="http://schemas.microsoft.com/office/drawing/2014/main" id="{05BE3D7D-0C90-CB5B-3982-A8689E9BA346}"/>
                  </a:ext>
                </a:extLst>
              </p:cNvPr>
              <p:cNvSpPr/>
              <p:nvPr/>
            </p:nvSpPr>
            <p:spPr>
              <a:xfrm>
                <a:off x="1184626" y="2876480"/>
                <a:ext cx="40981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509" extrusionOk="0">
                    <a:moveTo>
                      <a:pt x="307" y="64"/>
                    </a:moveTo>
                    <a:cubicBezTo>
                      <a:pt x="336" y="16"/>
                      <a:pt x="398" y="0"/>
                      <a:pt x="446" y="28"/>
                    </a:cubicBezTo>
                    <a:cubicBezTo>
                      <a:pt x="494" y="57"/>
                      <a:pt x="510" y="119"/>
                      <a:pt x="481" y="167"/>
                    </a:cubicBezTo>
                    <a:cubicBezTo>
                      <a:pt x="367" y="360"/>
                      <a:pt x="265" y="561"/>
                      <a:pt x="237" y="750"/>
                    </a:cubicBezTo>
                    <a:cubicBezTo>
                      <a:pt x="212" y="915"/>
                      <a:pt x="246" y="1073"/>
                      <a:pt x="385" y="1212"/>
                    </a:cubicBezTo>
                    <a:cubicBezTo>
                      <a:pt x="503" y="1224"/>
                      <a:pt x="926" y="1246"/>
                      <a:pt x="1132" y="983"/>
                    </a:cubicBezTo>
                    <a:cubicBezTo>
                      <a:pt x="1166" y="940"/>
                      <a:pt x="1230" y="932"/>
                      <a:pt x="1275" y="966"/>
                    </a:cubicBezTo>
                    <a:cubicBezTo>
                      <a:pt x="1318" y="1001"/>
                      <a:pt x="1326" y="1064"/>
                      <a:pt x="1292" y="1108"/>
                    </a:cubicBezTo>
                    <a:cubicBezTo>
                      <a:pt x="979" y="1509"/>
                      <a:pt x="327" y="1410"/>
                      <a:pt x="326" y="1409"/>
                    </a:cubicBezTo>
                    <a:lnTo>
                      <a:pt x="326" y="1409"/>
                    </a:lnTo>
                    <a:cubicBezTo>
                      <a:pt x="306" y="1407"/>
                      <a:pt x="287" y="1398"/>
                      <a:pt x="271" y="1384"/>
                    </a:cubicBezTo>
                    <a:cubicBezTo>
                      <a:pt x="55" y="1186"/>
                      <a:pt x="1" y="958"/>
                      <a:pt x="36" y="721"/>
                    </a:cubicBezTo>
                    <a:cubicBezTo>
                      <a:pt x="68" y="500"/>
                      <a:pt x="181" y="276"/>
                      <a:pt x="307" y="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006;p88">
                <a:extLst>
                  <a:ext uri="{FF2B5EF4-FFF2-40B4-BE49-F238E27FC236}">
                    <a16:creationId xmlns:a16="http://schemas.microsoft.com/office/drawing/2014/main" id="{35E4BC09-DB8F-F390-3B9A-8B5C7F0A951A}"/>
                  </a:ext>
                </a:extLst>
              </p:cNvPr>
              <p:cNvSpPr/>
              <p:nvPr/>
            </p:nvSpPr>
            <p:spPr>
              <a:xfrm>
                <a:off x="1236631" y="2561052"/>
                <a:ext cx="145765" cy="74242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2404" extrusionOk="0">
                    <a:moveTo>
                      <a:pt x="0" y="2401"/>
                    </a:moveTo>
                    <a:cubicBezTo>
                      <a:pt x="3030" y="2333"/>
                      <a:pt x="4720" y="2404"/>
                      <a:pt x="4720" y="2404"/>
                    </a:cubicBezTo>
                    <a:lnTo>
                      <a:pt x="3866" y="1826"/>
                    </a:lnTo>
                    <a:cubicBezTo>
                      <a:pt x="3776" y="1765"/>
                      <a:pt x="3914" y="1668"/>
                      <a:pt x="3982" y="1558"/>
                    </a:cubicBezTo>
                    <a:cubicBezTo>
                      <a:pt x="4455" y="797"/>
                      <a:pt x="3188" y="315"/>
                      <a:pt x="2818" y="1047"/>
                    </a:cubicBezTo>
                    <a:cubicBezTo>
                      <a:pt x="2818" y="1047"/>
                      <a:pt x="2744" y="0"/>
                      <a:pt x="2122" y="0"/>
                    </a:cubicBezTo>
                    <a:cubicBezTo>
                      <a:pt x="1499" y="0"/>
                      <a:pt x="1463" y="1127"/>
                      <a:pt x="1463" y="1127"/>
                    </a:cubicBezTo>
                    <a:cubicBezTo>
                      <a:pt x="1463" y="1127"/>
                      <a:pt x="960" y="425"/>
                      <a:pt x="510" y="904"/>
                    </a:cubicBezTo>
                    <a:cubicBezTo>
                      <a:pt x="60" y="1383"/>
                      <a:pt x="730" y="1772"/>
                      <a:pt x="730" y="17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007;p88">
                <a:extLst>
                  <a:ext uri="{FF2B5EF4-FFF2-40B4-BE49-F238E27FC236}">
                    <a16:creationId xmlns:a16="http://schemas.microsoft.com/office/drawing/2014/main" id="{8CBFB9FF-1CDA-7D83-8C40-7D8244DCF676}"/>
                  </a:ext>
                </a:extLst>
              </p:cNvPr>
              <p:cNvSpPr/>
              <p:nvPr/>
            </p:nvSpPr>
            <p:spPr>
              <a:xfrm>
                <a:off x="1232431" y="2557253"/>
                <a:ext cx="153764" cy="81870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2651" extrusionOk="0">
                    <a:moveTo>
                      <a:pt x="4850" y="2648"/>
                    </a:moveTo>
                    <a:cubicBezTo>
                      <a:pt x="4846" y="2648"/>
                      <a:pt x="3165" y="2577"/>
                      <a:pt x="143" y="2646"/>
                    </a:cubicBezTo>
                    <a:cubicBezTo>
                      <a:pt x="107" y="2648"/>
                      <a:pt x="70" y="2633"/>
                      <a:pt x="44" y="2604"/>
                    </a:cubicBezTo>
                    <a:cubicBezTo>
                      <a:pt x="0" y="2553"/>
                      <a:pt x="5" y="2476"/>
                      <a:pt x="57" y="2433"/>
                    </a:cubicBezTo>
                    <a:lnTo>
                      <a:pt x="670" y="1903"/>
                    </a:lnTo>
                    <a:cubicBezTo>
                      <a:pt x="468" y="1738"/>
                      <a:pt x="153" y="1374"/>
                      <a:pt x="557" y="944"/>
                    </a:cubicBezTo>
                    <a:cubicBezTo>
                      <a:pt x="916" y="562"/>
                      <a:pt x="1289" y="774"/>
                      <a:pt x="1506" y="971"/>
                    </a:cubicBezTo>
                    <a:cubicBezTo>
                      <a:pt x="1566" y="604"/>
                      <a:pt x="1741" y="1"/>
                      <a:pt x="2258" y="1"/>
                    </a:cubicBezTo>
                    <a:cubicBezTo>
                      <a:pt x="2756" y="1"/>
                      <a:pt x="2955" y="530"/>
                      <a:pt x="3031" y="874"/>
                    </a:cubicBezTo>
                    <a:cubicBezTo>
                      <a:pt x="3202" y="725"/>
                      <a:pt x="3423" y="671"/>
                      <a:pt x="3634" y="689"/>
                    </a:cubicBezTo>
                    <a:cubicBezTo>
                      <a:pt x="3751" y="699"/>
                      <a:pt x="3865" y="733"/>
                      <a:pt x="3968" y="785"/>
                    </a:cubicBezTo>
                    <a:cubicBezTo>
                      <a:pt x="4071" y="838"/>
                      <a:pt x="4161" y="912"/>
                      <a:pt x="4228" y="1002"/>
                    </a:cubicBezTo>
                    <a:cubicBezTo>
                      <a:pt x="4369" y="1195"/>
                      <a:pt x="4401" y="1456"/>
                      <a:pt x="4222" y="1745"/>
                    </a:cubicBezTo>
                    <a:cubicBezTo>
                      <a:pt x="4199" y="1782"/>
                      <a:pt x="4169" y="1817"/>
                      <a:pt x="4142" y="1850"/>
                    </a:cubicBezTo>
                    <a:cubicBezTo>
                      <a:pt x="4133" y="1861"/>
                      <a:pt x="4125" y="1870"/>
                      <a:pt x="4118" y="1880"/>
                    </a:cubicBezTo>
                    <a:lnTo>
                      <a:pt x="4918" y="2423"/>
                    </a:lnTo>
                    <a:cubicBezTo>
                      <a:pt x="4955" y="2445"/>
                      <a:pt x="4979" y="2486"/>
                      <a:pt x="4977" y="2532"/>
                    </a:cubicBezTo>
                    <a:cubicBezTo>
                      <a:pt x="4974" y="2599"/>
                      <a:pt x="4917" y="2651"/>
                      <a:pt x="4850" y="2648"/>
                    </a:cubicBezTo>
                    <a:close/>
                    <a:moveTo>
                      <a:pt x="472" y="2396"/>
                    </a:moveTo>
                    <a:cubicBezTo>
                      <a:pt x="2444" y="2357"/>
                      <a:pt x="3801" y="2377"/>
                      <a:pt x="4441" y="2392"/>
                    </a:cubicBezTo>
                    <a:lnTo>
                      <a:pt x="3934" y="2049"/>
                    </a:lnTo>
                    <a:cubicBezTo>
                      <a:pt x="3809" y="1965"/>
                      <a:pt x="3828" y="1872"/>
                      <a:pt x="3898" y="1769"/>
                    </a:cubicBezTo>
                    <a:cubicBezTo>
                      <a:pt x="3914" y="1744"/>
                      <a:pt x="3934" y="1719"/>
                      <a:pt x="3955" y="1695"/>
                    </a:cubicBezTo>
                    <a:cubicBezTo>
                      <a:pt x="3976" y="1669"/>
                      <a:pt x="3998" y="1643"/>
                      <a:pt x="4015" y="1616"/>
                    </a:cubicBezTo>
                    <a:cubicBezTo>
                      <a:pt x="4133" y="1427"/>
                      <a:pt x="4117" y="1263"/>
                      <a:pt x="4031" y="1146"/>
                    </a:cubicBezTo>
                    <a:cubicBezTo>
                      <a:pt x="3988" y="1087"/>
                      <a:pt x="3926" y="1038"/>
                      <a:pt x="3856" y="1001"/>
                    </a:cubicBezTo>
                    <a:cubicBezTo>
                      <a:pt x="3782" y="964"/>
                      <a:pt x="3699" y="939"/>
                      <a:pt x="3613" y="932"/>
                    </a:cubicBezTo>
                    <a:cubicBezTo>
                      <a:pt x="3402" y="913"/>
                      <a:pt x="3178" y="997"/>
                      <a:pt x="3063" y="1225"/>
                    </a:cubicBezTo>
                    <a:cubicBezTo>
                      <a:pt x="3032" y="1284"/>
                      <a:pt x="2959" y="1309"/>
                      <a:pt x="2899" y="1278"/>
                    </a:cubicBezTo>
                    <a:cubicBezTo>
                      <a:pt x="2860" y="1259"/>
                      <a:pt x="2836" y="1220"/>
                      <a:pt x="2832" y="1179"/>
                    </a:cubicBezTo>
                    <a:lnTo>
                      <a:pt x="2832" y="1179"/>
                    </a:lnTo>
                    <a:cubicBezTo>
                      <a:pt x="2832" y="1176"/>
                      <a:pt x="2767" y="244"/>
                      <a:pt x="2258" y="244"/>
                    </a:cubicBezTo>
                    <a:cubicBezTo>
                      <a:pt x="1753" y="244"/>
                      <a:pt x="1720" y="1252"/>
                      <a:pt x="1720" y="1255"/>
                    </a:cubicBezTo>
                    <a:cubicBezTo>
                      <a:pt x="1717" y="1322"/>
                      <a:pt x="1662" y="1374"/>
                      <a:pt x="1594" y="1372"/>
                    </a:cubicBezTo>
                    <a:cubicBezTo>
                      <a:pt x="1555" y="1371"/>
                      <a:pt x="1521" y="1351"/>
                      <a:pt x="1500" y="1322"/>
                    </a:cubicBezTo>
                    <a:lnTo>
                      <a:pt x="1500" y="1322"/>
                    </a:lnTo>
                    <a:cubicBezTo>
                      <a:pt x="1498" y="1320"/>
                      <a:pt x="1083" y="740"/>
                      <a:pt x="735" y="1111"/>
                    </a:cubicBezTo>
                    <a:cubicBezTo>
                      <a:pt x="390" y="1477"/>
                      <a:pt x="926" y="1789"/>
                      <a:pt x="928" y="1790"/>
                    </a:cubicBezTo>
                    <a:cubicBezTo>
                      <a:pt x="986" y="1824"/>
                      <a:pt x="1005" y="1899"/>
                      <a:pt x="971" y="1957"/>
                    </a:cubicBezTo>
                    <a:cubicBezTo>
                      <a:pt x="963" y="1971"/>
                      <a:pt x="953" y="1982"/>
                      <a:pt x="940" y="1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008;p88">
                <a:extLst>
                  <a:ext uri="{FF2B5EF4-FFF2-40B4-BE49-F238E27FC236}">
                    <a16:creationId xmlns:a16="http://schemas.microsoft.com/office/drawing/2014/main" id="{9F5035D7-166F-7DEE-5BC1-2971ED18F899}"/>
                  </a:ext>
                </a:extLst>
              </p:cNvPr>
              <p:cNvSpPr/>
              <p:nvPr/>
            </p:nvSpPr>
            <p:spPr>
              <a:xfrm>
                <a:off x="1242715" y="2592891"/>
                <a:ext cx="32458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14" extrusionOk="0">
                    <a:moveTo>
                      <a:pt x="322" y="322"/>
                    </a:moveTo>
                    <a:cubicBezTo>
                      <a:pt x="322" y="322"/>
                      <a:pt x="324" y="328"/>
                      <a:pt x="324" y="328"/>
                    </a:cubicBezTo>
                    <a:cubicBezTo>
                      <a:pt x="357" y="407"/>
                      <a:pt x="398" y="460"/>
                      <a:pt x="459" y="520"/>
                    </a:cubicBezTo>
                    <a:cubicBezTo>
                      <a:pt x="619" y="666"/>
                      <a:pt x="760" y="728"/>
                      <a:pt x="951" y="816"/>
                    </a:cubicBezTo>
                    <a:cubicBezTo>
                      <a:pt x="944" y="831"/>
                      <a:pt x="1048" y="824"/>
                      <a:pt x="1051" y="864"/>
                    </a:cubicBezTo>
                    <a:cubicBezTo>
                      <a:pt x="1048" y="894"/>
                      <a:pt x="960" y="907"/>
                      <a:pt x="935" y="910"/>
                    </a:cubicBezTo>
                    <a:cubicBezTo>
                      <a:pt x="710" y="914"/>
                      <a:pt x="491" y="827"/>
                      <a:pt x="311" y="696"/>
                    </a:cubicBezTo>
                    <a:cubicBezTo>
                      <a:pt x="209" y="615"/>
                      <a:pt x="143" y="538"/>
                      <a:pt x="92" y="418"/>
                    </a:cubicBezTo>
                    <a:cubicBezTo>
                      <a:pt x="91" y="418"/>
                      <a:pt x="89" y="409"/>
                      <a:pt x="88" y="407"/>
                    </a:cubicBezTo>
                    <a:cubicBezTo>
                      <a:pt x="61" y="307"/>
                      <a:pt x="1" y="0"/>
                      <a:pt x="191" y="73"/>
                    </a:cubicBezTo>
                    <a:cubicBezTo>
                      <a:pt x="335" y="103"/>
                      <a:pt x="267" y="138"/>
                      <a:pt x="322" y="322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009;p88">
                <a:extLst>
                  <a:ext uri="{FF2B5EF4-FFF2-40B4-BE49-F238E27FC236}">
                    <a16:creationId xmlns:a16="http://schemas.microsoft.com/office/drawing/2014/main" id="{5E0A1085-FA12-EA7F-CB5B-A18EB66E4024}"/>
                  </a:ext>
                </a:extLst>
              </p:cNvPr>
              <p:cNvSpPr/>
              <p:nvPr/>
            </p:nvSpPr>
            <p:spPr>
              <a:xfrm>
                <a:off x="1335638" y="2596350"/>
                <a:ext cx="33569" cy="22977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744" extrusionOk="0">
                    <a:moveTo>
                      <a:pt x="948" y="338"/>
                    </a:moveTo>
                    <a:cubicBezTo>
                      <a:pt x="895" y="435"/>
                      <a:pt x="837" y="499"/>
                      <a:pt x="750" y="566"/>
                    </a:cubicBezTo>
                    <a:cubicBezTo>
                      <a:pt x="578" y="687"/>
                      <a:pt x="403" y="744"/>
                      <a:pt x="192" y="742"/>
                    </a:cubicBezTo>
                    <a:cubicBezTo>
                      <a:pt x="158" y="740"/>
                      <a:pt x="10" y="724"/>
                      <a:pt x="0" y="681"/>
                    </a:cubicBezTo>
                    <a:cubicBezTo>
                      <a:pt x="8" y="650"/>
                      <a:pt x="139" y="627"/>
                      <a:pt x="173" y="616"/>
                    </a:cubicBezTo>
                    <a:cubicBezTo>
                      <a:pt x="340" y="561"/>
                      <a:pt x="467" y="504"/>
                      <a:pt x="600" y="386"/>
                    </a:cubicBezTo>
                    <a:cubicBezTo>
                      <a:pt x="655" y="334"/>
                      <a:pt x="692" y="288"/>
                      <a:pt x="728" y="222"/>
                    </a:cubicBezTo>
                    <a:cubicBezTo>
                      <a:pt x="729" y="221"/>
                      <a:pt x="730" y="217"/>
                      <a:pt x="730" y="217"/>
                    </a:cubicBezTo>
                    <a:cubicBezTo>
                      <a:pt x="807" y="50"/>
                      <a:pt x="762" y="1"/>
                      <a:pt x="896" y="11"/>
                    </a:cubicBezTo>
                    <a:cubicBezTo>
                      <a:pt x="1087" y="0"/>
                      <a:pt x="1006" y="202"/>
                      <a:pt x="952" y="330"/>
                    </a:cubicBezTo>
                    <a:cubicBezTo>
                      <a:pt x="952" y="331"/>
                      <a:pt x="949" y="337"/>
                      <a:pt x="948" y="338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010;p88">
                <a:extLst>
                  <a:ext uri="{FF2B5EF4-FFF2-40B4-BE49-F238E27FC236}">
                    <a16:creationId xmlns:a16="http://schemas.microsoft.com/office/drawing/2014/main" id="{87DF146A-A05B-3174-BAFD-66C0BF07585E}"/>
                  </a:ext>
                </a:extLst>
              </p:cNvPr>
              <p:cNvSpPr/>
              <p:nvPr/>
            </p:nvSpPr>
            <p:spPr>
              <a:xfrm>
                <a:off x="1257260" y="2564788"/>
                <a:ext cx="101789" cy="52377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696" extrusionOk="0">
                    <a:moveTo>
                      <a:pt x="1454" y="0"/>
                    </a:moveTo>
                    <a:cubicBezTo>
                      <a:pt x="949" y="0"/>
                      <a:pt x="916" y="1008"/>
                      <a:pt x="916" y="1011"/>
                    </a:cubicBezTo>
                    <a:cubicBezTo>
                      <a:pt x="913" y="1078"/>
                      <a:pt x="858" y="1130"/>
                      <a:pt x="790" y="1128"/>
                    </a:cubicBezTo>
                    <a:cubicBezTo>
                      <a:pt x="751" y="1127"/>
                      <a:pt x="717" y="1107"/>
                      <a:pt x="696" y="1078"/>
                    </a:cubicBezTo>
                    <a:lnTo>
                      <a:pt x="696" y="1078"/>
                    </a:lnTo>
                    <a:cubicBezTo>
                      <a:pt x="695" y="1076"/>
                      <a:pt x="331" y="570"/>
                      <a:pt x="0" y="805"/>
                    </a:cubicBezTo>
                    <a:cubicBezTo>
                      <a:pt x="25" y="1228"/>
                      <a:pt x="374" y="1599"/>
                      <a:pt x="730" y="1604"/>
                    </a:cubicBezTo>
                    <a:cubicBezTo>
                      <a:pt x="1145" y="1609"/>
                      <a:pt x="1333" y="1404"/>
                      <a:pt x="1333" y="1404"/>
                    </a:cubicBezTo>
                    <a:cubicBezTo>
                      <a:pt x="1333" y="1404"/>
                      <a:pt x="1769" y="1695"/>
                      <a:pt x="2059" y="1561"/>
                    </a:cubicBezTo>
                    <a:cubicBezTo>
                      <a:pt x="2350" y="1426"/>
                      <a:pt x="2426" y="1195"/>
                      <a:pt x="2426" y="1195"/>
                    </a:cubicBezTo>
                    <a:cubicBezTo>
                      <a:pt x="2426" y="1195"/>
                      <a:pt x="2905" y="1344"/>
                      <a:pt x="3295" y="1094"/>
                    </a:cubicBezTo>
                    <a:cubicBezTo>
                      <a:pt x="3292" y="1022"/>
                      <a:pt x="3267" y="957"/>
                      <a:pt x="3227" y="902"/>
                    </a:cubicBezTo>
                    <a:cubicBezTo>
                      <a:pt x="3184" y="843"/>
                      <a:pt x="3122" y="794"/>
                      <a:pt x="3052" y="757"/>
                    </a:cubicBezTo>
                    <a:cubicBezTo>
                      <a:pt x="2978" y="720"/>
                      <a:pt x="2895" y="695"/>
                      <a:pt x="2809" y="688"/>
                    </a:cubicBezTo>
                    <a:cubicBezTo>
                      <a:pt x="2598" y="669"/>
                      <a:pt x="2374" y="753"/>
                      <a:pt x="2259" y="981"/>
                    </a:cubicBezTo>
                    <a:cubicBezTo>
                      <a:pt x="2228" y="1040"/>
                      <a:pt x="2155" y="1065"/>
                      <a:pt x="2095" y="1034"/>
                    </a:cubicBezTo>
                    <a:cubicBezTo>
                      <a:pt x="2056" y="1015"/>
                      <a:pt x="2032" y="976"/>
                      <a:pt x="2028" y="935"/>
                    </a:cubicBezTo>
                    <a:lnTo>
                      <a:pt x="2028" y="935"/>
                    </a:lnTo>
                    <a:cubicBezTo>
                      <a:pt x="2028" y="932"/>
                      <a:pt x="1962" y="0"/>
                      <a:pt x="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011;p88">
                <a:extLst>
                  <a:ext uri="{FF2B5EF4-FFF2-40B4-BE49-F238E27FC236}">
                    <a16:creationId xmlns:a16="http://schemas.microsoft.com/office/drawing/2014/main" id="{B7CA1D71-6C55-DDE7-399C-F55A380D560F}"/>
                  </a:ext>
                </a:extLst>
              </p:cNvPr>
              <p:cNvSpPr/>
              <p:nvPr/>
            </p:nvSpPr>
            <p:spPr>
              <a:xfrm>
                <a:off x="1300031" y="2614910"/>
                <a:ext cx="27053" cy="10129"/>
              </a:xfrm>
              <a:custGeom>
                <a:avLst/>
                <a:gdLst/>
                <a:ahLst/>
                <a:cxnLst/>
                <a:rect l="l" t="t" r="r" b="b"/>
                <a:pathLst>
                  <a:path w="876" h="328" extrusionOk="0">
                    <a:moveTo>
                      <a:pt x="279" y="103"/>
                    </a:moveTo>
                    <a:cubicBezTo>
                      <a:pt x="346" y="129"/>
                      <a:pt x="409" y="154"/>
                      <a:pt x="478" y="174"/>
                    </a:cubicBezTo>
                    <a:cubicBezTo>
                      <a:pt x="593" y="201"/>
                      <a:pt x="869" y="174"/>
                      <a:pt x="876" y="180"/>
                    </a:cubicBezTo>
                    <a:cubicBezTo>
                      <a:pt x="863" y="277"/>
                      <a:pt x="554" y="327"/>
                      <a:pt x="454" y="320"/>
                    </a:cubicBezTo>
                    <a:cubicBezTo>
                      <a:pt x="368" y="311"/>
                      <a:pt x="300" y="290"/>
                      <a:pt x="219" y="260"/>
                    </a:cubicBezTo>
                    <a:cubicBezTo>
                      <a:pt x="112" y="216"/>
                      <a:pt x="1" y="198"/>
                      <a:pt x="47" y="106"/>
                    </a:cubicBezTo>
                    <a:cubicBezTo>
                      <a:pt x="79" y="1"/>
                      <a:pt x="165" y="60"/>
                      <a:pt x="279" y="1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012;p88">
                <a:extLst>
                  <a:ext uri="{FF2B5EF4-FFF2-40B4-BE49-F238E27FC236}">
                    <a16:creationId xmlns:a16="http://schemas.microsoft.com/office/drawing/2014/main" id="{4D8C05E3-1B51-70EA-C174-059075637EFE}"/>
                  </a:ext>
                </a:extLst>
              </p:cNvPr>
              <p:cNvSpPr/>
              <p:nvPr/>
            </p:nvSpPr>
            <p:spPr>
              <a:xfrm>
                <a:off x="1144387" y="2633562"/>
                <a:ext cx="190792" cy="68374"/>
              </a:xfrm>
              <a:custGeom>
                <a:avLst/>
                <a:gdLst/>
                <a:ahLst/>
                <a:cxnLst/>
                <a:rect l="l" t="t" r="r" b="b"/>
                <a:pathLst>
                  <a:path w="6178" h="2214" extrusionOk="0">
                    <a:moveTo>
                      <a:pt x="0" y="2213"/>
                    </a:moveTo>
                    <a:lnTo>
                      <a:pt x="6178" y="2213"/>
                    </a:lnTo>
                    <a:lnTo>
                      <a:pt x="4386" y="1450"/>
                    </a:lnTo>
                    <a:cubicBezTo>
                      <a:pt x="4981" y="753"/>
                      <a:pt x="3548" y="305"/>
                      <a:pt x="3165" y="993"/>
                    </a:cubicBezTo>
                    <a:cubicBezTo>
                      <a:pt x="3165" y="993"/>
                      <a:pt x="3089" y="1"/>
                      <a:pt x="2441" y="1"/>
                    </a:cubicBezTo>
                    <a:cubicBezTo>
                      <a:pt x="1793" y="1"/>
                      <a:pt x="1754" y="1069"/>
                      <a:pt x="1754" y="1069"/>
                    </a:cubicBezTo>
                    <a:cubicBezTo>
                      <a:pt x="1754" y="1069"/>
                      <a:pt x="1068" y="497"/>
                      <a:pt x="762" y="802"/>
                    </a:cubicBezTo>
                    <a:cubicBezTo>
                      <a:pt x="458" y="1107"/>
                      <a:pt x="991" y="1679"/>
                      <a:pt x="991" y="167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013;p88">
                <a:extLst>
                  <a:ext uri="{FF2B5EF4-FFF2-40B4-BE49-F238E27FC236}">
                    <a16:creationId xmlns:a16="http://schemas.microsoft.com/office/drawing/2014/main" id="{71778A50-3E7D-A812-746F-CFD853091C2C}"/>
                  </a:ext>
                </a:extLst>
              </p:cNvPr>
              <p:cNvSpPr/>
              <p:nvPr/>
            </p:nvSpPr>
            <p:spPr>
              <a:xfrm>
                <a:off x="1140063" y="2629826"/>
                <a:ext cx="198883" cy="75847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2456" extrusionOk="0">
                    <a:moveTo>
                      <a:pt x="6318" y="2456"/>
                    </a:moveTo>
                    <a:lnTo>
                      <a:pt x="140" y="2456"/>
                    </a:lnTo>
                    <a:lnTo>
                      <a:pt x="140" y="2456"/>
                    </a:lnTo>
                    <a:cubicBezTo>
                      <a:pt x="97" y="2456"/>
                      <a:pt x="55" y="2433"/>
                      <a:pt x="33" y="2392"/>
                    </a:cubicBezTo>
                    <a:cubicBezTo>
                      <a:pt x="1" y="2333"/>
                      <a:pt x="23" y="2258"/>
                      <a:pt x="83" y="2227"/>
                    </a:cubicBezTo>
                    <a:lnTo>
                      <a:pt x="944" y="1763"/>
                    </a:lnTo>
                    <a:cubicBezTo>
                      <a:pt x="788" y="1556"/>
                      <a:pt x="530" y="1123"/>
                      <a:pt x="816" y="837"/>
                    </a:cubicBezTo>
                    <a:cubicBezTo>
                      <a:pt x="1086" y="567"/>
                      <a:pt x="1545" y="803"/>
                      <a:pt x="1796" y="968"/>
                    </a:cubicBezTo>
                    <a:cubicBezTo>
                      <a:pt x="1849" y="626"/>
                      <a:pt x="2023" y="0"/>
                      <a:pt x="2581" y="0"/>
                    </a:cubicBezTo>
                    <a:cubicBezTo>
                      <a:pt x="3099" y="0"/>
                      <a:pt x="3304" y="511"/>
                      <a:pt x="3382" y="838"/>
                    </a:cubicBezTo>
                    <a:cubicBezTo>
                      <a:pt x="3584" y="675"/>
                      <a:pt x="3860" y="626"/>
                      <a:pt x="4112" y="659"/>
                    </a:cubicBezTo>
                    <a:cubicBezTo>
                      <a:pt x="4247" y="677"/>
                      <a:pt x="4375" y="718"/>
                      <a:pt x="4482" y="779"/>
                    </a:cubicBezTo>
                    <a:cubicBezTo>
                      <a:pt x="4597" y="845"/>
                      <a:pt x="4688" y="932"/>
                      <a:pt x="4741" y="1038"/>
                    </a:cubicBezTo>
                    <a:cubicBezTo>
                      <a:pt x="4811" y="1178"/>
                      <a:pt x="4813" y="1342"/>
                      <a:pt x="4712" y="1519"/>
                    </a:cubicBezTo>
                    <a:lnTo>
                      <a:pt x="6358" y="2218"/>
                    </a:lnTo>
                    <a:cubicBezTo>
                      <a:pt x="6406" y="2235"/>
                      <a:pt x="6440" y="2280"/>
                      <a:pt x="6440" y="2334"/>
                    </a:cubicBezTo>
                    <a:cubicBezTo>
                      <a:pt x="6440" y="2402"/>
                      <a:pt x="6386" y="2456"/>
                      <a:pt x="6318" y="2456"/>
                    </a:cubicBezTo>
                    <a:close/>
                    <a:moveTo>
                      <a:pt x="624" y="2212"/>
                    </a:moveTo>
                    <a:lnTo>
                      <a:pt x="5720" y="2212"/>
                    </a:lnTo>
                    <a:lnTo>
                      <a:pt x="4478" y="1683"/>
                    </a:lnTo>
                    <a:cubicBezTo>
                      <a:pt x="4416" y="1657"/>
                      <a:pt x="4387" y="1585"/>
                      <a:pt x="4413" y="1524"/>
                    </a:cubicBezTo>
                    <a:cubicBezTo>
                      <a:pt x="4419" y="1511"/>
                      <a:pt x="4426" y="1500"/>
                      <a:pt x="4435" y="1490"/>
                    </a:cubicBezTo>
                    <a:cubicBezTo>
                      <a:pt x="4551" y="1353"/>
                      <a:pt x="4567" y="1236"/>
                      <a:pt x="4522" y="1146"/>
                    </a:cubicBezTo>
                    <a:cubicBezTo>
                      <a:pt x="4492" y="1086"/>
                      <a:pt x="4435" y="1033"/>
                      <a:pt x="4362" y="991"/>
                    </a:cubicBezTo>
                    <a:cubicBezTo>
                      <a:pt x="4282" y="945"/>
                      <a:pt x="4184" y="914"/>
                      <a:pt x="4081" y="900"/>
                    </a:cubicBezTo>
                    <a:cubicBezTo>
                      <a:pt x="3826" y="866"/>
                      <a:pt x="3541" y="940"/>
                      <a:pt x="3412" y="1173"/>
                    </a:cubicBezTo>
                    <a:cubicBezTo>
                      <a:pt x="3379" y="1232"/>
                      <a:pt x="3305" y="1253"/>
                      <a:pt x="3246" y="1220"/>
                    </a:cubicBezTo>
                    <a:cubicBezTo>
                      <a:pt x="3209" y="1199"/>
                      <a:pt x="3187" y="1163"/>
                      <a:pt x="3184" y="1123"/>
                    </a:cubicBezTo>
                    <a:lnTo>
                      <a:pt x="3184" y="1123"/>
                    </a:lnTo>
                    <a:cubicBezTo>
                      <a:pt x="3183" y="1122"/>
                      <a:pt x="3116" y="244"/>
                      <a:pt x="2581" y="244"/>
                    </a:cubicBezTo>
                    <a:cubicBezTo>
                      <a:pt x="2051" y="244"/>
                      <a:pt x="2016" y="1192"/>
                      <a:pt x="2016" y="1195"/>
                    </a:cubicBezTo>
                    <a:cubicBezTo>
                      <a:pt x="2013" y="1262"/>
                      <a:pt x="1956" y="1315"/>
                      <a:pt x="1889" y="1312"/>
                    </a:cubicBezTo>
                    <a:cubicBezTo>
                      <a:pt x="1862" y="1310"/>
                      <a:pt x="1837" y="1301"/>
                      <a:pt x="1817" y="1284"/>
                    </a:cubicBezTo>
                    <a:lnTo>
                      <a:pt x="1817" y="1284"/>
                    </a:lnTo>
                    <a:cubicBezTo>
                      <a:pt x="1815" y="1282"/>
                      <a:pt x="1215" y="784"/>
                      <a:pt x="989" y="1009"/>
                    </a:cubicBezTo>
                    <a:cubicBezTo>
                      <a:pt x="767" y="1231"/>
                      <a:pt x="1220" y="1716"/>
                      <a:pt x="1221" y="1718"/>
                    </a:cubicBezTo>
                    <a:cubicBezTo>
                      <a:pt x="1267" y="1767"/>
                      <a:pt x="1263" y="1845"/>
                      <a:pt x="1214" y="1890"/>
                    </a:cubicBezTo>
                    <a:cubicBezTo>
                      <a:pt x="1205" y="1898"/>
                      <a:pt x="1197" y="1904"/>
                      <a:pt x="1187" y="19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014;p88">
                <a:extLst>
                  <a:ext uri="{FF2B5EF4-FFF2-40B4-BE49-F238E27FC236}">
                    <a16:creationId xmlns:a16="http://schemas.microsoft.com/office/drawing/2014/main" id="{27033F6C-32F6-E32D-5335-1E7F9E5B8642}"/>
                  </a:ext>
                </a:extLst>
              </p:cNvPr>
              <p:cNvSpPr/>
              <p:nvPr/>
            </p:nvSpPr>
            <p:spPr>
              <a:xfrm>
                <a:off x="1259545" y="2665834"/>
                <a:ext cx="28968" cy="220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715" extrusionOk="0">
                    <a:moveTo>
                      <a:pt x="880" y="307"/>
                    </a:moveTo>
                    <a:cubicBezTo>
                      <a:pt x="859" y="362"/>
                      <a:pt x="836" y="402"/>
                      <a:pt x="798" y="447"/>
                    </a:cubicBezTo>
                    <a:cubicBezTo>
                      <a:pt x="692" y="559"/>
                      <a:pt x="565" y="604"/>
                      <a:pt x="424" y="658"/>
                    </a:cubicBezTo>
                    <a:cubicBezTo>
                      <a:pt x="370" y="669"/>
                      <a:pt x="2" y="714"/>
                      <a:pt x="0" y="627"/>
                    </a:cubicBezTo>
                    <a:cubicBezTo>
                      <a:pt x="14" y="548"/>
                      <a:pt x="282" y="541"/>
                      <a:pt x="341" y="487"/>
                    </a:cubicBezTo>
                    <a:cubicBezTo>
                      <a:pt x="429" y="436"/>
                      <a:pt x="545" y="374"/>
                      <a:pt x="609" y="292"/>
                    </a:cubicBezTo>
                    <a:cubicBezTo>
                      <a:pt x="626" y="269"/>
                      <a:pt x="635" y="250"/>
                      <a:pt x="645" y="224"/>
                    </a:cubicBezTo>
                    <a:cubicBezTo>
                      <a:pt x="648" y="213"/>
                      <a:pt x="651" y="204"/>
                      <a:pt x="654" y="194"/>
                    </a:cubicBezTo>
                    <a:cubicBezTo>
                      <a:pt x="694" y="36"/>
                      <a:pt x="664" y="2"/>
                      <a:pt x="788" y="11"/>
                    </a:cubicBezTo>
                    <a:cubicBezTo>
                      <a:pt x="937" y="1"/>
                      <a:pt x="922" y="98"/>
                      <a:pt x="894" y="255"/>
                    </a:cubicBezTo>
                    <a:cubicBezTo>
                      <a:pt x="890" y="273"/>
                      <a:pt x="886" y="290"/>
                      <a:pt x="880" y="3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015;p88">
                <a:extLst>
                  <a:ext uri="{FF2B5EF4-FFF2-40B4-BE49-F238E27FC236}">
                    <a16:creationId xmlns:a16="http://schemas.microsoft.com/office/drawing/2014/main" id="{2258CB32-EB02-AAA0-A538-5F0580C4F97C}"/>
                  </a:ext>
                </a:extLst>
              </p:cNvPr>
              <p:cNvSpPr/>
              <p:nvPr/>
            </p:nvSpPr>
            <p:spPr>
              <a:xfrm>
                <a:off x="1182063" y="2654006"/>
                <a:ext cx="26034" cy="29122"/>
              </a:xfrm>
              <a:custGeom>
                <a:avLst/>
                <a:gdLst/>
                <a:ahLst/>
                <a:cxnLst/>
                <a:rect l="l" t="t" r="r" b="b"/>
                <a:pathLst>
                  <a:path w="843" h="943" extrusionOk="0">
                    <a:moveTo>
                      <a:pt x="425" y="184"/>
                    </a:moveTo>
                    <a:cubicBezTo>
                      <a:pt x="638" y="316"/>
                      <a:pt x="671" y="456"/>
                      <a:pt x="775" y="675"/>
                    </a:cubicBezTo>
                    <a:cubicBezTo>
                      <a:pt x="793" y="718"/>
                      <a:pt x="843" y="867"/>
                      <a:pt x="802" y="910"/>
                    </a:cubicBezTo>
                    <a:cubicBezTo>
                      <a:pt x="760" y="943"/>
                      <a:pt x="677" y="773"/>
                      <a:pt x="651" y="754"/>
                    </a:cubicBezTo>
                    <a:cubicBezTo>
                      <a:pt x="518" y="585"/>
                      <a:pt x="483" y="508"/>
                      <a:pt x="299" y="399"/>
                    </a:cubicBezTo>
                    <a:cubicBezTo>
                      <a:pt x="148" y="311"/>
                      <a:pt x="1" y="275"/>
                      <a:pt x="79" y="152"/>
                    </a:cubicBezTo>
                    <a:cubicBezTo>
                      <a:pt x="139" y="1"/>
                      <a:pt x="279" y="105"/>
                      <a:pt x="425" y="184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016;p88">
                <a:extLst>
                  <a:ext uri="{FF2B5EF4-FFF2-40B4-BE49-F238E27FC236}">
                    <a16:creationId xmlns:a16="http://schemas.microsoft.com/office/drawing/2014/main" id="{EBD2BCCA-A7EA-E0DD-B3DE-99D79BE7A9AB}"/>
                  </a:ext>
                </a:extLst>
              </p:cNvPr>
              <p:cNvSpPr/>
              <p:nvPr/>
            </p:nvSpPr>
            <p:spPr>
              <a:xfrm>
                <a:off x="1179716" y="2637361"/>
                <a:ext cx="98361" cy="54755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1773" extrusionOk="0">
                    <a:moveTo>
                      <a:pt x="1297" y="0"/>
                    </a:moveTo>
                    <a:cubicBezTo>
                      <a:pt x="767" y="0"/>
                      <a:pt x="732" y="948"/>
                      <a:pt x="732" y="951"/>
                    </a:cubicBezTo>
                    <a:cubicBezTo>
                      <a:pt x="732" y="954"/>
                      <a:pt x="732" y="957"/>
                      <a:pt x="731" y="960"/>
                    </a:cubicBezTo>
                    <a:cubicBezTo>
                      <a:pt x="772" y="1033"/>
                      <a:pt x="804" y="1115"/>
                      <a:pt x="851" y="1214"/>
                    </a:cubicBezTo>
                    <a:cubicBezTo>
                      <a:pt x="869" y="1257"/>
                      <a:pt x="919" y="1406"/>
                      <a:pt x="878" y="1449"/>
                    </a:cubicBezTo>
                    <a:cubicBezTo>
                      <a:pt x="836" y="1482"/>
                      <a:pt x="753" y="1312"/>
                      <a:pt x="727" y="1293"/>
                    </a:cubicBezTo>
                    <a:cubicBezTo>
                      <a:pt x="594" y="1124"/>
                      <a:pt x="559" y="1047"/>
                      <a:pt x="375" y="938"/>
                    </a:cubicBezTo>
                    <a:cubicBezTo>
                      <a:pt x="271" y="878"/>
                      <a:pt x="169" y="842"/>
                      <a:pt x="141" y="786"/>
                    </a:cubicBezTo>
                    <a:cubicBezTo>
                      <a:pt x="94" y="763"/>
                      <a:pt x="47" y="744"/>
                      <a:pt x="1" y="730"/>
                    </a:cubicBezTo>
                    <a:cubicBezTo>
                      <a:pt x="11" y="1227"/>
                      <a:pt x="266" y="1574"/>
                      <a:pt x="582" y="1665"/>
                    </a:cubicBezTo>
                    <a:cubicBezTo>
                      <a:pt x="960" y="1773"/>
                      <a:pt x="1552" y="1181"/>
                      <a:pt x="1917" y="1277"/>
                    </a:cubicBezTo>
                    <a:cubicBezTo>
                      <a:pt x="2283" y="1374"/>
                      <a:pt x="2606" y="1611"/>
                      <a:pt x="3037" y="1041"/>
                    </a:cubicBezTo>
                    <a:cubicBezTo>
                      <a:pt x="3095" y="962"/>
                      <a:pt x="3144" y="892"/>
                      <a:pt x="3184" y="828"/>
                    </a:cubicBezTo>
                    <a:cubicBezTo>
                      <a:pt x="3156" y="798"/>
                      <a:pt x="3120" y="771"/>
                      <a:pt x="3078" y="747"/>
                    </a:cubicBezTo>
                    <a:cubicBezTo>
                      <a:pt x="2998" y="701"/>
                      <a:pt x="2900" y="670"/>
                      <a:pt x="2797" y="656"/>
                    </a:cubicBezTo>
                    <a:cubicBezTo>
                      <a:pt x="2542" y="622"/>
                      <a:pt x="2257" y="696"/>
                      <a:pt x="2128" y="929"/>
                    </a:cubicBezTo>
                    <a:cubicBezTo>
                      <a:pt x="2095" y="988"/>
                      <a:pt x="2021" y="1009"/>
                      <a:pt x="1962" y="976"/>
                    </a:cubicBezTo>
                    <a:cubicBezTo>
                      <a:pt x="1925" y="955"/>
                      <a:pt x="1903" y="919"/>
                      <a:pt x="1900" y="879"/>
                    </a:cubicBezTo>
                    <a:lnTo>
                      <a:pt x="1900" y="879"/>
                    </a:lnTo>
                    <a:cubicBezTo>
                      <a:pt x="1899" y="878"/>
                      <a:pt x="1832" y="0"/>
                      <a:pt x="1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017;p88">
                <a:extLst>
                  <a:ext uri="{FF2B5EF4-FFF2-40B4-BE49-F238E27FC236}">
                    <a16:creationId xmlns:a16="http://schemas.microsoft.com/office/drawing/2014/main" id="{C68E1008-A554-207C-7B63-5FC9731D629B}"/>
                  </a:ext>
                </a:extLst>
              </p:cNvPr>
              <p:cNvSpPr/>
              <p:nvPr/>
            </p:nvSpPr>
            <p:spPr>
              <a:xfrm>
                <a:off x="1211153" y="2676488"/>
                <a:ext cx="26127" cy="1429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463" extrusionOk="0">
                    <a:moveTo>
                      <a:pt x="760" y="242"/>
                    </a:moveTo>
                    <a:cubicBezTo>
                      <a:pt x="637" y="369"/>
                      <a:pt x="496" y="406"/>
                      <a:pt x="327" y="446"/>
                    </a:cubicBezTo>
                    <a:cubicBezTo>
                      <a:pt x="278" y="454"/>
                      <a:pt x="28" y="463"/>
                      <a:pt x="0" y="403"/>
                    </a:cubicBezTo>
                    <a:cubicBezTo>
                      <a:pt x="11" y="382"/>
                      <a:pt x="244" y="338"/>
                      <a:pt x="293" y="321"/>
                    </a:cubicBezTo>
                    <a:cubicBezTo>
                      <a:pt x="445" y="271"/>
                      <a:pt x="529" y="242"/>
                      <a:pt x="637" y="127"/>
                    </a:cubicBezTo>
                    <a:cubicBezTo>
                      <a:pt x="706" y="58"/>
                      <a:pt x="761" y="1"/>
                      <a:pt x="803" y="93"/>
                    </a:cubicBezTo>
                    <a:cubicBezTo>
                      <a:pt x="845" y="165"/>
                      <a:pt x="828" y="168"/>
                      <a:pt x="760" y="2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018;p88">
                <a:extLst>
                  <a:ext uri="{FF2B5EF4-FFF2-40B4-BE49-F238E27FC236}">
                    <a16:creationId xmlns:a16="http://schemas.microsoft.com/office/drawing/2014/main" id="{FBA1A506-3E7E-B201-DFD8-B3427BAF638C}"/>
                  </a:ext>
                </a:extLst>
              </p:cNvPr>
              <p:cNvSpPr/>
              <p:nvPr/>
            </p:nvSpPr>
            <p:spPr>
              <a:xfrm>
                <a:off x="729551" y="2855634"/>
                <a:ext cx="190823" cy="68312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2" extrusionOk="0">
                    <a:moveTo>
                      <a:pt x="0" y="2212"/>
                    </a:moveTo>
                    <a:lnTo>
                      <a:pt x="6178" y="2212"/>
                    </a:lnTo>
                    <a:lnTo>
                      <a:pt x="4386" y="1450"/>
                    </a:lnTo>
                    <a:cubicBezTo>
                      <a:pt x="4980" y="751"/>
                      <a:pt x="3549" y="303"/>
                      <a:pt x="3166" y="991"/>
                    </a:cubicBezTo>
                    <a:cubicBezTo>
                      <a:pt x="3166" y="991"/>
                      <a:pt x="3089" y="0"/>
                      <a:pt x="2441" y="0"/>
                    </a:cubicBezTo>
                    <a:cubicBezTo>
                      <a:pt x="1793" y="0"/>
                      <a:pt x="1755" y="1068"/>
                      <a:pt x="1755" y="1068"/>
                    </a:cubicBezTo>
                    <a:cubicBezTo>
                      <a:pt x="1755" y="1068"/>
                      <a:pt x="1068" y="496"/>
                      <a:pt x="763" y="801"/>
                    </a:cubicBezTo>
                    <a:cubicBezTo>
                      <a:pt x="458" y="1106"/>
                      <a:pt x="992" y="1678"/>
                      <a:pt x="992" y="16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019;p88">
                <a:extLst>
                  <a:ext uri="{FF2B5EF4-FFF2-40B4-BE49-F238E27FC236}">
                    <a16:creationId xmlns:a16="http://schemas.microsoft.com/office/drawing/2014/main" id="{D4489F58-E4DE-4903-3C22-CD0F25B910B0}"/>
                  </a:ext>
                </a:extLst>
              </p:cNvPr>
              <p:cNvSpPr/>
              <p:nvPr/>
            </p:nvSpPr>
            <p:spPr>
              <a:xfrm>
                <a:off x="725258" y="2851836"/>
                <a:ext cx="198883" cy="75878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2457" extrusionOk="0">
                    <a:moveTo>
                      <a:pt x="6317" y="2457"/>
                    </a:moveTo>
                    <a:lnTo>
                      <a:pt x="139" y="2457"/>
                    </a:lnTo>
                    <a:lnTo>
                      <a:pt x="139" y="2457"/>
                    </a:lnTo>
                    <a:cubicBezTo>
                      <a:pt x="96" y="2457"/>
                      <a:pt x="54" y="2433"/>
                      <a:pt x="33" y="2392"/>
                    </a:cubicBezTo>
                    <a:cubicBezTo>
                      <a:pt x="0" y="2333"/>
                      <a:pt x="23" y="2260"/>
                      <a:pt x="81" y="2227"/>
                    </a:cubicBezTo>
                    <a:lnTo>
                      <a:pt x="943" y="1764"/>
                    </a:lnTo>
                    <a:cubicBezTo>
                      <a:pt x="787" y="1556"/>
                      <a:pt x="529" y="1125"/>
                      <a:pt x="816" y="837"/>
                    </a:cubicBezTo>
                    <a:cubicBezTo>
                      <a:pt x="1086" y="568"/>
                      <a:pt x="1545" y="803"/>
                      <a:pt x="1795" y="969"/>
                    </a:cubicBezTo>
                    <a:cubicBezTo>
                      <a:pt x="1849" y="627"/>
                      <a:pt x="2022" y="1"/>
                      <a:pt x="2580" y="1"/>
                    </a:cubicBezTo>
                    <a:cubicBezTo>
                      <a:pt x="3099" y="1"/>
                      <a:pt x="3303" y="512"/>
                      <a:pt x="3381" y="838"/>
                    </a:cubicBezTo>
                    <a:cubicBezTo>
                      <a:pt x="3584" y="676"/>
                      <a:pt x="3860" y="626"/>
                      <a:pt x="4112" y="660"/>
                    </a:cubicBezTo>
                    <a:cubicBezTo>
                      <a:pt x="4246" y="678"/>
                      <a:pt x="4375" y="719"/>
                      <a:pt x="4482" y="781"/>
                    </a:cubicBezTo>
                    <a:cubicBezTo>
                      <a:pt x="4596" y="845"/>
                      <a:pt x="4688" y="933"/>
                      <a:pt x="4741" y="1038"/>
                    </a:cubicBezTo>
                    <a:cubicBezTo>
                      <a:pt x="4810" y="1179"/>
                      <a:pt x="4813" y="1343"/>
                      <a:pt x="4712" y="1519"/>
                    </a:cubicBezTo>
                    <a:lnTo>
                      <a:pt x="6358" y="2220"/>
                    </a:lnTo>
                    <a:cubicBezTo>
                      <a:pt x="6406" y="2236"/>
                      <a:pt x="6440" y="2281"/>
                      <a:pt x="6440" y="2335"/>
                    </a:cubicBezTo>
                    <a:cubicBezTo>
                      <a:pt x="6440" y="2402"/>
                      <a:pt x="6385" y="2457"/>
                      <a:pt x="6317" y="2457"/>
                    </a:cubicBezTo>
                    <a:close/>
                    <a:moveTo>
                      <a:pt x="623" y="2213"/>
                    </a:moveTo>
                    <a:lnTo>
                      <a:pt x="5720" y="2213"/>
                    </a:lnTo>
                    <a:lnTo>
                      <a:pt x="4478" y="1684"/>
                    </a:lnTo>
                    <a:cubicBezTo>
                      <a:pt x="4416" y="1658"/>
                      <a:pt x="4387" y="1586"/>
                      <a:pt x="4413" y="1524"/>
                    </a:cubicBezTo>
                    <a:cubicBezTo>
                      <a:pt x="4418" y="1511"/>
                      <a:pt x="4426" y="1501"/>
                      <a:pt x="4435" y="1490"/>
                    </a:cubicBezTo>
                    <a:cubicBezTo>
                      <a:pt x="4550" y="1353"/>
                      <a:pt x="4567" y="1236"/>
                      <a:pt x="4522" y="1147"/>
                    </a:cubicBezTo>
                    <a:cubicBezTo>
                      <a:pt x="4492" y="1086"/>
                      <a:pt x="4435" y="1034"/>
                      <a:pt x="4362" y="992"/>
                    </a:cubicBezTo>
                    <a:cubicBezTo>
                      <a:pt x="4281" y="946"/>
                      <a:pt x="4183" y="915"/>
                      <a:pt x="4080" y="901"/>
                    </a:cubicBezTo>
                    <a:cubicBezTo>
                      <a:pt x="3825" y="867"/>
                      <a:pt x="3541" y="940"/>
                      <a:pt x="3411" y="1173"/>
                    </a:cubicBezTo>
                    <a:cubicBezTo>
                      <a:pt x="3378" y="1232"/>
                      <a:pt x="3304" y="1254"/>
                      <a:pt x="3246" y="1221"/>
                    </a:cubicBezTo>
                    <a:cubicBezTo>
                      <a:pt x="3209" y="1201"/>
                      <a:pt x="3187" y="1164"/>
                      <a:pt x="3184" y="1125"/>
                    </a:cubicBezTo>
                    <a:lnTo>
                      <a:pt x="3183" y="1125"/>
                    </a:lnTo>
                    <a:cubicBezTo>
                      <a:pt x="3183" y="1122"/>
                      <a:pt x="3116" y="245"/>
                      <a:pt x="2580" y="245"/>
                    </a:cubicBezTo>
                    <a:cubicBezTo>
                      <a:pt x="2050" y="245"/>
                      <a:pt x="2015" y="1193"/>
                      <a:pt x="2015" y="1195"/>
                    </a:cubicBezTo>
                    <a:cubicBezTo>
                      <a:pt x="2013" y="1263"/>
                      <a:pt x="1956" y="1315"/>
                      <a:pt x="1889" y="1312"/>
                    </a:cubicBezTo>
                    <a:cubicBezTo>
                      <a:pt x="1861" y="1311"/>
                      <a:pt x="1836" y="1301"/>
                      <a:pt x="1816" y="1284"/>
                    </a:cubicBezTo>
                    <a:lnTo>
                      <a:pt x="1816" y="1284"/>
                    </a:lnTo>
                    <a:cubicBezTo>
                      <a:pt x="1815" y="1284"/>
                      <a:pt x="1215" y="784"/>
                      <a:pt x="989" y="1010"/>
                    </a:cubicBezTo>
                    <a:cubicBezTo>
                      <a:pt x="767" y="1232"/>
                      <a:pt x="1219" y="1717"/>
                      <a:pt x="1221" y="1718"/>
                    </a:cubicBezTo>
                    <a:cubicBezTo>
                      <a:pt x="1266" y="1768"/>
                      <a:pt x="1263" y="1845"/>
                      <a:pt x="1214" y="1890"/>
                    </a:cubicBezTo>
                    <a:cubicBezTo>
                      <a:pt x="1205" y="1898"/>
                      <a:pt x="1196" y="1904"/>
                      <a:pt x="1186" y="19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020;p88">
                <a:extLst>
                  <a:ext uri="{FF2B5EF4-FFF2-40B4-BE49-F238E27FC236}">
                    <a16:creationId xmlns:a16="http://schemas.microsoft.com/office/drawing/2014/main" id="{06F91FE2-B242-1DB1-7E87-C78BE1D89FB0}"/>
                  </a:ext>
                </a:extLst>
              </p:cNvPr>
              <p:cNvSpPr/>
              <p:nvPr/>
            </p:nvSpPr>
            <p:spPr>
              <a:xfrm>
                <a:off x="841590" y="2889666"/>
                <a:ext cx="33199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85" extrusionOk="0">
                    <a:moveTo>
                      <a:pt x="924" y="332"/>
                    </a:moveTo>
                    <a:cubicBezTo>
                      <a:pt x="922" y="335"/>
                      <a:pt x="910" y="354"/>
                      <a:pt x="910" y="355"/>
                    </a:cubicBezTo>
                    <a:cubicBezTo>
                      <a:pt x="840" y="458"/>
                      <a:pt x="766" y="522"/>
                      <a:pt x="660" y="588"/>
                    </a:cubicBezTo>
                    <a:cubicBezTo>
                      <a:pt x="506" y="674"/>
                      <a:pt x="223" y="784"/>
                      <a:pt x="42" y="740"/>
                    </a:cubicBezTo>
                    <a:cubicBezTo>
                      <a:pt x="37" y="740"/>
                      <a:pt x="21" y="732"/>
                      <a:pt x="17" y="726"/>
                    </a:cubicBezTo>
                    <a:cubicBezTo>
                      <a:pt x="13" y="709"/>
                      <a:pt x="1" y="712"/>
                      <a:pt x="32" y="698"/>
                    </a:cubicBezTo>
                    <a:cubicBezTo>
                      <a:pt x="138" y="612"/>
                      <a:pt x="368" y="526"/>
                      <a:pt x="532" y="403"/>
                    </a:cubicBezTo>
                    <a:cubicBezTo>
                      <a:pt x="601" y="347"/>
                      <a:pt x="651" y="297"/>
                      <a:pt x="699" y="222"/>
                    </a:cubicBezTo>
                    <a:cubicBezTo>
                      <a:pt x="701" y="220"/>
                      <a:pt x="707" y="210"/>
                      <a:pt x="709" y="207"/>
                    </a:cubicBezTo>
                    <a:cubicBezTo>
                      <a:pt x="793" y="45"/>
                      <a:pt x="745" y="2"/>
                      <a:pt x="879" y="11"/>
                    </a:cubicBezTo>
                    <a:cubicBezTo>
                      <a:pt x="1075" y="0"/>
                      <a:pt x="983" y="210"/>
                      <a:pt x="924" y="332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021;p88">
                <a:extLst>
                  <a:ext uri="{FF2B5EF4-FFF2-40B4-BE49-F238E27FC236}">
                    <a16:creationId xmlns:a16="http://schemas.microsoft.com/office/drawing/2014/main" id="{8E8B11B2-6CF1-BEB6-CE0F-DDFAAB6B44E7}"/>
                  </a:ext>
                </a:extLst>
              </p:cNvPr>
              <p:cNvSpPr/>
              <p:nvPr/>
            </p:nvSpPr>
            <p:spPr>
              <a:xfrm>
                <a:off x="757406" y="2859402"/>
                <a:ext cx="104784" cy="51759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676" extrusionOk="0">
                    <a:moveTo>
                      <a:pt x="2585" y="723"/>
                    </a:moveTo>
                    <a:cubicBezTo>
                      <a:pt x="2497" y="769"/>
                      <a:pt x="2421" y="837"/>
                      <a:pt x="2370" y="928"/>
                    </a:cubicBezTo>
                    <a:cubicBezTo>
                      <a:pt x="2337" y="987"/>
                      <a:pt x="2263" y="1009"/>
                      <a:pt x="2205" y="976"/>
                    </a:cubicBezTo>
                    <a:cubicBezTo>
                      <a:pt x="2168" y="956"/>
                      <a:pt x="2146" y="919"/>
                      <a:pt x="2143" y="880"/>
                    </a:cubicBezTo>
                    <a:lnTo>
                      <a:pt x="2142" y="880"/>
                    </a:lnTo>
                    <a:cubicBezTo>
                      <a:pt x="2142" y="877"/>
                      <a:pt x="2075" y="0"/>
                      <a:pt x="1539" y="0"/>
                    </a:cubicBezTo>
                    <a:cubicBezTo>
                      <a:pt x="1009" y="0"/>
                      <a:pt x="974" y="948"/>
                      <a:pt x="974" y="950"/>
                    </a:cubicBezTo>
                    <a:cubicBezTo>
                      <a:pt x="972" y="1018"/>
                      <a:pt x="915" y="1070"/>
                      <a:pt x="848" y="1067"/>
                    </a:cubicBezTo>
                    <a:cubicBezTo>
                      <a:pt x="820" y="1066"/>
                      <a:pt x="795" y="1056"/>
                      <a:pt x="775" y="1039"/>
                    </a:cubicBezTo>
                    <a:lnTo>
                      <a:pt x="775" y="1039"/>
                    </a:lnTo>
                    <a:cubicBezTo>
                      <a:pt x="774" y="1039"/>
                      <a:pt x="256" y="607"/>
                      <a:pt x="1" y="728"/>
                    </a:cubicBezTo>
                    <a:cubicBezTo>
                      <a:pt x="4" y="968"/>
                      <a:pt x="166" y="1234"/>
                      <a:pt x="443" y="1353"/>
                    </a:cubicBezTo>
                    <a:cubicBezTo>
                      <a:pt x="782" y="1498"/>
                      <a:pt x="1089" y="1396"/>
                      <a:pt x="1089" y="1396"/>
                    </a:cubicBezTo>
                    <a:cubicBezTo>
                      <a:pt x="1089" y="1396"/>
                      <a:pt x="1358" y="1675"/>
                      <a:pt x="1697" y="1605"/>
                    </a:cubicBezTo>
                    <a:cubicBezTo>
                      <a:pt x="2036" y="1535"/>
                      <a:pt x="2176" y="1288"/>
                      <a:pt x="2176" y="1288"/>
                    </a:cubicBezTo>
                    <a:cubicBezTo>
                      <a:pt x="2176" y="1288"/>
                      <a:pt x="2535" y="1409"/>
                      <a:pt x="2888" y="1279"/>
                    </a:cubicBezTo>
                    <a:cubicBezTo>
                      <a:pt x="2915" y="1269"/>
                      <a:pt x="2941" y="1258"/>
                      <a:pt x="2967" y="1245"/>
                    </a:cubicBezTo>
                    <a:cubicBezTo>
                      <a:pt x="2980" y="1238"/>
                      <a:pt x="2992" y="1232"/>
                      <a:pt x="3004" y="1225"/>
                    </a:cubicBezTo>
                    <a:cubicBezTo>
                      <a:pt x="3042" y="1204"/>
                      <a:pt x="3078" y="1180"/>
                      <a:pt x="3110" y="1154"/>
                    </a:cubicBezTo>
                    <a:cubicBezTo>
                      <a:pt x="3163" y="1113"/>
                      <a:pt x="3208" y="1066"/>
                      <a:pt x="3248" y="1018"/>
                    </a:cubicBezTo>
                    <a:cubicBezTo>
                      <a:pt x="3266" y="995"/>
                      <a:pt x="3284" y="972"/>
                      <a:pt x="3300" y="949"/>
                    </a:cubicBezTo>
                    <a:cubicBezTo>
                      <a:pt x="3314" y="929"/>
                      <a:pt x="3327" y="910"/>
                      <a:pt x="3338" y="892"/>
                    </a:cubicBezTo>
                    <a:cubicBezTo>
                      <a:pt x="3358" y="859"/>
                      <a:pt x="3376" y="826"/>
                      <a:pt x="3392" y="796"/>
                    </a:cubicBezTo>
                    <a:cubicBezTo>
                      <a:pt x="3370" y="778"/>
                      <a:pt x="3347" y="762"/>
                      <a:pt x="3321" y="747"/>
                    </a:cubicBezTo>
                    <a:cubicBezTo>
                      <a:pt x="3289" y="729"/>
                      <a:pt x="3255" y="714"/>
                      <a:pt x="3219" y="701"/>
                    </a:cubicBezTo>
                    <a:cubicBezTo>
                      <a:pt x="3171" y="682"/>
                      <a:pt x="3119" y="668"/>
                      <a:pt x="3065" y="660"/>
                    </a:cubicBezTo>
                    <a:cubicBezTo>
                      <a:pt x="3056" y="659"/>
                      <a:pt x="3048" y="657"/>
                      <a:pt x="3039" y="656"/>
                    </a:cubicBezTo>
                    <a:cubicBezTo>
                      <a:pt x="3010" y="652"/>
                      <a:pt x="2980" y="650"/>
                      <a:pt x="2950" y="648"/>
                    </a:cubicBezTo>
                    <a:cubicBezTo>
                      <a:pt x="2912" y="647"/>
                      <a:pt x="2873" y="648"/>
                      <a:pt x="2834" y="653"/>
                    </a:cubicBezTo>
                    <a:cubicBezTo>
                      <a:pt x="2790" y="657"/>
                      <a:pt x="2746" y="665"/>
                      <a:pt x="2704" y="677"/>
                    </a:cubicBezTo>
                    <a:cubicBezTo>
                      <a:pt x="2663" y="688"/>
                      <a:pt x="2623" y="704"/>
                      <a:pt x="2585" y="72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022;p88">
                <a:extLst>
                  <a:ext uri="{FF2B5EF4-FFF2-40B4-BE49-F238E27FC236}">
                    <a16:creationId xmlns:a16="http://schemas.microsoft.com/office/drawing/2014/main" id="{BF354249-8101-97CB-9136-3C56E165BE24}"/>
                  </a:ext>
                </a:extLst>
              </p:cNvPr>
              <p:cNvSpPr/>
              <p:nvPr/>
            </p:nvSpPr>
            <p:spPr>
              <a:xfrm>
                <a:off x="799807" y="2901494"/>
                <a:ext cx="27887" cy="1327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0" extrusionOk="0">
                    <a:moveTo>
                      <a:pt x="717" y="310"/>
                    </a:moveTo>
                    <a:cubicBezTo>
                      <a:pt x="687" y="340"/>
                      <a:pt x="660" y="359"/>
                      <a:pt x="622" y="378"/>
                    </a:cubicBezTo>
                    <a:cubicBezTo>
                      <a:pt x="509" y="429"/>
                      <a:pt x="387" y="419"/>
                      <a:pt x="266" y="417"/>
                    </a:cubicBezTo>
                    <a:cubicBezTo>
                      <a:pt x="229" y="415"/>
                      <a:pt x="20" y="385"/>
                      <a:pt x="0" y="339"/>
                    </a:cubicBezTo>
                    <a:cubicBezTo>
                      <a:pt x="14" y="302"/>
                      <a:pt x="221" y="302"/>
                      <a:pt x="260" y="298"/>
                    </a:cubicBezTo>
                    <a:cubicBezTo>
                      <a:pt x="347" y="288"/>
                      <a:pt x="468" y="280"/>
                      <a:pt x="544" y="235"/>
                    </a:cubicBezTo>
                    <a:cubicBezTo>
                      <a:pt x="554" y="232"/>
                      <a:pt x="592" y="198"/>
                      <a:pt x="601" y="190"/>
                    </a:cubicBezTo>
                    <a:cubicBezTo>
                      <a:pt x="690" y="100"/>
                      <a:pt x="735" y="0"/>
                      <a:pt x="806" y="71"/>
                    </a:cubicBezTo>
                    <a:cubicBezTo>
                      <a:pt x="902" y="134"/>
                      <a:pt x="790" y="233"/>
                      <a:pt x="717" y="3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023;p88">
                <a:extLst>
                  <a:ext uri="{FF2B5EF4-FFF2-40B4-BE49-F238E27FC236}">
                    <a16:creationId xmlns:a16="http://schemas.microsoft.com/office/drawing/2014/main" id="{B6285511-C4E4-0942-E595-1428BF26BB29}"/>
                  </a:ext>
                </a:extLst>
              </p:cNvPr>
              <p:cNvSpPr/>
              <p:nvPr/>
            </p:nvSpPr>
            <p:spPr>
              <a:xfrm>
                <a:off x="1271033" y="2785038"/>
                <a:ext cx="6362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6" extrusionOk="0">
                    <a:moveTo>
                      <a:pt x="0" y="103"/>
                    </a:moveTo>
                    <a:cubicBezTo>
                      <a:pt x="0" y="47"/>
                      <a:pt x="47" y="0"/>
                      <a:pt x="103" y="0"/>
                    </a:cubicBezTo>
                    <a:cubicBezTo>
                      <a:pt x="160" y="0"/>
                      <a:pt x="206" y="47"/>
                      <a:pt x="206" y="103"/>
                    </a:cubicBezTo>
                    <a:lnTo>
                      <a:pt x="206" y="352"/>
                    </a:lnTo>
                    <a:cubicBezTo>
                      <a:pt x="206" y="409"/>
                      <a:pt x="160" y="455"/>
                      <a:pt x="103" y="455"/>
                    </a:cubicBezTo>
                    <a:cubicBezTo>
                      <a:pt x="47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024;p88">
                <a:extLst>
                  <a:ext uri="{FF2B5EF4-FFF2-40B4-BE49-F238E27FC236}">
                    <a16:creationId xmlns:a16="http://schemas.microsoft.com/office/drawing/2014/main" id="{EB022923-B754-D1AC-13F5-A303369615E0}"/>
                  </a:ext>
                </a:extLst>
              </p:cNvPr>
              <p:cNvSpPr/>
              <p:nvPr/>
            </p:nvSpPr>
            <p:spPr>
              <a:xfrm>
                <a:off x="1271033" y="2803784"/>
                <a:ext cx="6362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0" y="103"/>
                    </a:moveTo>
                    <a:cubicBezTo>
                      <a:pt x="0" y="46"/>
                      <a:pt x="47" y="0"/>
                      <a:pt x="103" y="0"/>
                    </a:cubicBezTo>
                    <a:cubicBezTo>
                      <a:pt x="160" y="0"/>
                      <a:pt x="206" y="46"/>
                      <a:pt x="206" y="103"/>
                    </a:cubicBezTo>
                    <a:lnTo>
                      <a:pt x="206" y="352"/>
                    </a:lnTo>
                    <a:cubicBezTo>
                      <a:pt x="206" y="409"/>
                      <a:pt x="160" y="455"/>
                      <a:pt x="103" y="455"/>
                    </a:cubicBezTo>
                    <a:cubicBezTo>
                      <a:pt x="47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025;p88">
                <a:extLst>
                  <a:ext uri="{FF2B5EF4-FFF2-40B4-BE49-F238E27FC236}">
                    <a16:creationId xmlns:a16="http://schemas.microsoft.com/office/drawing/2014/main" id="{9A5517E8-74C2-59F8-9B03-260B38BF7487}"/>
                  </a:ext>
                </a:extLst>
              </p:cNvPr>
              <p:cNvSpPr/>
              <p:nvPr/>
            </p:nvSpPr>
            <p:spPr>
              <a:xfrm>
                <a:off x="1276561" y="2798256"/>
                <a:ext cx="14052" cy="639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7" extrusionOk="0">
                    <a:moveTo>
                      <a:pt x="352" y="0"/>
                    </a:moveTo>
                    <a:cubicBezTo>
                      <a:pt x="409" y="0"/>
                      <a:pt x="454" y="46"/>
                      <a:pt x="454" y="103"/>
                    </a:cubicBezTo>
                    <a:cubicBezTo>
                      <a:pt x="454" y="160"/>
                      <a:pt x="409" y="206"/>
                      <a:pt x="352" y="206"/>
                    </a:cubicBezTo>
                    <a:lnTo>
                      <a:pt x="103" y="206"/>
                    </a:lnTo>
                    <a:cubicBezTo>
                      <a:pt x="47" y="206"/>
                      <a:pt x="0" y="160"/>
                      <a:pt x="0" y="103"/>
                    </a:cubicBezTo>
                    <a:cubicBezTo>
                      <a:pt x="0" y="46"/>
                      <a:pt x="47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026;p88">
                <a:extLst>
                  <a:ext uri="{FF2B5EF4-FFF2-40B4-BE49-F238E27FC236}">
                    <a16:creationId xmlns:a16="http://schemas.microsoft.com/office/drawing/2014/main" id="{8F2FC283-D428-2473-935C-45A90236794F}"/>
                  </a:ext>
                </a:extLst>
              </p:cNvPr>
              <p:cNvSpPr/>
              <p:nvPr/>
            </p:nvSpPr>
            <p:spPr>
              <a:xfrm>
                <a:off x="1257816" y="2798256"/>
                <a:ext cx="14052" cy="639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7" extrusionOk="0">
                    <a:moveTo>
                      <a:pt x="352" y="0"/>
                    </a:moveTo>
                    <a:cubicBezTo>
                      <a:pt x="409" y="0"/>
                      <a:pt x="455" y="46"/>
                      <a:pt x="455" y="103"/>
                    </a:cubicBezTo>
                    <a:cubicBezTo>
                      <a:pt x="455" y="160"/>
                      <a:pt x="409" y="206"/>
                      <a:pt x="352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027;p88">
                <a:extLst>
                  <a:ext uri="{FF2B5EF4-FFF2-40B4-BE49-F238E27FC236}">
                    <a16:creationId xmlns:a16="http://schemas.microsoft.com/office/drawing/2014/main" id="{99479A7F-C5BB-332E-7873-7254AE43C00B}"/>
                  </a:ext>
                </a:extLst>
              </p:cNvPr>
              <p:cNvSpPr/>
              <p:nvPr/>
            </p:nvSpPr>
            <p:spPr>
              <a:xfrm>
                <a:off x="755152" y="2807644"/>
                <a:ext cx="6393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5" extrusionOk="0">
                    <a:moveTo>
                      <a:pt x="1" y="103"/>
                    </a:moveTo>
                    <a:cubicBezTo>
                      <a:pt x="1" y="46"/>
                      <a:pt x="47" y="1"/>
                      <a:pt x="104" y="1"/>
                    </a:cubicBezTo>
                    <a:cubicBezTo>
                      <a:pt x="160" y="1"/>
                      <a:pt x="207" y="46"/>
                      <a:pt x="207" y="103"/>
                    </a:cubicBezTo>
                    <a:lnTo>
                      <a:pt x="207" y="352"/>
                    </a:lnTo>
                    <a:cubicBezTo>
                      <a:pt x="207" y="409"/>
                      <a:pt x="160" y="455"/>
                      <a:pt x="104" y="455"/>
                    </a:cubicBezTo>
                    <a:cubicBezTo>
                      <a:pt x="47" y="455"/>
                      <a:pt x="1" y="409"/>
                      <a:pt x="1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028;p88">
                <a:extLst>
                  <a:ext uri="{FF2B5EF4-FFF2-40B4-BE49-F238E27FC236}">
                    <a16:creationId xmlns:a16="http://schemas.microsoft.com/office/drawing/2014/main" id="{A8C660F2-1C0A-85B8-048B-BD4778ADFD2D}"/>
                  </a:ext>
                </a:extLst>
              </p:cNvPr>
              <p:cNvSpPr/>
              <p:nvPr/>
            </p:nvSpPr>
            <p:spPr>
              <a:xfrm>
                <a:off x="755152" y="2826358"/>
                <a:ext cx="6393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6" extrusionOk="0">
                    <a:moveTo>
                      <a:pt x="1" y="104"/>
                    </a:moveTo>
                    <a:cubicBezTo>
                      <a:pt x="1" y="47"/>
                      <a:pt x="47" y="1"/>
                      <a:pt x="104" y="1"/>
                    </a:cubicBezTo>
                    <a:cubicBezTo>
                      <a:pt x="160" y="1"/>
                      <a:pt x="207" y="47"/>
                      <a:pt x="207" y="104"/>
                    </a:cubicBezTo>
                    <a:lnTo>
                      <a:pt x="207" y="353"/>
                    </a:lnTo>
                    <a:cubicBezTo>
                      <a:pt x="207" y="409"/>
                      <a:pt x="160" y="456"/>
                      <a:pt x="104" y="456"/>
                    </a:cubicBezTo>
                    <a:cubicBezTo>
                      <a:pt x="47" y="456"/>
                      <a:pt x="1" y="409"/>
                      <a:pt x="1" y="3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029;p88">
                <a:extLst>
                  <a:ext uri="{FF2B5EF4-FFF2-40B4-BE49-F238E27FC236}">
                    <a16:creationId xmlns:a16="http://schemas.microsoft.com/office/drawing/2014/main" id="{9885DDE2-2B35-0CFC-B850-63D275D6D811}"/>
                  </a:ext>
                </a:extLst>
              </p:cNvPr>
              <p:cNvSpPr/>
              <p:nvPr/>
            </p:nvSpPr>
            <p:spPr>
              <a:xfrm>
                <a:off x="760680" y="2820861"/>
                <a:ext cx="1408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06" extrusionOk="0">
                    <a:moveTo>
                      <a:pt x="352" y="1"/>
                    </a:moveTo>
                    <a:cubicBezTo>
                      <a:pt x="409" y="1"/>
                      <a:pt x="455" y="46"/>
                      <a:pt x="455" y="103"/>
                    </a:cubicBezTo>
                    <a:cubicBezTo>
                      <a:pt x="455" y="160"/>
                      <a:pt x="409" y="206"/>
                      <a:pt x="352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030;p88">
                <a:extLst>
                  <a:ext uri="{FF2B5EF4-FFF2-40B4-BE49-F238E27FC236}">
                    <a16:creationId xmlns:a16="http://schemas.microsoft.com/office/drawing/2014/main" id="{AADAE48E-2A77-117F-E2FC-4E6D247B90D5}"/>
                  </a:ext>
                </a:extLst>
              </p:cNvPr>
              <p:cNvSpPr/>
              <p:nvPr/>
            </p:nvSpPr>
            <p:spPr>
              <a:xfrm>
                <a:off x="741934" y="2820861"/>
                <a:ext cx="1408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06" extrusionOk="0">
                    <a:moveTo>
                      <a:pt x="353" y="1"/>
                    </a:moveTo>
                    <a:cubicBezTo>
                      <a:pt x="409" y="1"/>
                      <a:pt x="456" y="46"/>
                      <a:pt x="456" y="103"/>
                    </a:cubicBezTo>
                    <a:cubicBezTo>
                      <a:pt x="456" y="160"/>
                      <a:pt x="409" y="206"/>
                      <a:pt x="353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031;p88">
                <a:extLst>
                  <a:ext uri="{FF2B5EF4-FFF2-40B4-BE49-F238E27FC236}">
                    <a16:creationId xmlns:a16="http://schemas.microsoft.com/office/drawing/2014/main" id="{D762D4E7-806B-E446-BB15-437FB1DA3FB2}"/>
                  </a:ext>
                </a:extLst>
              </p:cNvPr>
              <p:cNvSpPr/>
              <p:nvPr/>
            </p:nvSpPr>
            <p:spPr>
              <a:xfrm>
                <a:off x="1058319" y="2544406"/>
                <a:ext cx="6362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0" y="103"/>
                    </a:moveTo>
                    <a:cubicBezTo>
                      <a:pt x="0" y="46"/>
                      <a:pt x="46" y="0"/>
                      <a:pt x="102" y="0"/>
                    </a:cubicBezTo>
                    <a:cubicBezTo>
                      <a:pt x="159" y="0"/>
                      <a:pt x="205" y="46"/>
                      <a:pt x="205" y="103"/>
                    </a:cubicBezTo>
                    <a:lnTo>
                      <a:pt x="205" y="351"/>
                    </a:lnTo>
                    <a:cubicBezTo>
                      <a:pt x="205" y="408"/>
                      <a:pt x="159" y="454"/>
                      <a:pt x="102" y="454"/>
                    </a:cubicBezTo>
                    <a:cubicBezTo>
                      <a:pt x="46" y="454"/>
                      <a:pt x="0" y="408"/>
                      <a:pt x="0" y="3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032;p88">
                <a:extLst>
                  <a:ext uri="{FF2B5EF4-FFF2-40B4-BE49-F238E27FC236}">
                    <a16:creationId xmlns:a16="http://schemas.microsoft.com/office/drawing/2014/main" id="{95E164A2-6D00-443F-9A4A-2994235CA610}"/>
                  </a:ext>
                </a:extLst>
              </p:cNvPr>
              <p:cNvSpPr/>
              <p:nvPr/>
            </p:nvSpPr>
            <p:spPr>
              <a:xfrm>
                <a:off x="1058319" y="2563121"/>
                <a:ext cx="6362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6" extrusionOk="0">
                    <a:moveTo>
                      <a:pt x="0" y="103"/>
                    </a:moveTo>
                    <a:cubicBezTo>
                      <a:pt x="0" y="47"/>
                      <a:pt x="46" y="0"/>
                      <a:pt x="102" y="0"/>
                    </a:cubicBezTo>
                    <a:cubicBezTo>
                      <a:pt x="159" y="0"/>
                      <a:pt x="205" y="47"/>
                      <a:pt x="205" y="103"/>
                    </a:cubicBezTo>
                    <a:lnTo>
                      <a:pt x="205" y="352"/>
                    </a:lnTo>
                    <a:cubicBezTo>
                      <a:pt x="205" y="409"/>
                      <a:pt x="159" y="455"/>
                      <a:pt x="102" y="455"/>
                    </a:cubicBezTo>
                    <a:cubicBezTo>
                      <a:pt x="46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033;p88">
                <a:extLst>
                  <a:ext uri="{FF2B5EF4-FFF2-40B4-BE49-F238E27FC236}">
                    <a16:creationId xmlns:a16="http://schemas.microsoft.com/office/drawing/2014/main" id="{9B77EB1B-94B8-CD69-1BF2-494398B4A409}"/>
                  </a:ext>
                </a:extLst>
              </p:cNvPr>
              <p:cNvSpPr/>
              <p:nvPr/>
            </p:nvSpPr>
            <p:spPr>
              <a:xfrm>
                <a:off x="1063847" y="2557624"/>
                <a:ext cx="1405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6" extrusionOk="0">
                    <a:moveTo>
                      <a:pt x="351" y="0"/>
                    </a:moveTo>
                    <a:cubicBezTo>
                      <a:pt x="408" y="0"/>
                      <a:pt x="454" y="46"/>
                      <a:pt x="454" y="102"/>
                    </a:cubicBezTo>
                    <a:cubicBezTo>
                      <a:pt x="454" y="159"/>
                      <a:pt x="408" y="205"/>
                      <a:pt x="351" y="205"/>
                    </a:cubicBezTo>
                    <a:lnTo>
                      <a:pt x="102" y="205"/>
                    </a:lnTo>
                    <a:cubicBezTo>
                      <a:pt x="46" y="205"/>
                      <a:pt x="0" y="159"/>
                      <a:pt x="0" y="102"/>
                    </a:cubicBezTo>
                    <a:cubicBezTo>
                      <a:pt x="0" y="46"/>
                      <a:pt x="46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034;p88">
                <a:extLst>
                  <a:ext uri="{FF2B5EF4-FFF2-40B4-BE49-F238E27FC236}">
                    <a16:creationId xmlns:a16="http://schemas.microsoft.com/office/drawing/2014/main" id="{EA139321-637D-8E6D-9B95-1655A2A8F26C}"/>
                  </a:ext>
                </a:extLst>
              </p:cNvPr>
              <p:cNvSpPr/>
              <p:nvPr/>
            </p:nvSpPr>
            <p:spPr>
              <a:xfrm>
                <a:off x="1045102" y="2557624"/>
                <a:ext cx="1405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6" extrusionOk="0">
                    <a:moveTo>
                      <a:pt x="352" y="0"/>
                    </a:moveTo>
                    <a:cubicBezTo>
                      <a:pt x="408" y="0"/>
                      <a:pt x="454" y="46"/>
                      <a:pt x="454" y="102"/>
                    </a:cubicBezTo>
                    <a:cubicBezTo>
                      <a:pt x="454" y="159"/>
                      <a:pt x="408" y="205"/>
                      <a:pt x="352" y="205"/>
                    </a:cubicBezTo>
                    <a:lnTo>
                      <a:pt x="103" y="205"/>
                    </a:lnTo>
                    <a:cubicBezTo>
                      <a:pt x="46" y="205"/>
                      <a:pt x="0" y="159"/>
                      <a:pt x="0" y="102"/>
                    </a:cubicBezTo>
                    <a:cubicBezTo>
                      <a:pt x="0" y="46"/>
                      <a:pt x="46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5035;p88">
              <a:extLst>
                <a:ext uri="{FF2B5EF4-FFF2-40B4-BE49-F238E27FC236}">
                  <a16:creationId xmlns:a16="http://schemas.microsoft.com/office/drawing/2014/main" id="{8A062417-9280-5956-2D9E-749A8B00640F}"/>
                </a:ext>
              </a:extLst>
            </p:cNvPr>
            <p:cNvSpPr/>
            <p:nvPr/>
          </p:nvSpPr>
          <p:spPr>
            <a:xfrm>
              <a:off x="916108" y="916484"/>
              <a:ext cx="262599" cy="255801"/>
            </a:xfrm>
            <a:custGeom>
              <a:avLst/>
              <a:gdLst/>
              <a:ahLst/>
              <a:cxnLst/>
              <a:rect l="l" t="t" r="r" b="b"/>
              <a:pathLst>
                <a:path w="3597" h="3504" extrusionOk="0">
                  <a:moveTo>
                    <a:pt x="2784" y="2596"/>
                  </a:moveTo>
                  <a:cubicBezTo>
                    <a:pt x="2921" y="2484"/>
                    <a:pt x="3032" y="2363"/>
                    <a:pt x="3134" y="2219"/>
                  </a:cubicBezTo>
                  <a:cubicBezTo>
                    <a:pt x="3144" y="2218"/>
                    <a:pt x="3142" y="2231"/>
                    <a:pt x="3142" y="2237"/>
                  </a:cubicBezTo>
                  <a:cubicBezTo>
                    <a:pt x="3128" y="2283"/>
                    <a:pt x="3115" y="2324"/>
                    <a:pt x="3091" y="2366"/>
                  </a:cubicBezTo>
                  <a:cubicBezTo>
                    <a:pt x="3006" y="2521"/>
                    <a:pt x="2828" y="2717"/>
                    <a:pt x="2673" y="2797"/>
                  </a:cubicBezTo>
                  <a:cubicBezTo>
                    <a:pt x="2634" y="2816"/>
                    <a:pt x="2581" y="2850"/>
                    <a:pt x="2536" y="2834"/>
                  </a:cubicBezTo>
                  <a:cubicBezTo>
                    <a:pt x="2504" y="2819"/>
                    <a:pt x="2569" y="2773"/>
                    <a:pt x="2585" y="2758"/>
                  </a:cubicBezTo>
                  <a:cubicBezTo>
                    <a:pt x="2646" y="2703"/>
                    <a:pt x="2719" y="2649"/>
                    <a:pt x="2784" y="2596"/>
                  </a:cubicBezTo>
                  <a:close/>
                  <a:moveTo>
                    <a:pt x="3371" y="1970"/>
                  </a:moveTo>
                  <a:cubicBezTo>
                    <a:pt x="3409" y="1838"/>
                    <a:pt x="3432" y="1719"/>
                    <a:pt x="3443" y="1583"/>
                  </a:cubicBezTo>
                  <a:cubicBezTo>
                    <a:pt x="3453" y="1572"/>
                    <a:pt x="3457" y="1603"/>
                    <a:pt x="3458" y="1607"/>
                  </a:cubicBezTo>
                  <a:cubicBezTo>
                    <a:pt x="3466" y="1689"/>
                    <a:pt x="3468" y="1766"/>
                    <a:pt x="3459" y="1848"/>
                  </a:cubicBezTo>
                  <a:cubicBezTo>
                    <a:pt x="3442" y="1998"/>
                    <a:pt x="3403" y="2139"/>
                    <a:pt x="3342" y="2278"/>
                  </a:cubicBezTo>
                  <a:cubicBezTo>
                    <a:pt x="3334" y="2296"/>
                    <a:pt x="3325" y="2314"/>
                    <a:pt x="3317" y="2331"/>
                  </a:cubicBezTo>
                  <a:cubicBezTo>
                    <a:pt x="3232" y="2502"/>
                    <a:pt x="3158" y="2619"/>
                    <a:pt x="3020" y="2750"/>
                  </a:cubicBezTo>
                  <a:cubicBezTo>
                    <a:pt x="2974" y="2791"/>
                    <a:pt x="2897" y="2867"/>
                    <a:pt x="2830" y="2872"/>
                  </a:cubicBezTo>
                  <a:cubicBezTo>
                    <a:pt x="2784" y="2872"/>
                    <a:pt x="2887" y="2771"/>
                    <a:pt x="2901" y="2756"/>
                  </a:cubicBezTo>
                  <a:cubicBezTo>
                    <a:pt x="2999" y="2638"/>
                    <a:pt x="3080" y="2543"/>
                    <a:pt x="3164" y="2413"/>
                  </a:cubicBezTo>
                  <a:cubicBezTo>
                    <a:pt x="3190" y="2373"/>
                    <a:pt x="3213" y="2333"/>
                    <a:pt x="3237" y="2291"/>
                  </a:cubicBezTo>
                  <a:cubicBezTo>
                    <a:pt x="3294" y="2184"/>
                    <a:pt x="3335" y="2087"/>
                    <a:pt x="3371" y="1970"/>
                  </a:cubicBezTo>
                  <a:close/>
                  <a:moveTo>
                    <a:pt x="2759" y="1"/>
                  </a:moveTo>
                  <a:cubicBezTo>
                    <a:pt x="3079" y="321"/>
                    <a:pt x="3276" y="761"/>
                    <a:pt x="3276" y="1248"/>
                  </a:cubicBezTo>
                  <a:cubicBezTo>
                    <a:pt x="3276" y="1288"/>
                    <a:pt x="3275" y="1328"/>
                    <a:pt x="3273" y="1367"/>
                  </a:cubicBezTo>
                  <a:cubicBezTo>
                    <a:pt x="3277" y="1381"/>
                    <a:pt x="3280" y="1395"/>
                    <a:pt x="3284" y="1410"/>
                  </a:cubicBezTo>
                  <a:cubicBezTo>
                    <a:pt x="3317" y="1560"/>
                    <a:pt x="3320" y="1805"/>
                    <a:pt x="3267" y="1946"/>
                  </a:cubicBezTo>
                  <a:cubicBezTo>
                    <a:pt x="3253" y="1982"/>
                    <a:pt x="3240" y="2033"/>
                    <a:pt x="3200" y="2048"/>
                  </a:cubicBezTo>
                  <a:cubicBezTo>
                    <a:pt x="3168" y="2056"/>
                    <a:pt x="3178" y="1993"/>
                    <a:pt x="3178" y="1972"/>
                  </a:cubicBezTo>
                  <a:cubicBezTo>
                    <a:pt x="3182" y="1903"/>
                    <a:pt x="3197" y="1819"/>
                    <a:pt x="3207" y="1749"/>
                  </a:cubicBezTo>
                  <a:cubicBezTo>
                    <a:pt x="3209" y="1741"/>
                    <a:pt x="3210" y="1732"/>
                    <a:pt x="3211" y="1725"/>
                  </a:cubicBezTo>
                  <a:cubicBezTo>
                    <a:pt x="3002" y="2468"/>
                    <a:pt x="2318" y="3012"/>
                    <a:pt x="1507" y="3012"/>
                  </a:cubicBezTo>
                  <a:cubicBezTo>
                    <a:pt x="889" y="3012"/>
                    <a:pt x="344" y="2695"/>
                    <a:pt x="28" y="2216"/>
                  </a:cubicBezTo>
                  <a:cubicBezTo>
                    <a:pt x="51" y="2292"/>
                    <a:pt x="80" y="2369"/>
                    <a:pt x="114" y="2448"/>
                  </a:cubicBezTo>
                  <a:cubicBezTo>
                    <a:pt x="107" y="2483"/>
                    <a:pt x="63" y="2414"/>
                    <a:pt x="60" y="2410"/>
                  </a:cubicBezTo>
                  <a:cubicBezTo>
                    <a:pt x="39" y="2375"/>
                    <a:pt x="19" y="2341"/>
                    <a:pt x="1" y="2305"/>
                  </a:cubicBezTo>
                  <a:cubicBezTo>
                    <a:pt x="51" y="2429"/>
                    <a:pt x="113" y="2546"/>
                    <a:pt x="186" y="2655"/>
                  </a:cubicBezTo>
                  <a:cubicBezTo>
                    <a:pt x="185" y="2639"/>
                    <a:pt x="188" y="2623"/>
                    <a:pt x="193" y="2606"/>
                  </a:cubicBezTo>
                  <a:cubicBezTo>
                    <a:pt x="220" y="2543"/>
                    <a:pt x="313" y="2647"/>
                    <a:pt x="348" y="2678"/>
                  </a:cubicBezTo>
                  <a:cubicBezTo>
                    <a:pt x="470" y="2784"/>
                    <a:pt x="580" y="2898"/>
                    <a:pt x="705" y="3005"/>
                  </a:cubicBezTo>
                  <a:cubicBezTo>
                    <a:pt x="747" y="3040"/>
                    <a:pt x="788" y="3074"/>
                    <a:pt x="831" y="3107"/>
                  </a:cubicBezTo>
                  <a:cubicBezTo>
                    <a:pt x="941" y="3187"/>
                    <a:pt x="1043" y="3248"/>
                    <a:pt x="1166" y="3307"/>
                  </a:cubicBezTo>
                  <a:cubicBezTo>
                    <a:pt x="1307" y="3372"/>
                    <a:pt x="1435" y="3420"/>
                    <a:pt x="1586" y="3458"/>
                  </a:cubicBezTo>
                  <a:cubicBezTo>
                    <a:pt x="1595" y="3478"/>
                    <a:pt x="1570" y="3484"/>
                    <a:pt x="1556" y="3486"/>
                  </a:cubicBezTo>
                  <a:cubicBezTo>
                    <a:pt x="1548" y="3487"/>
                    <a:pt x="1540" y="3487"/>
                    <a:pt x="1532" y="3488"/>
                  </a:cubicBezTo>
                  <a:cubicBezTo>
                    <a:pt x="1612" y="3498"/>
                    <a:pt x="1693" y="3503"/>
                    <a:pt x="1775" y="3503"/>
                  </a:cubicBezTo>
                  <a:cubicBezTo>
                    <a:pt x="1818" y="3503"/>
                    <a:pt x="1861" y="3501"/>
                    <a:pt x="1903" y="3499"/>
                  </a:cubicBezTo>
                  <a:cubicBezTo>
                    <a:pt x="1876" y="3494"/>
                    <a:pt x="1852" y="3488"/>
                    <a:pt x="1827" y="3480"/>
                  </a:cubicBezTo>
                  <a:cubicBezTo>
                    <a:pt x="1704" y="3432"/>
                    <a:pt x="2194" y="3359"/>
                    <a:pt x="2316" y="3316"/>
                  </a:cubicBezTo>
                  <a:cubicBezTo>
                    <a:pt x="2377" y="3294"/>
                    <a:pt x="2434" y="3269"/>
                    <a:pt x="2493" y="3242"/>
                  </a:cubicBezTo>
                  <a:cubicBezTo>
                    <a:pt x="2717" y="3133"/>
                    <a:pt x="2877" y="3021"/>
                    <a:pt x="3055" y="2846"/>
                  </a:cubicBezTo>
                  <a:cubicBezTo>
                    <a:pt x="3228" y="2666"/>
                    <a:pt x="3338" y="2504"/>
                    <a:pt x="3440" y="2278"/>
                  </a:cubicBezTo>
                  <a:cubicBezTo>
                    <a:pt x="3451" y="2253"/>
                    <a:pt x="3461" y="2228"/>
                    <a:pt x="3471" y="2203"/>
                  </a:cubicBezTo>
                  <a:cubicBezTo>
                    <a:pt x="3552" y="1988"/>
                    <a:pt x="3586" y="1812"/>
                    <a:pt x="3595" y="1581"/>
                  </a:cubicBezTo>
                  <a:cubicBezTo>
                    <a:pt x="3596" y="1327"/>
                    <a:pt x="3564" y="1133"/>
                    <a:pt x="3477" y="894"/>
                  </a:cubicBezTo>
                  <a:cubicBezTo>
                    <a:pt x="3402" y="701"/>
                    <a:pt x="3320" y="559"/>
                    <a:pt x="3192" y="397"/>
                  </a:cubicBezTo>
                  <a:cubicBezTo>
                    <a:pt x="3170" y="369"/>
                    <a:pt x="3147" y="341"/>
                    <a:pt x="3122" y="314"/>
                  </a:cubicBezTo>
                  <a:cubicBezTo>
                    <a:pt x="3004" y="185"/>
                    <a:pt x="2892" y="88"/>
                    <a:pt x="2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364C0B8-8EDB-4E61-A932-942BCF1FD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72" y="1301842"/>
            <a:ext cx="5301673" cy="37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A52C27-163B-4CF8-9212-1F277A5868E5}"/>
              </a:ext>
            </a:extLst>
          </p:cNvPr>
          <p:cNvCxnSpPr>
            <a:cxnSpLocks/>
          </p:cNvCxnSpPr>
          <p:nvPr/>
        </p:nvCxnSpPr>
        <p:spPr>
          <a:xfrm>
            <a:off x="3317551" y="1795462"/>
            <a:ext cx="1916090" cy="13716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665CF3-8864-4A1D-A083-8E5E8020C6A9}"/>
              </a:ext>
            </a:extLst>
          </p:cNvPr>
          <p:cNvCxnSpPr>
            <a:cxnSpLocks/>
          </p:cNvCxnSpPr>
          <p:nvPr/>
        </p:nvCxnSpPr>
        <p:spPr>
          <a:xfrm flipV="1">
            <a:off x="3535505" y="2481309"/>
            <a:ext cx="1850418" cy="83494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BCAA02-094F-4B88-B458-908C9994C339}"/>
              </a:ext>
            </a:extLst>
          </p:cNvPr>
          <p:cNvCxnSpPr>
            <a:cxnSpLocks/>
          </p:cNvCxnSpPr>
          <p:nvPr/>
        </p:nvCxnSpPr>
        <p:spPr>
          <a:xfrm>
            <a:off x="3519105" y="2594421"/>
            <a:ext cx="1665264" cy="209124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1E0830-9E0B-48B6-9A31-710CF26DCEAF}"/>
              </a:ext>
            </a:extLst>
          </p:cNvPr>
          <p:cNvCxnSpPr>
            <a:cxnSpLocks/>
          </p:cNvCxnSpPr>
          <p:nvPr/>
        </p:nvCxnSpPr>
        <p:spPr>
          <a:xfrm flipV="1">
            <a:off x="3395596" y="1978130"/>
            <a:ext cx="1674874" cy="201908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628861-4274-4A64-81DE-27DC45B66427}"/>
              </a:ext>
            </a:extLst>
          </p:cNvPr>
          <p:cNvCxnSpPr>
            <a:cxnSpLocks/>
          </p:cNvCxnSpPr>
          <p:nvPr/>
        </p:nvCxnSpPr>
        <p:spPr>
          <a:xfrm flipV="1">
            <a:off x="3288438" y="3853004"/>
            <a:ext cx="2097485" cy="9001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clr" r:id="rId3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556F196D-3637-7B2D-A8F7-95957D5D6773}"/>
                  </a:ext>
                </a:extLst>
              </p14:cNvPr>
              <p14:cNvContentPartPr/>
              <p14:nvPr/>
            </p14:nvContentPartPr>
            <p14:xfrm>
              <a:off x="8318030" y="3507556"/>
              <a:ext cx="700945" cy="45719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556F196D-3637-7B2D-A8F7-95957D5D67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70173" y="-8699417"/>
                <a:ext cx="796659" cy="24368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66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41155" y="82595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the sentences with the correct verb forms from 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3C9A5-1690-4BAB-ADF7-7F3FC366B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2" y="1431071"/>
            <a:ext cx="6431535" cy="3316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C724B-1AFA-4D4C-94DA-5A616A80974D}"/>
              </a:ext>
            </a:extLst>
          </p:cNvPr>
          <p:cNvSpPr txBox="1"/>
          <p:nvPr/>
        </p:nvSpPr>
        <p:spPr>
          <a:xfrm>
            <a:off x="1150760" y="1474922"/>
            <a:ext cx="1349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Burnt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B9828D-7BAE-46F7-A6C0-4DE05218C4F9}"/>
              </a:ext>
            </a:extLst>
          </p:cNvPr>
          <p:cNvSpPr txBox="1"/>
          <p:nvPr/>
        </p:nvSpPr>
        <p:spPr>
          <a:xfrm>
            <a:off x="1067342" y="2635819"/>
            <a:ext cx="1466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Trapping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289A6A-33E2-46D2-8FCF-719782B8687C}"/>
              </a:ext>
            </a:extLst>
          </p:cNvPr>
          <p:cNvSpPr txBox="1"/>
          <p:nvPr/>
        </p:nvSpPr>
        <p:spPr>
          <a:xfrm>
            <a:off x="2045371" y="4236722"/>
            <a:ext cx="1349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adding</a:t>
            </a:r>
          </a:p>
        </p:txBody>
      </p:sp>
      <p:grpSp>
        <p:nvGrpSpPr>
          <p:cNvPr id="2" name="Google Shape;2265;p65">
            <a:extLst>
              <a:ext uri="{FF2B5EF4-FFF2-40B4-BE49-F238E27FC236}">
                <a16:creationId xmlns:a16="http://schemas.microsoft.com/office/drawing/2014/main" id="{510A1908-4051-EB76-BA18-EA74437DAF3E}"/>
              </a:ext>
            </a:extLst>
          </p:cNvPr>
          <p:cNvGrpSpPr/>
          <p:nvPr/>
        </p:nvGrpSpPr>
        <p:grpSpPr>
          <a:xfrm>
            <a:off x="6901842" y="1294756"/>
            <a:ext cx="4484315" cy="3522424"/>
            <a:chOff x="3599923" y="2957556"/>
            <a:chExt cx="1430312" cy="1123508"/>
          </a:xfrm>
        </p:grpSpPr>
        <p:sp>
          <p:nvSpPr>
            <p:cNvPr id="3" name="Google Shape;2266;p65">
              <a:extLst>
                <a:ext uri="{FF2B5EF4-FFF2-40B4-BE49-F238E27FC236}">
                  <a16:creationId xmlns:a16="http://schemas.microsoft.com/office/drawing/2014/main" id="{266CD195-190E-EE33-528C-4E28D2A105D7}"/>
                </a:ext>
              </a:extLst>
            </p:cNvPr>
            <p:cNvSpPr/>
            <p:nvPr/>
          </p:nvSpPr>
          <p:spPr>
            <a:xfrm>
              <a:off x="3771924" y="2979676"/>
              <a:ext cx="1079269" cy="1079342"/>
            </a:xfrm>
            <a:custGeom>
              <a:avLst/>
              <a:gdLst/>
              <a:ahLst/>
              <a:cxnLst/>
              <a:rect l="l" t="t" r="r" b="b"/>
              <a:pathLst>
                <a:path w="14784" h="14785" extrusionOk="0">
                  <a:moveTo>
                    <a:pt x="7392" y="14784"/>
                  </a:moveTo>
                  <a:cubicBezTo>
                    <a:pt x="11463" y="14784"/>
                    <a:pt x="14783" y="11463"/>
                    <a:pt x="14783" y="7392"/>
                  </a:cubicBezTo>
                  <a:cubicBezTo>
                    <a:pt x="14783" y="3322"/>
                    <a:pt x="11463" y="1"/>
                    <a:pt x="7392" y="1"/>
                  </a:cubicBezTo>
                  <a:cubicBezTo>
                    <a:pt x="3321" y="1"/>
                    <a:pt x="0" y="3322"/>
                    <a:pt x="0" y="7392"/>
                  </a:cubicBezTo>
                  <a:cubicBezTo>
                    <a:pt x="0" y="11463"/>
                    <a:pt x="3321" y="14784"/>
                    <a:pt x="7392" y="147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267;p65">
              <a:extLst>
                <a:ext uri="{FF2B5EF4-FFF2-40B4-BE49-F238E27FC236}">
                  <a16:creationId xmlns:a16="http://schemas.microsoft.com/office/drawing/2014/main" id="{77F8A2D1-9831-15D3-162C-6B7C869DBDB6}"/>
                </a:ext>
              </a:extLst>
            </p:cNvPr>
            <p:cNvSpPr/>
            <p:nvPr/>
          </p:nvSpPr>
          <p:spPr>
            <a:xfrm>
              <a:off x="3828794" y="2998948"/>
              <a:ext cx="965604" cy="965604"/>
            </a:xfrm>
            <a:custGeom>
              <a:avLst/>
              <a:gdLst/>
              <a:ahLst/>
              <a:cxnLst/>
              <a:rect l="l" t="t" r="r" b="b"/>
              <a:pathLst>
                <a:path w="13227" h="13227" extrusionOk="0">
                  <a:moveTo>
                    <a:pt x="6613" y="1"/>
                  </a:moveTo>
                  <a:cubicBezTo>
                    <a:pt x="2961" y="1"/>
                    <a:pt x="0" y="2961"/>
                    <a:pt x="0" y="6614"/>
                  </a:cubicBezTo>
                  <a:cubicBezTo>
                    <a:pt x="0" y="10266"/>
                    <a:pt x="2961" y="13227"/>
                    <a:pt x="6613" y="13227"/>
                  </a:cubicBezTo>
                  <a:cubicBezTo>
                    <a:pt x="10266" y="13227"/>
                    <a:pt x="13226" y="10266"/>
                    <a:pt x="13226" y="6614"/>
                  </a:cubicBezTo>
                  <a:cubicBezTo>
                    <a:pt x="13226" y="2961"/>
                    <a:pt x="10266" y="1"/>
                    <a:pt x="6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268;p65">
              <a:extLst>
                <a:ext uri="{FF2B5EF4-FFF2-40B4-BE49-F238E27FC236}">
                  <a16:creationId xmlns:a16="http://schemas.microsoft.com/office/drawing/2014/main" id="{798C7BDF-DA25-CE1D-5D42-424135784B9C}"/>
                </a:ext>
              </a:extLst>
            </p:cNvPr>
            <p:cNvSpPr/>
            <p:nvPr/>
          </p:nvSpPr>
          <p:spPr>
            <a:xfrm>
              <a:off x="3862083" y="2976099"/>
              <a:ext cx="898953" cy="1086496"/>
            </a:xfrm>
            <a:custGeom>
              <a:avLst/>
              <a:gdLst/>
              <a:ahLst/>
              <a:cxnLst/>
              <a:rect l="l" t="t" r="r" b="b"/>
              <a:pathLst>
                <a:path w="12314" h="14883" extrusionOk="0">
                  <a:moveTo>
                    <a:pt x="1800" y="2183"/>
                  </a:moveTo>
                  <a:cubicBezTo>
                    <a:pt x="2915" y="835"/>
                    <a:pt x="4456" y="0"/>
                    <a:pt x="6157" y="0"/>
                  </a:cubicBezTo>
                  <a:cubicBezTo>
                    <a:pt x="7859" y="0"/>
                    <a:pt x="9399" y="835"/>
                    <a:pt x="10513" y="2183"/>
                  </a:cubicBezTo>
                  <a:cubicBezTo>
                    <a:pt x="11626" y="3529"/>
                    <a:pt x="12314" y="5388"/>
                    <a:pt x="12314" y="7441"/>
                  </a:cubicBezTo>
                  <a:cubicBezTo>
                    <a:pt x="12314" y="9495"/>
                    <a:pt x="11626" y="11354"/>
                    <a:pt x="10513" y="12699"/>
                  </a:cubicBezTo>
                  <a:cubicBezTo>
                    <a:pt x="9399" y="14048"/>
                    <a:pt x="7859" y="14883"/>
                    <a:pt x="6157" y="14883"/>
                  </a:cubicBezTo>
                  <a:cubicBezTo>
                    <a:pt x="4456" y="14883"/>
                    <a:pt x="2915" y="14048"/>
                    <a:pt x="1800" y="12699"/>
                  </a:cubicBezTo>
                  <a:cubicBezTo>
                    <a:pt x="688" y="11354"/>
                    <a:pt x="1" y="9495"/>
                    <a:pt x="1" y="7441"/>
                  </a:cubicBezTo>
                  <a:cubicBezTo>
                    <a:pt x="1" y="5388"/>
                    <a:pt x="688" y="3529"/>
                    <a:pt x="1800" y="2183"/>
                  </a:cubicBezTo>
                  <a:close/>
                  <a:moveTo>
                    <a:pt x="6157" y="100"/>
                  </a:moveTo>
                  <a:cubicBezTo>
                    <a:pt x="4486" y="100"/>
                    <a:pt x="2973" y="920"/>
                    <a:pt x="1877" y="2246"/>
                  </a:cubicBezTo>
                  <a:cubicBezTo>
                    <a:pt x="779" y="3576"/>
                    <a:pt x="100" y="5412"/>
                    <a:pt x="100" y="7441"/>
                  </a:cubicBezTo>
                  <a:cubicBezTo>
                    <a:pt x="100" y="9470"/>
                    <a:pt x="779" y="11307"/>
                    <a:pt x="1877" y="12636"/>
                  </a:cubicBezTo>
                  <a:cubicBezTo>
                    <a:pt x="2973" y="13963"/>
                    <a:pt x="4486" y="14783"/>
                    <a:pt x="6157" y="14783"/>
                  </a:cubicBezTo>
                  <a:cubicBezTo>
                    <a:pt x="7829" y="14783"/>
                    <a:pt x="9342" y="13963"/>
                    <a:pt x="10437" y="12636"/>
                  </a:cubicBezTo>
                  <a:cubicBezTo>
                    <a:pt x="11536" y="11307"/>
                    <a:pt x="12214" y="9470"/>
                    <a:pt x="12214" y="7441"/>
                  </a:cubicBezTo>
                  <a:cubicBezTo>
                    <a:pt x="12214" y="5412"/>
                    <a:pt x="11536" y="3576"/>
                    <a:pt x="10437" y="2246"/>
                  </a:cubicBezTo>
                  <a:cubicBezTo>
                    <a:pt x="9342" y="920"/>
                    <a:pt x="7829" y="100"/>
                    <a:pt x="615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69;p65">
              <a:extLst>
                <a:ext uri="{FF2B5EF4-FFF2-40B4-BE49-F238E27FC236}">
                  <a16:creationId xmlns:a16="http://schemas.microsoft.com/office/drawing/2014/main" id="{BB348542-5DF6-9CA8-1FC3-0E96062CAE02}"/>
                </a:ext>
              </a:extLst>
            </p:cNvPr>
            <p:cNvSpPr/>
            <p:nvPr/>
          </p:nvSpPr>
          <p:spPr>
            <a:xfrm>
              <a:off x="3963557" y="2976099"/>
              <a:ext cx="696006" cy="1086496"/>
            </a:xfrm>
            <a:custGeom>
              <a:avLst/>
              <a:gdLst/>
              <a:ahLst/>
              <a:cxnLst/>
              <a:rect l="l" t="t" r="r" b="b"/>
              <a:pathLst>
                <a:path w="9534" h="14883" extrusionOk="0">
                  <a:moveTo>
                    <a:pt x="1390" y="2188"/>
                  </a:moveTo>
                  <a:cubicBezTo>
                    <a:pt x="2253" y="837"/>
                    <a:pt x="3447" y="0"/>
                    <a:pt x="4767" y="0"/>
                  </a:cubicBezTo>
                  <a:cubicBezTo>
                    <a:pt x="6088" y="0"/>
                    <a:pt x="7281" y="837"/>
                    <a:pt x="8144" y="2188"/>
                  </a:cubicBezTo>
                  <a:cubicBezTo>
                    <a:pt x="9003" y="3534"/>
                    <a:pt x="9534" y="5391"/>
                    <a:pt x="9534" y="7441"/>
                  </a:cubicBezTo>
                  <a:cubicBezTo>
                    <a:pt x="9534" y="9492"/>
                    <a:pt x="9003" y="11349"/>
                    <a:pt x="8144" y="12695"/>
                  </a:cubicBezTo>
                  <a:cubicBezTo>
                    <a:pt x="7281" y="14046"/>
                    <a:pt x="6088" y="14883"/>
                    <a:pt x="4767" y="14883"/>
                  </a:cubicBezTo>
                  <a:cubicBezTo>
                    <a:pt x="3447" y="14883"/>
                    <a:pt x="2253" y="14046"/>
                    <a:pt x="1390" y="12695"/>
                  </a:cubicBezTo>
                  <a:cubicBezTo>
                    <a:pt x="532" y="11349"/>
                    <a:pt x="1" y="9492"/>
                    <a:pt x="1" y="7441"/>
                  </a:cubicBezTo>
                  <a:cubicBezTo>
                    <a:pt x="1" y="5391"/>
                    <a:pt x="532" y="3534"/>
                    <a:pt x="1390" y="2188"/>
                  </a:cubicBezTo>
                  <a:close/>
                  <a:moveTo>
                    <a:pt x="4767" y="100"/>
                  </a:moveTo>
                  <a:cubicBezTo>
                    <a:pt x="3483" y="100"/>
                    <a:pt x="2318" y="918"/>
                    <a:pt x="1474" y="2242"/>
                  </a:cubicBezTo>
                  <a:cubicBezTo>
                    <a:pt x="625" y="3571"/>
                    <a:pt x="100" y="5409"/>
                    <a:pt x="100" y="7441"/>
                  </a:cubicBezTo>
                  <a:cubicBezTo>
                    <a:pt x="100" y="9473"/>
                    <a:pt x="625" y="11312"/>
                    <a:pt x="1474" y="12641"/>
                  </a:cubicBezTo>
                  <a:cubicBezTo>
                    <a:pt x="2318" y="13965"/>
                    <a:pt x="3483" y="14783"/>
                    <a:pt x="4767" y="14783"/>
                  </a:cubicBezTo>
                  <a:cubicBezTo>
                    <a:pt x="6052" y="14783"/>
                    <a:pt x="7216" y="13965"/>
                    <a:pt x="8061" y="12641"/>
                  </a:cubicBezTo>
                  <a:cubicBezTo>
                    <a:pt x="8909" y="11312"/>
                    <a:pt x="9434" y="9473"/>
                    <a:pt x="9434" y="7441"/>
                  </a:cubicBezTo>
                  <a:cubicBezTo>
                    <a:pt x="9434" y="5409"/>
                    <a:pt x="8909" y="3571"/>
                    <a:pt x="8061" y="2242"/>
                  </a:cubicBezTo>
                  <a:cubicBezTo>
                    <a:pt x="7216" y="918"/>
                    <a:pt x="6052" y="100"/>
                    <a:pt x="476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70;p65">
              <a:extLst>
                <a:ext uri="{FF2B5EF4-FFF2-40B4-BE49-F238E27FC236}">
                  <a16:creationId xmlns:a16="http://schemas.microsoft.com/office/drawing/2014/main" id="{8828F646-BDE6-349D-B137-7D6901FBAE7B}"/>
                </a:ext>
              </a:extLst>
            </p:cNvPr>
            <p:cNvSpPr/>
            <p:nvPr/>
          </p:nvSpPr>
          <p:spPr>
            <a:xfrm>
              <a:off x="4065032" y="2976099"/>
              <a:ext cx="492986" cy="1086496"/>
            </a:xfrm>
            <a:custGeom>
              <a:avLst/>
              <a:gdLst/>
              <a:ahLst/>
              <a:cxnLst/>
              <a:rect l="l" t="t" r="r" b="b"/>
              <a:pathLst>
                <a:path w="6753" h="14883" extrusionOk="0">
                  <a:moveTo>
                    <a:pt x="980" y="2194"/>
                  </a:moveTo>
                  <a:cubicBezTo>
                    <a:pt x="1590" y="838"/>
                    <a:pt x="2437" y="0"/>
                    <a:pt x="3377" y="0"/>
                  </a:cubicBezTo>
                  <a:cubicBezTo>
                    <a:pt x="4317" y="0"/>
                    <a:pt x="5165" y="838"/>
                    <a:pt x="5774" y="2194"/>
                  </a:cubicBezTo>
                  <a:cubicBezTo>
                    <a:pt x="6379" y="3538"/>
                    <a:pt x="6753" y="5394"/>
                    <a:pt x="6753" y="7441"/>
                  </a:cubicBezTo>
                  <a:cubicBezTo>
                    <a:pt x="6753" y="9489"/>
                    <a:pt x="6379" y="11345"/>
                    <a:pt x="5774" y="12689"/>
                  </a:cubicBezTo>
                  <a:cubicBezTo>
                    <a:pt x="5165" y="14044"/>
                    <a:pt x="4317" y="14883"/>
                    <a:pt x="3377" y="14883"/>
                  </a:cubicBezTo>
                  <a:cubicBezTo>
                    <a:pt x="2437" y="14883"/>
                    <a:pt x="1590" y="14044"/>
                    <a:pt x="980" y="12689"/>
                  </a:cubicBezTo>
                  <a:cubicBezTo>
                    <a:pt x="376" y="11345"/>
                    <a:pt x="1" y="9489"/>
                    <a:pt x="1" y="7441"/>
                  </a:cubicBezTo>
                  <a:cubicBezTo>
                    <a:pt x="1" y="5394"/>
                    <a:pt x="376" y="3538"/>
                    <a:pt x="980" y="2194"/>
                  </a:cubicBezTo>
                  <a:close/>
                  <a:moveTo>
                    <a:pt x="3377" y="100"/>
                  </a:moveTo>
                  <a:cubicBezTo>
                    <a:pt x="2480" y="100"/>
                    <a:pt x="1664" y="915"/>
                    <a:pt x="1071" y="2235"/>
                  </a:cubicBezTo>
                  <a:cubicBezTo>
                    <a:pt x="471" y="3567"/>
                    <a:pt x="100" y="5408"/>
                    <a:pt x="100" y="7441"/>
                  </a:cubicBezTo>
                  <a:cubicBezTo>
                    <a:pt x="100" y="9475"/>
                    <a:pt x="471" y="11316"/>
                    <a:pt x="1071" y="12648"/>
                  </a:cubicBezTo>
                  <a:cubicBezTo>
                    <a:pt x="1664" y="13967"/>
                    <a:pt x="2480" y="14783"/>
                    <a:pt x="3377" y="14783"/>
                  </a:cubicBezTo>
                  <a:cubicBezTo>
                    <a:pt x="4274" y="14783"/>
                    <a:pt x="5090" y="13967"/>
                    <a:pt x="5684" y="12648"/>
                  </a:cubicBezTo>
                  <a:cubicBezTo>
                    <a:pt x="6283" y="11316"/>
                    <a:pt x="6654" y="9475"/>
                    <a:pt x="6654" y="7441"/>
                  </a:cubicBezTo>
                  <a:cubicBezTo>
                    <a:pt x="6654" y="5408"/>
                    <a:pt x="6283" y="3567"/>
                    <a:pt x="5684" y="2235"/>
                  </a:cubicBezTo>
                  <a:cubicBezTo>
                    <a:pt x="5090" y="915"/>
                    <a:pt x="4274" y="100"/>
                    <a:pt x="337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71;p65">
              <a:extLst>
                <a:ext uri="{FF2B5EF4-FFF2-40B4-BE49-F238E27FC236}">
                  <a16:creationId xmlns:a16="http://schemas.microsoft.com/office/drawing/2014/main" id="{C3B40E2D-B1FD-A87E-DF4F-728D42978C1D}"/>
                </a:ext>
              </a:extLst>
            </p:cNvPr>
            <p:cNvSpPr/>
            <p:nvPr/>
          </p:nvSpPr>
          <p:spPr>
            <a:xfrm>
              <a:off x="4166579" y="2976099"/>
              <a:ext cx="289966" cy="1086496"/>
            </a:xfrm>
            <a:custGeom>
              <a:avLst/>
              <a:gdLst/>
              <a:ahLst/>
              <a:cxnLst/>
              <a:rect l="l" t="t" r="r" b="b"/>
              <a:pathLst>
                <a:path w="3972" h="14883" extrusionOk="0">
                  <a:moveTo>
                    <a:pt x="569" y="2202"/>
                  </a:moveTo>
                  <a:cubicBezTo>
                    <a:pt x="925" y="842"/>
                    <a:pt x="1426" y="0"/>
                    <a:pt x="1986" y="0"/>
                  </a:cubicBezTo>
                  <a:cubicBezTo>
                    <a:pt x="2546" y="0"/>
                    <a:pt x="3046" y="842"/>
                    <a:pt x="3403" y="2202"/>
                  </a:cubicBezTo>
                  <a:cubicBezTo>
                    <a:pt x="3754" y="3544"/>
                    <a:pt x="3972" y="5396"/>
                    <a:pt x="3972" y="7441"/>
                  </a:cubicBezTo>
                  <a:cubicBezTo>
                    <a:pt x="3972" y="9486"/>
                    <a:pt x="3754" y="11339"/>
                    <a:pt x="3403" y="12681"/>
                  </a:cubicBezTo>
                  <a:cubicBezTo>
                    <a:pt x="3046" y="14041"/>
                    <a:pt x="2546" y="14883"/>
                    <a:pt x="1986" y="14883"/>
                  </a:cubicBezTo>
                  <a:cubicBezTo>
                    <a:pt x="1426" y="14883"/>
                    <a:pt x="925" y="14041"/>
                    <a:pt x="569" y="12681"/>
                  </a:cubicBezTo>
                  <a:cubicBezTo>
                    <a:pt x="218" y="11339"/>
                    <a:pt x="1" y="9486"/>
                    <a:pt x="1" y="7441"/>
                  </a:cubicBezTo>
                  <a:cubicBezTo>
                    <a:pt x="1" y="5396"/>
                    <a:pt x="218" y="3544"/>
                    <a:pt x="569" y="2202"/>
                  </a:cubicBezTo>
                  <a:close/>
                  <a:moveTo>
                    <a:pt x="1986" y="100"/>
                  </a:moveTo>
                  <a:cubicBezTo>
                    <a:pt x="1477" y="100"/>
                    <a:pt x="1009" y="913"/>
                    <a:pt x="665" y="2227"/>
                  </a:cubicBezTo>
                  <a:cubicBezTo>
                    <a:pt x="316" y="3561"/>
                    <a:pt x="100" y="5404"/>
                    <a:pt x="100" y="7441"/>
                  </a:cubicBezTo>
                  <a:cubicBezTo>
                    <a:pt x="100" y="9479"/>
                    <a:pt x="316" y="11322"/>
                    <a:pt x="665" y="12655"/>
                  </a:cubicBezTo>
                  <a:cubicBezTo>
                    <a:pt x="1009" y="13970"/>
                    <a:pt x="1477" y="14783"/>
                    <a:pt x="1986" y="14783"/>
                  </a:cubicBezTo>
                  <a:cubicBezTo>
                    <a:pt x="2495" y="14783"/>
                    <a:pt x="2963" y="13970"/>
                    <a:pt x="3307" y="12655"/>
                  </a:cubicBezTo>
                  <a:cubicBezTo>
                    <a:pt x="3657" y="11322"/>
                    <a:pt x="3872" y="9479"/>
                    <a:pt x="3872" y="7441"/>
                  </a:cubicBezTo>
                  <a:cubicBezTo>
                    <a:pt x="3872" y="5404"/>
                    <a:pt x="3657" y="3561"/>
                    <a:pt x="3307" y="2227"/>
                  </a:cubicBezTo>
                  <a:cubicBezTo>
                    <a:pt x="2963" y="913"/>
                    <a:pt x="2495" y="100"/>
                    <a:pt x="1986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72;p65">
              <a:extLst>
                <a:ext uri="{FF2B5EF4-FFF2-40B4-BE49-F238E27FC236}">
                  <a16:creationId xmlns:a16="http://schemas.microsoft.com/office/drawing/2014/main" id="{4B833840-721A-BAFB-82A4-A58D5AE9E8AB}"/>
                </a:ext>
              </a:extLst>
            </p:cNvPr>
            <p:cNvSpPr/>
            <p:nvPr/>
          </p:nvSpPr>
          <p:spPr>
            <a:xfrm>
              <a:off x="4268053" y="2976099"/>
              <a:ext cx="87019" cy="1086496"/>
            </a:xfrm>
            <a:custGeom>
              <a:avLst/>
              <a:gdLst/>
              <a:ahLst/>
              <a:cxnLst/>
              <a:rect l="l" t="t" r="r" b="b"/>
              <a:pathLst>
                <a:path w="1192" h="14883" extrusionOk="0">
                  <a:moveTo>
                    <a:pt x="161" y="2211"/>
                  </a:moveTo>
                  <a:cubicBezTo>
                    <a:pt x="262" y="845"/>
                    <a:pt x="415" y="0"/>
                    <a:pt x="596" y="0"/>
                  </a:cubicBezTo>
                  <a:cubicBezTo>
                    <a:pt x="778" y="0"/>
                    <a:pt x="931" y="845"/>
                    <a:pt x="1031" y="2211"/>
                  </a:cubicBezTo>
                  <a:cubicBezTo>
                    <a:pt x="1131" y="3550"/>
                    <a:pt x="1192" y="5400"/>
                    <a:pt x="1192" y="7441"/>
                  </a:cubicBezTo>
                  <a:cubicBezTo>
                    <a:pt x="1192" y="9483"/>
                    <a:pt x="1131" y="11332"/>
                    <a:pt x="1031" y="12671"/>
                  </a:cubicBezTo>
                  <a:cubicBezTo>
                    <a:pt x="931" y="14038"/>
                    <a:pt x="778" y="14883"/>
                    <a:pt x="596" y="14883"/>
                  </a:cubicBezTo>
                  <a:cubicBezTo>
                    <a:pt x="415" y="14883"/>
                    <a:pt x="262" y="14038"/>
                    <a:pt x="161" y="12671"/>
                  </a:cubicBezTo>
                  <a:cubicBezTo>
                    <a:pt x="62" y="11332"/>
                    <a:pt x="1" y="9483"/>
                    <a:pt x="1" y="7441"/>
                  </a:cubicBezTo>
                  <a:cubicBezTo>
                    <a:pt x="1" y="5400"/>
                    <a:pt x="62" y="3550"/>
                    <a:pt x="161" y="2211"/>
                  </a:cubicBezTo>
                  <a:close/>
                  <a:moveTo>
                    <a:pt x="596" y="100"/>
                  </a:moveTo>
                  <a:cubicBezTo>
                    <a:pt x="476" y="100"/>
                    <a:pt x="356" y="909"/>
                    <a:pt x="259" y="2218"/>
                  </a:cubicBezTo>
                  <a:cubicBezTo>
                    <a:pt x="162" y="3554"/>
                    <a:pt x="100" y="5401"/>
                    <a:pt x="100" y="7441"/>
                  </a:cubicBezTo>
                  <a:cubicBezTo>
                    <a:pt x="100" y="9482"/>
                    <a:pt x="162" y="11328"/>
                    <a:pt x="259" y="12664"/>
                  </a:cubicBezTo>
                  <a:cubicBezTo>
                    <a:pt x="356" y="13974"/>
                    <a:pt x="476" y="14783"/>
                    <a:pt x="596" y="14783"/>
                  </a:cubicBezTo>
                  <a:cubicBezTo>
                    <a:pt x="716" y="14783"/>
                    <a:pt x="836" y="13974"/>
                    <a:pt x="933" y="12664"/>
                  </a:cubicBezTo>
                  <a:cubicBezTo>
                    <a:pt x="1031" y="11328"/>
                    <a:pt x="1092" y="9482"/>
                    <a:pt x="1092" y="7441"/>
                  </a:cubicBezTo>
                  <a:cubicBezTo>
                    <a:pt x="1092" y="5401"/>
                    <a:pt x="1031" y="3554"/>
                    <a:pt x="933" y="2218"/>
                  </a:cubicBezTo>
                  <a:cubicBezTo>
                    <a:pt x="836" y="909"/>
                    <a:pt x="716" y="100"/>
                    <a:pt x="596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73;p65">
              <a:extLst>
                <a:ext uri="{FF2B5EF4-FFF2-40B4-BE49-F238E27FC236}">
                  <a16:creationId xmlns:a16="http://schemas.microsoft.com/office/drawing/2014/main" id="{A66EBAEB-6D4C-98BC-D585-4C6EA1BC12C8}"/>
                </a:ext>
              </a:extLst>
            </p:cNvPr>
            <p:cNvSpPr/>
            <p:nvPr/>
          </p:nvSpPr>
          <p:spPr>
            <a:xfrm>
              <a:off x="3768347" y="3069834"/>
              <a:ext cx="1086496" cy="899026"/>
            </a:xfrm>
            <a:custGeom>
              <a:avLst/>
              <a:gdLst/>
              <a:ahLst/>
              <a:cxnLst/>
              <a:rect l="l" t="t" r="r" b="b"/>
              <a:pathLst>
                <a:path w="14883" h="12315" extrusionOk="0">
                  <a:moveTo>
                    <a:pt x="12699" y="1801"/>
                  </a:moveTo>
                  <a:cubicBezTo>
                    <a:pt x="14048" y="2915"/>
                    <a:pt x="14882" y="4455"/>
                    <a:pt x="14882" y="6157"/>
                  </a:cubicBezTo>
                  <a:cubicBezTo>
                    <a:pt x="14882" y="7860"/>
                    <a:pt x="14048" y="9400"/>
                    <a:pt x="12699" y="10514"/>
                  </a:cubicBezTo>
                  <a:cubicBezTo>
                    <a:pt x="11353" y="11626"/>
                    <a:pt x="9494" y="12314"/>
                    <a:pt x="7441" y="12314"/>
                  </a:cubicBezTo>
                  <a:cubicBezTo>
                    <a:pt x="5389" y="12314"/>
                    <a:pt x="3529" y="11626"/>
                    <a:pt x="2183" y="10514"/>
                  </a:cubicBezTo>
                  <a:cubicBezTo>
                    <a:pt x="834" y="9400"/>
                    <a:pt x="1" y="7860"/>
                    <a:pt x="1" y="6157"/>
                  </a:cubicBezTo>
                  <a:cubicBezTo>
                    <a:pt x="1" y="4455"/>
                    <a:pt x="834" y="2915"/>
                    <a:pt x="2183" y="1801"/>
                  </a:cubicBezTo>
                  <a:cubicBezTo>
                    <a:pt x="3529" y="689"/>
                    <a:pt x="5389" y="1"/>
                    <a:pt x="7441" y="1"/>
                  </a:cubicBezTo>
                  <a:cubicBezTo>
                    <a:pt x="9494" y="1"/>
                    <a:pt x="11353" y="689"/>
                    <a:pt x="12699" y="1801"/>
                  </a:cubicBezTo>
                  <a:close/>
                  <a:moveTo>
                    <a:pt x="14783" y="6157"/>
                  </a:moveTo>
                  <a:cubicBezTo>
                    <a:pt x="14783" y="4487"/>
                    <a:pt x="13963" y="2973"/>
                    <a:pt x="12636" y="1877"/>
                  </a:cubicBezTo>
                  <a:cubicBezTo>
                    <a:pt x="11308" y="779"/>
                    <a:pt x="9471" y="100"/>
                    <a:pt x="7441" y="100"/>
                  </a:cubicBezTo>
                  <a:cubicBezTo>
                    <a:pt x="5412" y="100"/>
                    <a:pt x="3575" y="779"/>
                    <a:pt x="2246" y="1877"/>
                  </a:cubicBezTo>
                  <a:cubicBezTo>
                    <a:pt x="920" y="2973"/>
                    <a:pt x="99" y="4487"/>
                    <a:pt x="99" y="6157"/>
                  </a:cubicBezTo>
                  <a:cubicBezTo>
                    <a:pt x="99" y="7828"/>
                    <a:pt x="920" y="9341"/>
                    <a:pt x="2246" y="10437"/>
                  </a:cubicBezTo>
                  <a:cubicBezTo>
                    <a:pt x="3575" y="11536"/>
                    <a:pt x="5412" y="12215"/>
                    <a:pt x="7441" y="12215"/>
                  </a:cubicBezTo>
                  <a:cubicBezTo>
                    <a:pt x="9471" y="12215"/>
                    <a:pt x="11308" y="11536"/>
                    <a:pt x="12636" y="10437"/>
                  </a:cubicBezTo>
                  <a:cubicBezTo>
                    <a:pt x="13963" y="9341"/>
                    <a:pt x="14783" y="7828"/>
                    <a:pt x="14783" y="61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74;p65">
              <a:extLst>
                <a:ext uri="{FF2B5EF4-FFF2-40B4-BE49-F238E27FC236}">
                  <a16:creationId xmlns:a16="http://schemas.microsoft.com/office/drawing/2014/main" id="{E51516F3-1470-C5B3-C86A-B736B599645B}"/>
                </a:ext>
              </a:extLst>
            </p:cNvPr>
            <p:cNvSpPr/>
            <p:nvPr/>
          </p:nvSpPr>
          <p:spPr>
            <a:xfrm>
              <a:off x="3768347" y="3171307"/>
              <a:ext cx="1086496" cy="696006"/>
            </a:xfrm>
            <a:custGeom>
              <a:avLst/>
              <a:gdLst/>
              <a:ahLst/>
              <a:cxnLst/>
              <a:rect l="l" t="t" r="r" b="b"/>
              <a:pathLst>
                <a:path w="14883" h="9534" extrusionOk="0">
                  <a:moveTo>
                    <a:pt x="12694" y="1391"/>
                  </a:moveTo>
                  <a:cubicBezTo>
                    <a:pt x="14046" y="2253"/>
                    <a:pt x="14882" y="3447"/>
                    <a:pt x="14882" y="4767"/>
                  </a:cubicBezTo>
                  <a:cubicBezTo>
                    <a:pt x="14882" y="6088"/>
                    <a:pt x="14046" y="7282"/>
                    <a:pt x="12694" y="8144"/>
                  </a:cubicBezTo>
                  <a:cubicBezTo>
                    <a:pt x="11349" y="9003"/>
                    <a:pt x="9491" y="9534"/>
                    <a:pt x="7441" y="9534"/>
                  </a:cubicBezTo>
                  <a:cubicBezTo>
                    <a:pt x="5390" y="9534"/>
                    <a:pt x="3533" y="9003"/>
                    <a:pt x="2188" y="8144"/>
                  </a:cubicBezTo>
                  <a:cubicBezTo>
                    <a:pt x="836" y="7282"/>
                    <a:pt x="1" y="6088"/>
                    <a:pt x="1" y="4767"/>
                  </a:cubicBezTo>
                  <a:cubicBezTo>
                    <a:pt x="1" y="3447"/>
                    <a:pt x="836" y="2253"/>
                    <a:pt x="2188" y="1391"/>
                  </a:cubicBezTo>
                  <a:cubicBezTo>
                    <a:pt x="3533" y="532"/>
                    <a:pt x="5390" y="1"/>
                    <a:pt x="7441" y="1"/>
                  </a:cubicBezTo>
                  <a:cubicBezTo>
                    <a:pt x="9491" y="1"/>
                    <a:pt x="11349" y="532"/>
                    <a:pt x="12694" y="1391"/>
                  </a:cubicBezTo>
                  <a:close/>
                  <a:moveTo>
                    <a:pt x="14783" y="4767"/>
                  </a:moveTo>
                  <a:cubicBezTo>
                    <a:pt x="14783" y="3483"/>
                    <a:pt x="13965" y="2318"/>
                    <a:pt x="12641" y="1474"/>
                  </a:cubicBezTo>
                  <a:cubicBezTo>
                    <a:pt x="11311" y="625"/>
                    <a:pt x="9473" y="100"/>
                    <a:pt x="7441" y="100"/>
                  </a:cubicBezTo>
                  <a:cubicBezTo>
                    <a:pt x="5410" y="100"/>
                    <a:pt x="3571" y="625"/>
                    <a:pt x="2241" y="1474"/>
                  </a:cubicBezTo>
                  <a:cubicBezTo>
                    <a:pt x="918" y="2318"/>
                    <a:pt x="99" y="3483"/>
                    <a:pt x="99" y="4767"/>
                  </a:cubicBezTo>
                  <a:cubicBezTo>
                    <a:pt x="99" y="6052"/>
                    <a:pt x="918" y="7216"/>
                    <a:pt x="2241" y="8061"/>
                  </a:cubicBezTo>
                  <a:cubicBezTo>
                    <a:pt x="3571" y="8910"/>
                    <a:pt x="5410" y="9435"/>
                    <a:pt x="7441" y="9435"/>
                  </a:cubicBezTo>
                  <a:cubicBezTo>
                    <a:pt x="9473" y="9435"/>
                    <a:pt x="11311" y="8910"/>
                    <a:pt x="12641" y="8061"/>
                  </a:cubicBezTo>
                  <a:cubicBezTo>
                    <a:pt x="13965" y="7216"/>
                    <a:pt x="14783" y="6052"/>
                    <a:pt x="14783" y="47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75;p65">
              <a:extLst>
                <a:ext uri="{FF2B5EF4-FFF2-40B4-BE49-F238E27FC236}">
                  <a16:creationId xmlns:a16="http://schemas.microsoft.com/office/drawing/2014/main" id="{AAD3FC70-C537-CF92-D7E1-E571D41C2EB7}"/>
                </a:ext>
              </a:extLst>
            </p:cNvPr>
            <p:cNvSpPr/>
            <p:nvPr/>
          </p:nvSpPr>
          <p:spPr>
            <a:xfrm>
              <a:off x="3768347" y="3272853"/>
              <a:ext cx="1086496" cy="492986"/>
            </a:xfrm>
            <a:custGeom>
              <a:avLst/>
              <a:gdLst/>
              <a:ahLst/>
              <a:cxnLst/>
              <a:rect l="l" t="t" r="r" b="b"/>
              <a:pathLst>
                <a:path w="14883" h="6753" extrusionOk="0">
                  <a:moveTo>
                    <a:pt x="12688" y="979"/>
                  </a:moveTo>
                  <a:cubicBezTo>
                    <a:pt x="14044" y="1590"/>
                    <a:pt x="14882" y="2437"/>
                    <a:pt x="14882" y="3376"/>
                  </a:cubicBezTo>
                  <a:cubicBezTo>
                    <a:pt x="14882" y="4316"/>
                    <a:pt x="14044" y="5163"/>
                    <a:pt x="12688" y="5774"/>
                  </a:cubicBezTo>
                  <a:cubicBezTo>
                    <a:pt x="11344" y="6379"/>
                    <a:pt x="9489" y="6752"/>
                    <a:pt x="7441" y="6752"/>
                  </a:cubicBezTo>
                  <a:cubicBezTo>
                    <a:pt x="5393" y="6752"/>
                    <a:pt x="3538" y="6379"/>
                    <a:pt x="2195" y="5774"/>
                  </a:cubicBezTo>
                  <a:cubicBezTo>
                    <a:pt x="839" y="5163"/>
                    <a:pt x="1" y="4316"/>
                    <a:pt x="1" y="3376"/>
                  </a:cubicBezTo>
                  <a:cubicBezTo>
                    <a:pt x="1" y="2437"/>
                    <a:pt x="839" y="1590"/>
                    <a:pt x="2195" y="979"/>
                  </a:cubicBezTo>
                  <a:cubicBezTo>
                    <a:pt x="3538" y="374"/>
                    <a:pt x="5393" y="1"/>
                    <a:pt x="7441" y="1"/>
                  </a:cubicBezTo>
                  <a:cubicBezTo>
                    <a:pt x="9489" y="1"/>
                    <a:pt x="11344" y="374"/>
                    <a:pt x="12688" y="979"/>
                  </a:cubicBezTo>
                  <a:close/>
                  <a:moveTo>
                    <a:pt x="14783" y="3376"/>
                  </a:moveTo>
                  <a:cubicBezTo>
                    <a:pt x="14783" y="2479"/>
                    <a:pt x="13967" y="1663"/>
                    <a:pt x="12648" y="1069"/>
                  </a:cubicBezTo>
                  <a:cubicBezTo>
                    <a:pt x="11316" y="470"/>
                    <a:pt x="9476" y="99"/>
                    <a:pt x="7441" y="99"/>
                  </a:cubicBezTo>
                  <a:cubicBezTo>
                    <a:pt x="5407" y="99"/>
                    <a:pt x="3566" y="470"/>
                    <a:pt x="2235" y="1069"/>
                  </a:cubicBezTo>
                  <a:cubicBezTo>
                    <a:pt x="916" y="1663"/>
                    <a:pt x="99" y="2479"/>
                    <a:pt x="99" y="3376"/>
                  </a:cubicBezTo>
                  <a:cubicBezTo>
                    <a:pt x="99" y="4274"/>
                    <a:pt x="916" y="5089"/>
                    <a:pt x="2235" y="5684"/>
                  </a:cubicBezTo>
                  <a:cubicBezTo>
                    <a:pt x="3566" y="6283"/>
                    <a:pt x="5407" y="6653"/>
                    <a:pt x="7441" y="6653"/>
                  </a:cubicBezTo>
                  <a:cubicBezTo>
                    <a:pt x="9476" y="6653"/>
                    <a:pt x="11316" y="6283"/>
                    <a:pt x="12648" y="5684"/>
                  </a:cubicBezTo>
                  <a:cubicBezTo>
                    <a:pt x="13967" y="5089"/>
                    <a:pt x="14783" y="4274"/>
                    <a:pt x="14783" y="337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76;p65">
              <a:extLst>
                <a:ext uri="{FF2B5EF4-FFF2-40B4-BE49-F238E27FC236}">
                  <a16:creationId xmlns:a16="http://schemas.microsoft.com/office/drawing/2014/main" id="{C67ECF21-5863-EC90-119F-D1033174E1B6}"/>
                </a:ext>
              </a:extLst>
            </p:cNvPr>
            <p:cNvSpPr/>
            <p:nvPr/>
          </p:nvSpPr>
          <p:spPr>
            <a:xfrm>
              <a:off x="3768347" y="3374326"/>
              <a:ext cx="1086496" cy="290039"/>
            </a:xfrm>
            <a:custGeom>
              <a:avLst/>
              <a:gdLst/>
              <a:ahLst/>
              <a:cxnLst/>
              <a:rect l="l" t="t" r="r" b="b"/>
              <a:pathLst>
                <a:path w="14883" h="3973" extrusionOk="0">
                  <a:moveTo>
                    <a:pt x="12680" y="570"/>
                  </a:moveTo>
                  <a:cubicBezTo>
                    <a:pt x="14040" y="926"/>
                    <a:pt x="14882" y="1426"/>
                    <a:pt x="14882" y="1986"/>
                  </a:cubicBezTo>
                  <a:cubicBezTo>
                    <a:pt x="14882" y="2547"/>
                    <a:pt x="14040" y="3047"/>
                    <a:pt x="12680" y="3403"/>
                  </a:cubicBezTo>
                  <a:cubicBezTo>
                    <a:pt x="11338" y="3755"/>
                    <a:pt x="9486" y="3972"/>
                    <a:pt x="7441" y="3972"/>
                  </a:cubicBezTo>
                  <a:cubicBezTo>
                    <a:pt x="5396" y="3972"/>
                    <a:pt x="3544" y="3755"/>
                    <a:pt x="2203" y="3403"/>
                  </a:cubicBezTo>
                  <a:cubicBezTo>
                    <a:pt x="841" y="3047"/>
                    <a:pt x="1" y="2547"/>
                    <a:pt x="1" y="1986"/>
                  </a:cubicBezTo>
                  <a:cubicBezTo>
                    <a:pt x="1" y="1426"/>
                    <a:pt x="841" y="926"/>
                    <a:pt x="2203" y="570"/>
                  </a:cubicBezTo>
                  <a:cubicBezTo>
                    <a:pt x="3544" y="218"/>
                    <a:pt x="5396" y="1"/>
                    <a:pt x="7441" y="1"/>
                  </a:cubicBezTo>
                  <a:cubicBezTo>
                    <a:pt x="9486" y="1"/>
                    <a:pt x="11338" y="218"/>
                    <a:pt x="12680" y="570"/>
                  </a:cubicBezTo>
                  <a:close/>
                  <a:moveTo>
                    <a:pt x="14783" y="1986"/>
                  </a:moveTo>
                  <a:cubicBezTo>
                    <a:pt x="14783" y="1477"/>
                    <a:pt x="13970" y="1010"/>
                    <a:pt x="12656" y="665"/>
                  </a:cubicBezTo>
                  <a:cubicBezTo>
                    <a:pt x="11322" y="316"/>
                    <a:pt x="9478" y="100"/>
                    <a:pt x="7441" y="100"/>
                  </a:cubicBezTo>
                  <a:cubicBezTo>
                    <a:pt x="5404" y="100"/>
                    <a:pt x="3560" y="316"/>
                    <a:pt x="2227" y="665"/>
                  </a:cubicBezTo>
                  <a:cubicBezTo>
                    <a:pt x="912" y="1010"/>
                    <a:pt x="99" y="1477"/>
                    <a:pt x="99" y="1986"/>
                  </a:cubicBezTo>
                  <a:cubicBezTo>
                    <a:pt x="99" y="2496"/>
                    <a:pt x="912" y="2963"/>
                    <a:pt x="2227" y="3307"/>
                  </a:cubicBezTo>
                  <a:cubicBezTo>
                    <a:pt x="3560" y="3657"/>
                    <a:pt x="5404" y="3873"/>
                    <a:pt x="7441" y="3873"/>
                  </a:cubicBezTo>
                  <a:cubicBezTo>
                    <a:pt x="9478" y="3873"/>
                    <a:pt x="11322" y="3657"/>
                    <a:pt x="12656" y="3307"/>
                  </a:cubicBezTo>
                  <a:cubicBezTo>
                    <a:pt x="13970" y="2963"/>
                    <a:pt x="14783" y="2496"/>
                    <a:pt x="14783" y="19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77;p65">
              <a:extLst>
                <a:ext uri="{FF2B5EF4-FFF2-40B4-BE49-F238E27FC236}">
                  <a16:creationId xmlns:a16="http://schemas.microsoft.com/office/drawing/2014/main" id="{DACDB67D-3093-40EB-F178-9C60A1C2D92B}"/>
                </a:ext>
              </a:extLst>
            </p:cNvPr>
            <p:cNvSpPr/>
            <p:nvPr/>
          </p:nvSpPr>
          <p:spPr>
            <a:xfrm>
              <a:off x="3768347" y="3475872"/>
              <a:ext cx="1086496" cy="86946"/>
            </a:xfrm>
            <a:custGeom>
              <a:avLst/>
              <a:gdLst/>
              <a:ahLst/>
              <a:cxnLst/>
              <a:rect l="l" t="t" r="r" b="b"/>
              <a:pathLst>
                <a:path w="14883" h="1191" extrusionOk="0">
                  <a:moveTo>
                    <a:pt x="12671" y="160"/>
                  </a:moveTo>
                  <a:cubicBezTo>
                    <a:pt x="14037" y="261"/>
                    <a:pt x="14882" y="414"/>
                    <a:pt x="14882" y="595"/>
                  </a:cubicBezTo>
                  <a:cubicBezTo>
                    <a:pt x="14882" y="777"/>
                    <a:pt x="14037" y="929"/>
                    <a:pt x="12671" y="1031"/>
                  </a:cubicBezTo>
                  <a:cubicBezTo>
                    <a:pt x="11332" y="1129"/>
                    <a:pt x="9483" y="1191"/>
                    <a:pt x="7441" y="1191"/>
                  </a:cubicBezTo>
                  <a:cubicBezTo>
                    <a:pt x="5400" y="1191"/>
                    <a:pt x="3551" y="1129"/>
                    <a:pt x="2211" y="1031"/>
                  </a:cubicBezTo>
                  <a:cubicBezTo>
                    <a:pt x="845" y="929"/>
                    <a:pt x="1" y="777"/>
                    <a:pt x="1" y="595"/>
                  </a:cubicBezTo>
                  <a:cubicBezTo>
                    <a:pt x="1" y="414"/>
                    <a:pt x="845" y="261"/>
                    <a:pt x="2211" y="160"/>
                  </a:cubicBezTo>
                  <a:cubicBezTo>
                    <a:pt x="3551" y="62"/>
                    <a:pt x="5400" y="0"/>
                    <a:pt x="7441" y="0"/>
                  </a:cubicBezTo>
                  <a:cubicBezTo>
                    <a:pt x="9483" y="0"/>
                    <a:pt x="11332" y="62"/>
                    <a:pt x="12671" y="160"/>
                  </a:cubicBezTo>
                  <a:close/>
                  <a:moveTo>
                    <a:pt x="14783" y="595"/>
                  </a:moveTo>
                  <a:cubicBezTo>
                    <a:pt x="14783" y="475"/>
                    <a:pt x="13973" y="356"/>
                    <a:pt x="12664" y="259"/>
                  </a:cubicBezTo>
                  <a:cubicBezTo>
                    <a:pt x="11329" y="160"/>
                    <a:pt x="9482" y="99"/>
                    <a:pt x="7441" y="99"/>
                  </a:cubicBezTo>
                  <a:cubicBezTo>
                    <a:pt x="5401" y="99"/>
                    <a:pt x="3554" y="160"/>
                    <a:pt x="2218" y="259"/>
                  </a:cubicBezTo>
                  <a:cubicBezTo>
                    <a:pt x="909" y="356"/>
                    <a:pt x="99" y="475"/>
                    <a:pt x="99" y="595"/>
                  </a:cubicBezTo>
                  <a:cubicBezTo>
                    <a:pt x="99" y="716"/>
                    <a:pt x="909" y="835"/>
                    <a:pt x="2218" y="932"/>
                  </a:cubicBezTo>
                  <a:cubicBezTo>
                    <a:pt x="3554" y="1031"/>
                    <a:pt x="5401" y="1092"/>
                    <a:pt x="7441" y="1092"/>
                  </a:cubicBezTo>
                  <a:cubicBezTo>
                    <a:pt x="9482" y="1092"/>
                    <a:pt x="11329" y="1031"/>
                    <a:pt x="12664" y="932"/>
                  </a:cubicBezTo>
                  <a:cubicBezTo>
                    <a:pt x="13973" y="835"/>
                    <a:pt x="14783" y="716"/>
                    <a:pt x="14783" y="5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78;p65">
              <a:extLst>
                <a:ext uri="{FF2B5EF4-FFF2-40B4-BE49-F238E27FC236}">
                  <a16:creationId xmlns:a16="http://schemas.microsoft.com/office/drawing/2014/main" id="{93146509-B753-9342-F371-E5D10D1AC85F}"/>
                </a:ext>
              </a:extLst>
            </p:cNvPr>
            <p:cNvSpPr/>
            <p:nvPr/>
          </p:nvSpPr>
          <p:spPr>
            <a:xfrm>
              <a:off x="4769001" y="3370457"/>
              <a:ext cx="46065" cy="327197"/>
            </a:xfrm>
            <a:custGeom>
              <a:avLst/>
              <a:gdLst/>
              <a:ahLst/>
              <a:cxnLst/>
              <a:rect l="l" t="t" r="r" b="b"/>
              <a:pathLst>
                <a:path w="631" h="4482" extrusionOk="0">
                  <a:moveTo>
                    <a:pt x="285" y="264"/>
                  </a:moveTo>
                  <a:cubicBezTo>
                    <a:pt x="285" y="264"/>
                    <a:pt x="285" y="264"/>
                    <a:pt x="285" y="265"/>
                  </a:cubicBezTo>
                  <a:close/>
                  <a:moveTo>
                    <a:pt x="216" y="40"/>
                  </a:moveTo>
                  <a:cubicBezTo>
                    <a:pt x="311" y="429"/>
                    <a:pt x="366" y="797"/>
                    <a:pt x="402" y="1195"/>
                  </a:cubicBezTo>
                  <a:cubicBezTo>
                    <a:pt x="446" y="1700"/>
                    <a:pt x="432" y="2195"/>
                    <a:pt x="372" y="2698"/>
                  </a:cubicBezTo>
                  <a:cubicBezTo>
                    <a:pt x="316" y="3152"/>
                    <a:pt x="233" y="3548"/>
                    <a:pt x="140" y="3994"/>
                  </a:cubicBezTo>
                  <a:cubicBezTo>
                    <a:pt x="132" y="4032"/>
                    <a:pt x="1" y="4481"/>
                    <a:pt x="108" y="4399"/>
                  </a:cubicBezTo>
                  <a:cubicBezTo>
                    <a:pt x="251" y="4274"/>
                    <a:pt x="340" y="3959"/>
                    <a:pt x="396" y="3789"/>
                  </a:cubicBezTo>
                  <a:cubicBezTo>
                    <a:pt x="571" y="3243"/>
                    <a:pt x="627" y="2673"/>
                    <a:pt x="629" y="2102"/>
                  </a:cubicBezTo>
                  <a:cubicBezTo>
                    <a:pt x="630" y="1648"/>
                    <a:pt x="587" y="1208"/>
                    <a:pt x="487" y="766"/>
                  </a:cubicBezTo>
                  <a:cubicBezTo>
                    <a:pt x="434" y="531"/>
                    <a:pt x="361" y="316"/>
                    <a:pt x="271" y="95"/>
                  </a:cubicBezTo>
                  <a:cubicBezTo>
                    <a:pt x="269" y="90"/>
                    <a:pt x="230" y="0"/>
                    <a:pt x="216" y="4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79;p65">
              <a:extLst>
                <a:ext uri="{FF2B5EF4-FFF2-40B4-BE49-F238E27FC236}">
                  <a16:creationId xmlns:a16="http://schemas.microsoft.com/office/drawing/2014/main" id="{2E24264D-5923-BD52-5854-16C49CC67F14}"/>
                </a:ext>
              </a:extLst>
            </p:cNvPr>
            <p:cNvSpPr/>
            <p:nvPr/>
          </p:nvSpPr>
          <p:spPr>
            <a:xfrm>
              <a:off x="4708992" y="3234673"/>
              <a:ext cx="69863" cy="195939"/>
            </a:xfrm>
            <a:custGeom>
              <a:avLst/>
              <a:gdLst/>
              <a:ahLst/>
              <a:cxnLst/>
              <a:rect l="l" t="t" r="r" b="b"/>
              <a:pathLst>
                <a:path w="957" h="2684" extrusionOk="0">
                  <a:moveTo>
                    <a:pt x="61" y="117"/>
                  </a:moveTo>
                  <a:lnTo>
                    <a:pt x="61" y="118"/>
                  </a:lnTo>
                  <a:cubicBezTo>
                    <a:pt x="61" y="117"/>
                    <a:pt x="61" y="117"/>
                    <a:pt x="61" y="117"/>
                  </a:cubicBezTo>
                  <a:close/>
                  <a:moveTo>
                    <a:pt x="0" y="23"/>
                  </a:moveTo>
                  <a:cubicBezTo>
                    <a:pt x="84" y="206"/>
                    <a:pt x="160" y="387"/>
                    <a:pt x="235" y="574"/>
                  </a:cubicBezTo>
                  <a:cubicBezTo>
                    <a:pt x="348" y="856"/>
                    <a:pt x="437" y="1137"/>
                    <a:pt x="516" y="1431"/>
                  </a:cubicBezTo>
                  <a:cubicBezTo>
                    <a:pt x="596" y="1723"/>
                    <a:pt x="664" y="2023"/>
                    <a:pt x="747" y="2312"/>
                  </a:cubicBezTo>
                  <a:cubicBezTo>
                    <a:pt x="758" y="2353"/>
                    <a:pt x="825" y="2684"/>
                    <a:pt x="886" y="2590"/>
                  </a:cubicBezTo>
                  <a:cubicBezTo>
                    <a:pt x="956" y="2461"/>
                    <a:pt x="915" y="2226"/>
                    <a:pt x="901" y="2087"/>
                  </a:cubicBezTo>
                  <a:cubicBezTo>
                    <a:pt x="858" y="1703"/>
                    <a:pt x="745" y="1355"/>
                    <a:pt x="605" y="995"/>
                  </a:cubicBezTo>
                  <a:cubicBezTo>
                    <a:pt x="511" y="754"/>
                    <a:pt x="405" y="528"/>
                    <a:pt x="268" y="310"/>
                  </a:cubicBezTo>
                  <a:cubicBezTo>
                    <a:pt x="202" y="204"/>
                    <a:pt x="132" y="121"/>
                    <a:pt x="47" y="32"/>
                  </a:cubicBezTo>
                  <a:cubicBezTo>
                    <a:pt x="36" y="21"/>
                    <a:pt x="12" y="1"/>
                    <a:pt x="0" y="2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80;p65">
              <a:extLst>
                <a:ext uri="{FF2B5EF4-FFF2-40B4-BE49-F238E27FC236}">
                  <a16:creationId xmlns:a16="http://schemas.microsoft.com/office/drawing/2014/main" id="{B14D4EED-C956-E1E7-2D56-62F933283DB6}"/>
                </a:ext>
              </a:extLst>
            </p:cNvPr>
            <p:cNvSpPr/>
            <p:nvPr/>
          </p:nvSpPr>
          <p:spPr>
            <a:xfrm>
              <a:off x="4660372" y="3713276"/>
              <a:ext cx="97385" cy="149290"/>
            </a:xfrm>
            <a:custGeom>
              <a:avLst/>
              <a:gdLst/>
              <a:ahLst/>
              <a:cxnLst/>
              <a:rect l="l" t="t" r="r" b="b"/>
              <a:pathLst>
                <a:path w="1334" h="2045" extrusionOk="0">
                  <a:moveTo>
                    <a:pt x="1267" y="108"/>
                  </a:moveTo>
                  <a:cubicBezTo>
                    <a:pt x="1267" y="109"/>
                    <a:pt x="1267" y="109"/>
                    <a:pt x="1267" y="109"/>
                  </a:cubicBezTo>
                  <a:close/>
                  <a:moveTo>
                    <a:pt x="1308" y="5"/>
                  </a:moveTo>
                  <a:cubicBezTo>
                    <a:pt x="1210" y="171"/>
                    <a:pt x="1112" y="334"/>
                    <a:pt x="1011" y="497"/>
                  </a:cubicBezTo>
                  <a:cubicBezTo>
                    <a:pt x="872" y="725"/>
                    <a:pt x="725" y="940"/>
                    <a:pt x="573" y="1160"/>
                  </a:cubicBezTo>
                  <a:cubicBezTo>
                    <a:pt x="436" y="1358"/>
                    <a:pt x="280" y="1580"/>
                    <a:pt x="164" y="1790"/>
                  </a:cubicBezTo>
                  <a:cubicBezTo>
                    <a:pt x="143" y="1829"/>
                    <a:pt x="1" y="2045"/>
                    <a:pt x="99" y="2036"/>
                  </a:cubicBezTo>
                  <a:cubicBezTo>
                    <a:pt x="221" y="2016"/>
                    <a:pt x="333" y="1865"/>
                    <a:pt x="410" y="1779"/>
                  </a:cubicBezTo>
                  <a:cubicBezTo>
                    <a:pt x="624" y="1538"/>
                    <a:pt x="778" y="1274"/>
                    <a:pt x="936" y="997"/>
                  </a:cubicBezTo>
                  <a:cubicBezTo>
                    <a:pt x="1051" y="795"/>
                    <a:pt x="1152" y="596"/>
                    <a:pt x="1236" y="380"/>
                  </a:cubicBezTo>
                  <a:cubicBezTo>
                    <a:pt x="1280" y="268"/>
                    <a:pt x="1305" y="165"/>
                    <a:pt x="1328" y="49"/>
                  </a:cubicBezTo>
                  <a:cubicBezTo>
                    <a:pt x="1331" y="33"/>
                    <a:pt x="1333" y="1"/>
                    <a:pt x="1308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81;p65">
              <a:extLst>
                <a:ext uri="{FF2B5EF4-FFF2-40B4-BE49-F238E27FC236}">
                  <a16:creationId xmlns:a16="http://schemas.microsoft.com/office/drawing/2014/main" id="{1F89EF9D-8E7E-4718-874B-94B478842B67}"/>
                </a:ext>
              </a:extLst>
            </p:cNvPr>
            <p:cNvSpPr/>
            <p:nvPr/>
          </p:nvSpPr>
          <p:spPr>
            <a:xfrm>
              <a:off x="3811273" y="3295703"/>
              <a:ext cx="63220" cy="225067"/>
            </a:xfrm>
            <a:custGeom>
              <a:avLst/>
              <a:gdLst/>
              <a:ahLst/>
              <a:cxnLst/>
              <a:rect l="l" t="t" r="r" b="b"/>
              <a:pathLst>
                <a:path w="866" h="3083" extrusionOk="0">
                  <a:moveTo>
                    <a:pt x="70" y="2888"/>
                  </a:moveTo>
                  <a:lnTo>
                    <a:pt x="70" y="2888"/>
                  </a:lnTo>
                  <a:close/>
                  <a:moveTo>
                    <a:pt x="72" y="3060"/>
                  </a:moveTo>
                  <a:cubicBezTo>
                    <a:pt x="95" y="2773"/>
                    <a:pt x="134" y="2502"/>
                    <a:pt x="184" y="2220"/>
                  </a:cubicBezTo>
                  <a:cubicBezTo>
                    <a:pt x="248" y="1867"/>
                    <a:pt x="338" y="1531"/>
                    <a:pt x="449" y="1190"/>
                  </a:cubicBezTo>
                  <a:cubicBezTo>
                    <a:pt x="543" y="903"/>
                    <a:pt x="653" y="612"/>
                    <a:pt x="741" y="325"/>
                  </a:cubicBezTo>
                  <a:cubicBezTo>
                    <a:pt x="754" y="284"/>
                    <a:pt x="865" y="1"/>
                    <a:pt x="767" y="39"/>
                  </a:cubicBezTo>
                  <a:cubicBezTo>
                    <a:pt x="641" y="97"/>
                    <a:pt x="553" y="303"/>
                    <a:pt x="493" y="418"/>
                  </a:cubicBezTo>
                  <a:cubicBezTo>
                    <a:pt x="310" y="775"/>
                    <a:pt x="208" y="1159"/>
                    <a:pt x="124" y="1547"/>
                  </a:cubicBezTo>
                  <a:cubicBezTo>
                    <a:pt x="57" y="1864"/>
                    <a:pt x="15" y="2174"/>
                    <a:pt x="5" y="2497"/>
                  </a:cubicBezTo>
                  <a:cubicBezTo>
                    <a:pt x="0" y="2674"/>
                    <a:pt x="13" y="2836"/>
                    <a:pt x="36" y="3010"/>
                  </a:cubicBezTo>
                  <a:cubicBezTo>
                    <a:pt x="38" y="3020"/>
                    <a:pt x="47" y="3082"/>
                    <a:pt x="72" y="306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82;p65">
              <a:extLst>
                <a:ext uri="{FF2B5EF4-FFF2-40B4-BE49-F238E27FC236}">
                  <a16:creationId xmlns:a16="http://schemas.microsoft.com/office/drawing/2014/main" id="{F7497712-0A30-5D71-6829-FAE84E0C8B6B}"/>
                </a:ext>
              </a:extLst>
            </p:cNvPr>
            <p:cNvSpPr/>
            <p:nvPr/>
          </p:nvSpPr>
          <p:spPr>
            <a:xfrm>
              <a:off x="3843175" y="3321326"/>
              <a:ext cx="111256" cy="429985"/>
            </a:xfrm>
            <a:custGeom>
              <a:avLst/>
              <a:gdLst/>
              <a:ahLst/>
              <a:cxnLst/>
              <a:rect l="l" t="t" r="r" b="b"/>
              <a:pathLst>
                <a:path w="1524" h="5890" extrusionOk="0">
                  <a:moveTo>
                    <a:pt x="523" y="1529"/>
                  </a:moveTo>
                  <a:cubicBezTo>
                    <a:pt x="437" y="1985"/>
                    <a:pt x="404" y="2355"/>
                    <a:pt x="426" y="2820"/>
                  </a:cubicBezTo>
                  <a:cubicBezTo>
                    <a:pt x="569" y="4520"/>
                    <a:pt x="1457" y="5465"/>
                    <a:pt x="1523" y="5889"/>
                  </a:cubicBezTo>
                  <a:cubicBezTo>
                    <a:pt x="852" y="5578"/>
                    <a:pt x="147" y="3623"/>
                    <a:pt x="43" y="2852"/>
                  </a:cubicBezTo>
                  <a:cubicBezTo>
                    <a:pt x="1" y="2346"/>
                    <a:pt x="25" y="1947"/>
                    <a:pt x="118" y="1450"/>
                  </a:cubicBezTo>
                  <a:cubicBezTo>
                    <a:pt x="155" y="1283"/>
                    <a:pt x="367" y="0"/>
                    <a:pt x="684" y="191"/>
                  </a:cubicBezTo>
                  <a:cubicBezTo>
                    <a:pt x="985" y="242"/>
                    <a:pt x="606" y="1147"/>
                    <a:pt x="523" y="15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83;p65">
              <a:extLst>
                <a:ext uri="{FF2B5EF4-FFF2-40B4-BE49-F238E27FC236}">
                  <a16:creationId xmlns:a16="http://schemas.microsoft.com/office/drawing/2014/main" id="{CCA2E3AF-2B41-88BB-4591-510B1FE20EC3}"/>
                </a:ext>
              </a:extLst>
            </p:cNvPr>
            <p:cNvSpPr/>
            <p:nvPr/>
          </p:nvSpPr>
          <p:spPr>
            <a:xfrm>
              <a:off x="3818573" y="3601582"/>
              <a:ext cx="148487" cy="263539"/>
            </a:xfrm>
            <a:custGeom>
              <a:avLst/>
              <a:gdLst/>
              <a:ahLst/>
              <a:cxnLst/>
              <a:rect l="l" t="t" r="r" b="b"/>
              <a:pathLst>
                <a:path w="2034" h="3610" extrusionOk="0">
                  <a:moveTo>
                    <a:pt x="1866" y="3427"/>
                  </a:moveTo>
                  <a:lnTo>
                    <a:pt x="1866" y="3426"/>
                  </a:lnTo>
                  <a:cubicBezTo>
                    <a:pt x="1866" y="3426"/>
                    <a:pt x="1866" y="3427"/>
                    <a:pt x="1866" y="3427"/>
                  </a:cubicBezTo>
                  <a:close/>
                  <a:moveTo>
                    <a:pt x="2026" y="3571"/>
                  </a:moveTo>
                  <a:cubicBezTo>
                    <a:pt x="1770" y="3309"/>
                    <a:pt x="1555" y="3046"/>
                    <a:pt x="1339" y="2751"/>
                  </a:cubicBezTo>
                  <a:cubicBezTo>
                    <a:pt x="1069" y="2378"/>
                    <a:pt x="849" y="1988"/>
                    <a:pt x="662" y="1568"/>
                  </a:cubicBezTo>
                  <a:cubicBezTo>
                    <a:pt x="494" y="1187"/>
                    <a:pt x="373" y="838"/>
                    <a:pt x="235" y="448"/>
                  </a:cubicBezTo>
                  <a:cubicBezTo>
                    <a:pt x="221" y="410"/>
                    <a:pt x="112" y="0"/>
                    <a:pt x="61" y="116"/>
                  </a:cubicBezTo>
                  <a:cubicBezTo>
                    <a:pt x="1" y="281"/>
                    <a:pt x="79" y="571"/>
                    <a:pt x="114" y="735"/>
                  </a:cubicBezTo>
                  <a:cubicBezTo>
                    <a:pt x="231" y="1245"/>
                    <a:pt x="455" y="1714"/>
                    <a:pt x="723" y="2161"/>
                  </a:cubicBezTo>
                  <a:cubicBezTo>
                    <a:pt x="937" y="2516"/>
                    <a:pt x="1178" y="2837"/>
                    <a:pt x="1465" y="3134"/>
                  </a:cubicBezTo>
                  <a:cubicBezTo>
                    <a:pt x="1618" y="3293"/>
                    <a:pt x="1778" y="3425"/>
                    <a:pt x="1955" y="3556"/>
                  </a:cubicBezTo>
                  <a:cubicBezTo>
                    <a:pt x="1961" y="3558"/>
                    <a:pt x="2033" y="3610"/>
                    <a:pt x="2026" y="357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84;p65">
              <a:extLst>
                <a:ext uri="{FF2B5EF4-FFF2-40B4-BE49-F238E27FC236}">
                  <a16:creationId xmlns:a16="http://schemas.microsoft.com/office/drawing/2014/main" id="{772A8C14-4AE5-D2C1-9B02-772EF0F67967}"/>
                </a:ext>
              </a:extLst>
            </p:cNvPr>
            <p:cNvSpPr/>
            <p:nvPr/>
          </p:nvSpPr>
          <p:spPr>
            <a:xfrm>
              <a:off x="3979107" y="3860959"/>
              <a:ext cx="106511" cy="80449"/>
            </a:xfrm>
            <a:custGeom>
              <a:avLst/>
              <a:gdLst/>
              <a:ahLst/>
              <a:cxnLst/>
              <a:rect l="l" t="t" r="r" b="b"/>
              <a:pathLst>
                <a:path w="1459" h="1102" extrusionOk="0">
                  <a:moveTo>
                    <a:pt x="1366" y="1043"/>
                  </a:moveTo>
                  <a:cubicBezTo>
                    <a:pt x="1366" y="1043"/>
                    <a:pt x="1365" y="1043"/>
                    <a:pt x="1365" y="1043"/>
                  </a:cubicBezTo>
                  <a:close/>
                  <a:moveTo>
                    <a:pt x="1456" y="1077"/>
                  </a:moveTo>
                  <a:cubicBezTo>
                    <a:pt x="1316" y="995"/>
                    <a:pt x="1187" y="909"/>
                    <a:pt x="1053" y="817"/>
                  </a:cubicBezTo>
                  <a:cubicBezTo>
                    <a:pt x="887" y="702"/>
                    <a:pt x="741" y="580"/>
                    <a:pt x="590" y="446"/>
                  </a:cubicBezTo>
                  <a:cubicBezTo>
                    <a:pt x="472" y="341"/>
                    <a:pt x="328" y="208"/>
                    <a:pt x="199" y="121"/>
                  </a:cubicBezTo>
                  <a:cubicBezTo>
                    <a:pt x="156" y="93"/>
                    <a:pt x="47" y="1"/>
                    <a:pt x="24" y="75"/>
                  </a:cubicBezTo>
                  <a:cubicBezTo>
                    <a:pt x="1" y="170"/>
                    <a:pt x="79" y="252"/>
                    <a:pt x="135" y="328"/>
                  </a:cubicBezTo>
                  <a:cubicBezTo>
                    <a:pt x="273" y="512"/>
                    <a:pt x="459" y="643"/>
                    <a:pt x="649" y="770"/>
                  </a:cubicBezTo>
                  <a:cubicBezTo>
                    <a:pt x="804" y="874"/>
                    <a:pt x="957" y="959"/>
                    <a:pt x="1131" y="1028"/>
                  </a:cubicBezTo>
                  <a:cubicBezTo>
                    <a:pt x="1228" y="1065"/>
                    <a:pt x="1315" y="1083"/>
                    <a:pt x="1416" y="1099"/>
                  </a:cubicBezTo>
                  <a:cubicBezTo>
                    <a:pt x="1433" y="1101"/>
                    <a:pt x="1458" y="1100"/>
                    <a:pt x="1456" y="1077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85;p65">
              <a:extLst>
                <a:ext uri="{FF2B5EF4-FFF2-40B4-BE49-F238E27FC236}">
                  <a16:creationId xmlns:a16="http://schemas.microsoft.com/office/drawing/2014/main" id="{3A8DE2CF-B332-F1F3-5AC0-EAF21784AABD}"/>
                </a:ext>
              </a:extLst>
            </p:cNvPr>
            <p:cNvSpPr/>
            <p:nvPr/>
          </p:nvSpPr>
          <p:spPr>
            <a:xfrm>
              <a:off x="3811419" y="3030996"/>
              <a:ext cx="992396" cy="906034"/>
            </a:xfrm>
            <a:custGeom>
              <a:avLst/>
              <a:gdLst/>
              <a:ahLst/>
              <a:cxnLst/>
              <a:rect l="l" t="t" r="r" b="b"/>
              <a:pathLst>
                <a:path w="13594" h="12411" extrusionOk="0">
                  <a:moveTo>
                    <a:pt x="8967" y="1697"/>
                  </a:moveTo>
                  <a:cubicBezTo>
                    <a:pt x="9108" y="1617"/>
                    <a:pt x="9094" y="1601"/>
                    <a:pt x="9041" y="1760"/>
                  </a:cubicBezTo>
                  <a:cubicBezTo>
                    <a:pt x="9001" y="1881"/>
                    <a:pt x="8974" y="2046"/>
                    <a:pt x="9248" y="2105"/>
                  </a:cubicBezTo>
                  <a:cubicBezTo>
                    <a:pt x="9641" y="2190"/>
                    <a:pt x="9334" y="2359"/>
                    <a:pt x="9103" y="2390"/>
                  </a:cubicBezTo>
                  <a:cubicBezTo>
                    <a:pt x="8872" y="2420"/>
                    <a:pt x="8830" y="2423"/>
                    <a:pt x="8751" y="2684"/>
                  </a:cubicBezTo>
                  <a:cubicBezTo>
                    <a:pt x="8672" y="2945"/>
                    <a:pt x="7980" y="2733"/>
                    <a:pt x="8138" y="2672"/>
                  </a:cubicBezTo>
                  <a:cubicBezTo>
                    <a:pt x="8296" y="2612"/>
                    <a:pt x="8417" y="2527"/>
                    <a:pt x="8509" y="2186"/>
                  </a:cubicBezTo>
                  <a:cubicBezTo>
                    <a:pt x="8571" y="1951"/>
                    <a:pt x="8819" y="1780"/>
                    <a:pt x="8967" y="1697"/>
                  </a:cubicBezTo>
                  <a:close/>
                  <a:moveTo>
                    <a:pt x="13476" y="8055"/>
                  </a:moveTo>
                  <a:cubicBezTo>
                    <a:pt x="13478" y="8046"/>
                    <a:pt x="13479" y="8036"/>
                    <a:pt x="13481" y="8027"/>
                  </a:cubicBezTo>
                  <a:cubicBezTo>
                    <a:pt x="13479" y="8036"/>
                    <a:pt x="13478" y="8046"/>
                    <a:pt x="13476" y="8055"/>
                  </a:cubicBezTo>
                  <a:close/>
                  <a:moveTo>
                    <a:pt x="13465" y="8110"/>
                  </a:moveTo>
                  <a:cubicBezTo>
                    <a:pt x="13467" y="8102"/>
                    <a:pt x="13468" y="8094"/>
                    <a:pt x="13470" y="8086"/>
                  </a:cubicBezTo>
                  <a:cubicBezTo>
                    <a:pt x="13468" y="8094"/>
                    <a:pt x="13467" y="8102"/>
                    <a:pt x="13465" y="8110"/>
                  </a:cubicBezTo>
                  <a:close/>
                  <a:moveTo>
                    <a:pt x="13454" y="8164"/>
                  </a:moveTo>
                  <a:cubicBezTo>
                    <a:pt x="13456" y="8159"/>
                    <a:pt x="13457" y="8152"/>
                    <a:pt x="13457" y="8146"/>
                  </a:cubicBezTo>
                  <a:cubicBezTo>
                    <a:pt x="13457" y="8152"/>
                    <a:pt x="13456" y="8159"/>
                    <a:pt x="13454" y="8164"/>
                  </a:cubicBezTo>
                  <a:close/>
                  <a:moveTo>
                    <a:pt x="13443" y="8220"/>
                  </a:moveTo>
                  <a:cubicBezTo>
                    <a:pt x="13443" y="8215"/>
                    <a:pt x="13444" y="8211"/>
                    <a:pt x="13445" y="8207"/>
                  </a:cubicBezTo>
                  <a:cubicBezTo>
                    <a:pt x="13444" y="8211"/>
                    <a:pt x="13443" y="8215"/>
                    <a:pt x="13443" y="8220"/>
                  </a:cubicBezTo>
                  <a:close/>
                  <a:moveTo>
                    <a:pt x="9330" y="11103"/>
                  </a:moveTo>
                  <a:cubicBezTo>
                    <a:pt x="9330" y="11103"/>
                    <a:pt x="9355" y="11491"/>
                    <a:pt x="8936" y="11722"/>
                  </a:cubicBezTo>
                  <a:cubicBezTo>
                    <a:pt x="8517" y="11952"/>
                    <a:pt x="8390" y="12141"/>
                    <a:pt x="8390" y="12141"/>
                  </a:cubicBezTo>
                  <a:cubicBezTo>
                    <a:pt x="8390" y="12141"/>
                    <a:pt x="8075" y="12226"/>
                    <a:pt x="8099" y="12074"/>
                  </a:cubicBezTo>
                  <a:cubicBezTo>
                    <a:pt x="8123" y="11923"/>
                    <a:pt x="8365" y="11637"/>
                    <a:pt x="8481" y="11461"/>
                  </a:cubicBezTo>
                  <a:cubicBezTo>
                    <a:pt x="8596" y="11285"/>
                    <a:pt x="8669" y="11273"/>
                    <a:pt x="8851" y="11267"/>
                  </a:cubicBezTo>
                  <a:cubicBezTo>
                    <a:pt x="9033" y="11261"/>
                    <a:pt x="9330" y="11103"/>
                    <a:pt x="9330" y="11103"/>
                  </a:cubicBezTo>
                  <a:close/>
                  <a:moveTo>
                    <a:pt x="2398" y="1712"/>
                  </a:moveTo>
                  <a:cubicBezTo>
                    <a:pt x="2397" y="1709"/>
                    <a:pt x="2396" y="1705"/>
                    <a:pt x="2394" y="1702"/>
                  </a:cubicBezTo>
                  <a:cubicBezTo>
                    <a:pt x="2406" y="1690"/>
                    <a:pt x="2419" y="1679"/>
                    <a:pt x="2432" y="1669"/>
                  </a:cubicBezTo>
                  <a:cubicBezTo>
                    <a:pt x="2936" y="1224"/>
                    <a:pt x="3509" y="854"/>
                    <a:pt x="4131" y="577"/>
                  </a:cubicBezTo>
                  <a:cubicBezTo>
                    <a:pt x="4208" y="543"/>
                    <a:pt x="4284" y="510"/>
                    <a:pt x="4362" y="479"/>
                  </a:cubicBezTo>
                  <a:cubicBezTo>
                    <a:pt x="4629" y="372"/>
                    <a:pt x="4904" y="282"/>
                    <a:pt x="5186" y="210"/>
                  </a:cubicBezTo>
                  <a:cubicBezTo>
                    <a:pt x="5240" y="196"/>
                    <a:pt x="5293" y="182"/>
                    <a:pt x="5347" y="170"/>
                  </a:cubicBezTo>
                  <a:cubicBezTo>
                    <a:pt x="5541" y="126"/>
                    <a:pt x="5738" y="90"/>
                    <a:pt x="5939" y="62"/>
                  </a:cubicBezTo>
                  <a:cubicBezTo>
                    <a:pt x="5977" y="57"/>
                    <a:pt x="6016" y="52"/>
                    <a:pt x="6055" y="47"/>
                  </a:cubicBezTo>
                  <a:cubicBezTo>
                    <a:pt x="6226" y="27"/>
                    <a:pt x="6399" y="13"/>
                    <a:pt x="6574" y="6"/>
                  </a:cubicBezTo>
                  <a:cubicBezTo>
                    <a:pt x="6603" y="5"/>
                    <a:pt x="6632" y="4"/>
                    <a:pt x="6661" y="3"/>
                  </a:cubicBezTo>
                  <a:cubicBezTo>
                    <a:pt x="6724" y="2"/>
                    <a:pt x="6788" y="1"/>
                    <a:pt x="6851" y="1"/>
                  </a:cubicBezTo>
                  <a:cubicBezTo>
                    <a:pt x="6915" y="1"/>
                    <a:pt x="6978" y="2"/>
                    <a:pt x="7042" y="3"/>
                  </a:cubicBezTo>
                  <a:cubicBezTo>
                    <a:pt x="7071" y="4"/>
                    <a:pt x="7099" y="5"/>
                    <a:pt x="7128" y="6"/>
                  </a:cubicBezTo>
                  <a:cubicBezTo>
                    <a:pt x="7304" y="13"/>
                    <a:pt x="7477" y="27"/>
                    <a:pt x="7648" y="47"/>
                  </a:cubicBezTo>
                  <a:cubicBezTo>
                    <a:pt x="7686" y="52"/>
                    <a:pt x="7725" y="57"/>
                    <a:pt x="7764" y="62"/>
                  </a:cubicBezTo>
                  <a:cubicBezTo>
                    <a:pt x="7810" y="69"/>
                    <a:pt x="7855" y="75"/>
                    <a:pt x="7902" y="83"/>
                  </a:cubicBezTo>
                  <a:cubicBezTo>
                    <a:pt x="7874" y="109"/>
                    <a:pt x="7845" y="138"/>
                    <a:pt x="7816" y="167"/>
                  </a:cubicBezTo>
                  <a:cubicBezTo>
                    <a:pt x="7793" y="190"/>
                    <a:pt x="7769" y="215"/>
                    <a:pt x="7745" y="240"/>
                  </a:cubicBezTo>
                  <a:cubicBezTo>
                    <a:pt x="7744" y="242"/>
                    <a:pt x="7743" y="243"/>
                    <a:pt x="7742" y="244"/>
                  </a:cubicBezTo>
                  <a:cubicBezTo>
                    <a:pt x="7545" y="451"/>
                    <a:pt x="7366" y="462"/>
                    <a:pt x="7190" y="442"/>
                  </a:cubicBezTo>
                  <a:cubicBezTo>
                    <a:pt x="7158" y="438"/>
                    <a:pt x="7126" y="434"/>
                    <a:pt x="7095" y="430"/>
                  </a:cubicBezTo>
                  <a:cubicBezTo>
                    <a:pt x="6933" y="405"/>
                    <a:pt x="6772" y="381"/>
                    <a:pt x="6602" y="485"/>
                  </a:cubicBezTo>
                  <a:cubicBezTo>
                    <a:pt x="6600" y="485"/>
                    <a:pt x="6599" y="486"/>
                    <a:pt x="6598" y="487"/>
                  </a:cubicBezTo>
                  <a:cubicBezTo>
                    <a:pt x="6571" y="504"/>
                    <a:pt x="6545" y="521"/>
                    <a:pt x="6520" y="539"/>
                  </a:cubicBezTo>
                  <a:cubicBezTo>
                    <a:pt x="6513" y="544"/>
                    <a:pt x="6506" y="548"/>
                    <a:pt x="6499" y="554"/>
                  </a:cubicBezTo>
                  <a:cubicBezTo>
                    <a:pt x="6458" y="584"/>
                    <a:pt x="6419" y="614"/>
                    <a:pt x="6382" y="644"/>
                  </a:cubicBezTo>
                  <a:cubicBezTo>
                    <a:pt x="6144" y="840"/>
                    <a:pt x="6000" y="1017"/>
                    <a:pt x="5673" y="998"/>
                  </a:cubicBezTo>
                  <a:cubicBezTo>
                    <a:pt x="5671" y="998"/>
                    <a:pt x="5669" y="998"/>
                    <a:pt x="5667" y="998"/>
                  </a:cubicBezTo>
                  <a:cubicBezTo>
                    <a:pt x="5632" y="996"/>
                    <a:pt x="5598" y="995"/>
                    <a:pt x="5565" y="996"/>
                  </a:cubicBezTo>
                  <a:cubicBezTo>
                    <a:pt x="5219" y="1002"/>
                    <a:pt x="5023" y="1149"/>
                    <a:pt x="4846" y="1436"/>
                  </a:cubicBezTo>
                  <a:cubicBezTo>
                    <a:pt x="4710" y="1657"/>
                    <a:pt x="4586" y="1866"/>
                    <a:pt x="4374" y="1889"/>
                  </a:cubicBezTo>
                  <a:cubicBezTo>
                    <a:pt x="4342" y="1893"/>
                    <a:pt x="4307" y="1892"/>
                    <a:pt x="4269" y="1886"/>
                  </a:cubicBezTo>
                  <a:cubicBezTo>
                    <a:pt x="4202" y="1875"/>
                    <a:pt x="4128" y="1848"/>
                    <a:pt x="4042" y="1801"/>
                  </a:cubicBezTo>
                  <a:cubicBezTo>
                    <a:pt x="3702" y="1613"/>
                    <a:pt x="3626" y="1717"/>
                    <a:pt x="3347" y="1841"/>
                  </a:cubicBezTo>
                  <a:cubicBezTo>
                    <a:pt x="3305" y="1861"/>
                    <a:pt x="3257" y="1880"/>
                    <a:pt x="3203" y="1899"/>
                  </a:cubicBezTo>
                  <a:cubicBezTo>
                    <a:pt x="3155" y="1916"/>
                    <a:pt x="3103" y="1932"/>
                    <a:pt x="3044" y="1947"/>
                  </a:cubicBezTo>
                  <a:cubicBezTo>
                    <a:pt x="2770" y="2019"/>
                    <a:pt x="2584" y="1962"/>
                    <a:pt x="2471" y="1827"/>
                  </a:cubicBezTo>
                  <a:cubicBezTo>
                    <a:pt x="2450" y="1803"/>
                    <a:pt x="2432" y="1776"/>
                    <a:pt x="2415" y="1745"/>
                  </a:cubicBezTo>
                  <a:cubicBezTo>
                    <a:pt x="2409" y="1735"/>
                    <a:pt x="2404" y="1724"/>
                    <a:pt x="2398" y="1712"/>
                  </a:cubicBezTo>
                  <a:close/>
                  <a:moveTo>
                    <a:pt x="6534" y="1795"/>
                  </a:moveTo>
                  <a:cubicBezTo>
                    <a:pt x="6730" y="1744"/>
                    <a:pt x="6873" y="1841"/>
                    <a:pt x="6861" y="1920"/>
                  </a:cubicBezTo>
                  <a:cubicBezTo>
                    <a:pt x="6849" y="1999"/>
                    <a:pt x="6812" y="2050"/>
                    <a:pt x="6885" y="2190"/>
                  </a:cubicBezTo>
                  <a:cubicBezTo>
                    <a:pt x="6958" y="2329"/>
                    <a:pt x="6940" y="2326"/>
                    <a:pt x="6782" y="2538"/>
                  </a:cubicBezTo>
                  <a:cubicBezTo>
                    <a:pt x="6624" y="2751"/>
                    <a:pt x="6320" y="2493"/>
                    <a:pt x="6400" y="2468"/>
                  </a:cubicBezTo>
                  <a:cubicBezTo>
                    <a:pt x="6479" y="2445"/>
                    <a:pt x="6600" y="2402"/>
                    <a:pt x="6509" y="2184"/>
                  </a:cubicBezTo>
                  <a:cubicBezTo>
                    <a:pt x="6418" y="1965"/>
                    <a:pt x="6534" y="1795"/>
                    <a:pt x="6534" y="1795"/>
                  </a:cubicBezTo>
                  <a:close/>
                  <a:moveTo>
                    <a:pt x="135" y="6192"/>
                  </a:moveTo>
                  <a:cubicBezTo>
                    <a:pt x="1" y="7712"/>
                    <a:pt x="375" y="9219"/>
                    <a:pt x="1216" y="10495"/>
                  </a:cubicBezTo>
                  <a:cubicBezTo>
                    <a:pt x="1388" y="10351"/>
                    <a:pt x="1489" y="10063"/>
                    <a:pt x="1537" y="9853"/>
                  </a:cubicBezTo>
                  <a:cubicBezTo>
                    <a:pt x="1594" y="9598"/>
                    <a:pt x="1551" y="9325"/>
                    <a:pt x="1561" y="9201"/>
                  </a:cubicBezTo>
                  <a:cubicBezTo>
                    <a:pt x="1570" y="9076"/>
                    <a:pt x="1752" y="8809"/>
                    <a:pt x="1764" y="8706"/>
                  </a:cubicBezTo>
                  <a:cubicBezTo>
                    <a:pt x="1777" y="8603"/>
                    <a:pt x="1510" y="8324"/>
                    <a:pt x="1376" y="8136"/>
                  </a:cubicBezTo>
                  <a:cubicBezTo>
                    <a:pt x="1242" y="7948"/>
                    <a:pt x="909" y="7856"/>
                    <a:pt x="787" y="7523"/>
                  </a:cubicBezTo>
                  <a:cubicBezTo>
                    <a:pt x="666" y="7189"/>
                    <a:pt x="703" y="6992"/>
                    <a:pt x="563" y="6868"/>
                  </a:cubicBezTo>
                  <a:cubicBezTo>
                    <a:pt x="423" y="6743"/>
                    <a:pt x="546" y="6247"/>
                    <a:pt x="197" y="6198"/>
                  </a:cubicBezTo>
                  <a:cubicBezTo>
                    <a:pt x="192" y="6197"/>
                    <a:pt x="169" y="6193"/>
                    <a:pt x="135" y="6192"/>
                  </a:cubicBezTo>
                  <a:close/>
                  <a:moveTo>
                    <a:pt x="3629" y="1947"/>
                  </a:moveTo>
                  <a:cubicBezTo>
                    <a:pt x="4006" y="1704"/>
                    <a:pt x="4079" y="1935"/>
                    <a:pt x="3897" y="2105"/>
                  </a:cubicBezTo>
                  <a:cubicBezTo>
                    <a:pt x="3714" y="2276"/>
                    <a:pt x="3970" y="2312"/>
                    <a:pt x="4030" y="2531"/>
                  </a:cubicBezTo>
                  <a:cubicBezTo>
                    <a:pt x="4091" y="2750"/>
                    <a:pt x="3702" y="2824"/>
                    <a:pt x="3361" y="2677"/>
                  </a:cubicBezTo>
                  <a:cubicBezTo>
                    <a:pt x="3021" y="2531"/>
                    <a:pt x="3167" y="2240"/>
                    <a:pt x="3629" y="1947"/>
                  </a:cubicBezTo>
                  <a:close/>
                  <a:moveTo>
                    <a:pt x="12585" y="10340"/>
                  </a:moveTo>
                  <a:cubicBezTo>
                    <a:pt x="12712" y="10136"/>
                    <a:pt x="12827" y="9926"/>
                    <a:pt x="12932" y="9708"/>
                  </a:cubicBezTo>
                  <a:cubicBezTo>
                    <a:pt x="12854" y="9700"/>
                    <a:pt x="12804" y="9693"/>
                    <a:pt x="12804" y="9693"/>
                  </a:cubicBezTo>
                  <a:cubicBezTo>
                    <a:pt x="12804" y="9693"/>
                    <a:pt x="12494" y="9444"/>
                    <a:pt x="12652" y="9189"/>
                  </a:cubicBezTo>
                  <a:cubicBezTo>
                    <a:pt x="12810" y="8934"/>
                    <a:pt x="12907" y="8740"/>
                    <a:pt x="12907" y="8503"/>
                  </a:cubicBezTo>
                  <a:cubicBezTo>
                    <a:pt x="12907" y="8267"/>
                    <a:pt x="13210" y="8048"/>
                    <a:pt x="13350" y="8018"/>
                  </a:cubicBezTo>
                  <a:cubicBezTo>
                    <a:pt x="13375" y="8012"/>
                    <a:pt x="13423" y="8004"/>
                    <a:pt x="13486" y="7998"/>
                  </a:cubicBezTo>
                  <a:cubicBezTo>
                    <a:pt x="13485" y="8002"/>
                    <a:pt x="13485" y="8007"/>
                    <a:pt x="13484" y="8011"/>
                  </a:cubicBezTo>
                  <a:cubicBezTo>
                    <a:pt x="13556" y="7615"/>
                    <a:pt x="13594" y="7208"/>
                    <a:pt x="13594" y="6792"/>
                  </a:cubicBezTo>
                  <a:cubicBezTo>
                    <a:pt x="13594" y="4712"/>
                    <a:pt x="12652" y="2853"/>
                    <a:pt x="11172" y="1616"/>
                  </a:cubicBezTo>
                  <a:cubicBezTo>
                    <a:pt x="10890" y="1645"/>
                    <a:pt x="10647" y="1562"/>
                    <a:pt x="10436" y="1768"/>
                  </a:cubicBezTo>
                  <a:cubicBezTo>
                    <a:pt x="10193" y="2005"/>
                    <a:pt x="9780" y="2083"/>
                    <a:pt x="9720" y="1980"/>
                  </a:cubicBezTo>
                  <a:cubicBezTo>
                    <a:pt x="9658" y="1877"/>
                    <a:pt x="9865" y="1834"/>
                    <a:pt x="9920" y="1664"/>
                  </a:cubicBezTo>
                  <a:cubicBezTo>
                    <a:pt x="9975" y="1495"/>
                    <a:pt x="9877" y="1416"/>
                    <a:pt x="9519" y="1276"/>
                  </a:cubicBezTo>
                  <a:cubicBezTo>
                    <a:pt x="9161" y="1137"/>
                    <a:pt x="8924" y="925"/>
                    <a:pt x="8609" y="1100"/>
                  </a:cubicBezTo>
                  <a:cubicBezTo>
                    <a:pt x="8294" y="1276"/>
                    <a:pt x="8603" y="1337"/>
                    <a:pt x="8239" y="1507"/>
                  </a:cubicBezTo>
                  <a:cubicBezTo>
                    <a:pt x="7875" y="1676"/>
                    <a:pt x="7589" y="1647"/>
                    <a:pt x="7595" y="1798"/>
                  </a:cubicBezTo>
                  <a:cubicBezTo>
                    <a:pt x="7601" y="1950"/>
                    <a:pt x="7753" y="2028"/>
                    <a:pt x="7984" y="2095"/>
                  </a:cubicBezTo>
                  <a:cubicBezTo>
                    <a:pt x="8214" y="2162"/>
                    <a:pt x="7959" y="2466"/>
                    <a:pt x="7887" y="2441"/>
                  </a:cubicBezTo>
                  <a:cubicBezTo>
                    <a:pt x="7814" y="2417"/>
                    <a:pt x="7584" y="2295"/>
                    <a:pt x="7535" y="2411"/>
                  </a:cubicBezTo>
                  <a:cubicBezTo>
                    <a:pt x="7486" y="2526"/>
                    <a:pt x="7693" y="2514"/>
                    <a:pt x="7353" y="2629"/>
                  </a:cubicBezTo>
                  <a:cubicBezTo>
                    <a:pt x="7013" y="2744"/>
                    <a:pt x="6895" y="2826"/>
                    <a:pt x="6780" y="2894"/>
                  </a:cubicBezTo>
                  <a:cubicBezTo>
                    <a:pt x="6664" y="2960"/>
                    <a:pt x="6513" y="2778"/>
                    <a:pt x="6451" y="2869"/>
                  </a:cubicBezTo>
                  <a:cubicBezTo>
                    <a:pt x="6391" y="2960"/>
                    <a:pt x="6410" y="2924"/>
                    <a:pt x="6313" y="3015"/>
                  </a:cubicBezTo>
                  <a:cubicBezTo>
                    <a:pt x="6215" y="3106"/>
                    <a:pt x="6300" y="3093"/>
                    <a:pt x="6300" y="3276"/>
                  </a:cubicBezTo>
                  <a:cubicBezTo>
                    <a:pt x="6300" y="3458"/>
                    <a:pt x="6185" y="3573"/>
                    <a:pt x="6070" y="3555"/>
                  </a:cubicBezTo>
                  <a:cubicBezTo>
                    <a:pt x="5955" y="3536"/>
                    <a:pt x="5748" y="3242"/>
                    <a:pt x="5538" y="3391"/>
                  </a:cubicBezTo>
                  <a:cubicBezTo>
                    <a:pt x="5329" y="3540"/>
                    <a:pt x="5508" y="3591"/>
                    <a:pt x="5354" y="3758"/>
                  </a:cubicBezTo>
                  <a:cubicBezTo>
                    <a:pt x="5199" y="3925"/>
                    <a:pt x="5214" y="4016"/>
                    <a:pt x="5296" y="4101"/>
                  </a:cubicBezTo>
                  <a:cubicBezTo>
                    <a:pt x="5377" y="4186"/>
                    <a:pt x="5463" y="4289"/>
                    <a:pt x="5760" y="4235"/>
                  </a:cubicBezTo>
                  <a:cubicBezTo>
                    <a:pt x="6058" y="4180"/>
                    <a:pt x="5972" y="4252"/>
                    <a:pt x="6176" y="4052"/>
                  </a:cubicBezTo>
                  <a:cubicBezTo>
                    <a:pt x="6379" y="3852"/>
                    <a:pt x="6439" y="4083"/>
                    <a:pt x="6634" y="3877"/>
                  </a:cubicBezTo>
                  <a:cubicBezTo>
                    <a:pt x="6828" y="3670"/>
                    <a:pt x="6706" y="3776"/>
                    <a:pt x="6937" y="3809"/>
                  </a:cubicBezTo>
                  <a:cubicBezTo>
                    <a:pt x="7167" y="3843"/>
                    <a:pt x="7153" y="3630"/>
                    <a:pt x="7265" y="3813"/>
                  </a:cubicBezTo>
                  <a:cubicBezTo>
                    <a:pt x="7377" y="3995"/>
                    <a:pt x="7525" y="4346"/>
                    <a:pt x="7690" y="4468"/>
                  </a:cubicBezTo>
                  <a:cubicBezTo>
                    <a:pt x="7854" y="4589"/>
                    <a:pt x="7920" y="4322"/>
                    <a:pt x="7871" y="4243"/>
                  </a:cubicBezTo>
                  <a:cubicBezTo>
                    <a:pt x="7823" y="4165"/>
                    <a:pt x="7587" y="4085"/>
                    <a:pt x="7683" y="3916"/>
                  </a:cubicBezTo>
                  <a:cubicBezTo>
                    <a:pt x="7780" y="3746"/>
                    <a:pt x="7708" y="3849"/>
                    <a:pt x="7969" y="4050"/>
                  </a:cubicBezTo>
                  <a:cubicBezTo>
                    <a:pt x="8229" y="4250"/>
                    <a:pt x="8090" y="4462"/>
                    <a:pt x="8084" y="4650"/>
                  </a:cubicBezTo>
                  <a:cubicBezTo>
                    <a:pt x="8078" y="4838"/>
                    <a:pt x="8247" y="4959"/>
                    <a:pt x="8333" y="5020"/>
                  </a:cubicBezTo>
                  <a:cubicBezTo>
                    <a:pt x="8418" y="5081"/>
                    <a:pt x="8648" y="4959"/>
                    <a:pt x="8588" y="4801"/>
                  </a:cubicBezTo>
                  <a:cubicBezTo>
                    <a:pt x="8527" y="4644"/>
                    <a:pt x="8727" y="4456"/>
                    <a:pt x="8800" y="4620"/>
                  </a:cubicBezTo>
                  <a:cubicBezTo>
                    <a:pt x="8873" y="4784"/>
                    <a:pt x="8770" y="5117"/>
                    <a:pt x="8903" y="5202"/>
                  </a:cubicBezTo>
                  <a:cubicBezTo>
                    <a:pt x="9037" y="5287"/>
                    <a:pt x="9255" y="5281"/>
                    <a:pt x="9383" y="5378"/>
                  </a:cubicBezTo>
                  <a:cubicBezTo>
                    <a:pt x="9510" y="5475"/>
                    <a:pt x="9625" y="5311"/>
                    <a:pt x="9673" y="5475"/>
                  </a:cubicBezTo>
                  <a:cubicBezTo>
                    <a:pt x="9722" y="5639"/>
                    <a:pt x="9673" y="6009"/>
                    <a:pt x="9389" y="5973"/>
                  </a:cubicBezTo>
                  <a:cubicBezTo>
                    <a:pt x="9103" y="5936"/>
                    <a:pt x="8527" y="5803"/>
                    <a:pt x="8418" y="5645"/>
                  </a:cubicBezTo>
                  <a:cubicBezTo>
                    <a:pt x="8309" y="5488"/>
                    <a:pt x="8163" y="5378"/>
                    <a:pt x="8072" y="5433"/>
                  </a:cubicBezTo>
                  <a:cubicBezTo>
                    <a:pt x="7981" y="5488"/>
                    <a:pt x="8035" y="5706"/>
                    <a:pt x="7877" y="5718"/>
                  </a:cubicBezTo>
                  <a:cubicBezTo>
                    <a:pt x="7720" y="5730"/>
                    <a:pt x="7422" y="5626"/>
                    <a:pt x="7259" y="5336"/>
                  </a:cubicBezTo>
                  <a:cubicBezTo>
                    <a:pt x="7095" y="5044"/>
                    <a:pt x="7022" y="5026"/>
                    <a:pt x="7034" y="4893"/>
                  </a:cubicBezTo>
                  <a:cubicBezTo>
                    <a:pt x="7046" y="4759"/>
                    <a:pt x="7295" y="4620"/>
                    <a:pt x="6513" y="4608"/>
                  </a:cubicBezTo>
                  <a:cubicBezTo>
                    <a:pt x="5729" y="4595"/>
                    <a:pt x="5784" y="4511"/>
                    <a:pt x="5384" y="4498"/>
                  </a:cubicBezTo>
                  <a:cubicBezTo>
                    <a:pt x="4984" y="4486"/>
                    <a:pt x="4898" y="4766"/>
                    <a:pt x="4752" y="4881"/>
                  </a:cubicBezTo>
                  <a:cubicBezTo>
                    <a:pt x="4607" y="4996"/>
                    <a:pt x="4346" y="4965"/>
                    <a:pt x="4268" y="5117"/>
                  </a:cubicBezTo>
                  <a:cubicBezTo>
                    <a:pt x="4188" y="5268"/>
                    <a:pt x="3655" y="5651"/>
                    <a:pt x="3709" y="5815"/>
                  </a:cubicBezTo>
                  <a:cubicBezTo>
                    <a:pt x="3764" y="5978"/>
                    <a:pt x="3800" y="6112"/>
                    <a:pt x="3672" y="6246"/>
                  </a:cubicBezTo>
                  <a:cubicBezTo>
                    <a:pt x="3545" y="6379"/>
                    <a:pt x="3478" y="6713"/>
                    <a:pt x="3551" y="6871"/>
                  </a:cubicBezTo>
                  <a:cubicBezTo>
                    <a:pt x="3624" y="7029"/>
                    <a:pt x="3684" y="7023"/>
                    <a:pt x="3666" y="7223"/>
                  </a:cubicBezTo>
                  <a:cubicBezTo>
                    <a:pt x="3649" y="7422"/>
                    <a:pt x="3703" y="7581"/>
                    <a:pt x="3933" y="7702"/>
                  </a:cubicBezTo>
                  <a:cubicBezTo>
                    <a:pt x="4164" y="7823"/>
                    <a:pt x="4443" y="7957"/>
                    <a:pt x="4698" y="7963"/>
                  </a:cubicBezTo>
                  <a:cubicBezTo>
                    <a:pt x="4953" y="7969"/>
                    <a:pt x="5238" y="7926"/>
                    <a:pt x="5323" y="8035"/>
                  </a:cubicBezTo>
                  <a:cubicBezTo>
                    <a:pt x="5408" y="8145"/>
                    <a:pt x="5529" y="8255"/>
                    <a:pt x="5669" y="8303"/>
                  </a:cubicBezTo>
                  <a:cubicBezTo>
                    <a:pt x="5809" y="8352"/>
                    <a:pt x="5960" y="8364"/>
                    <a:pt x="5869" y="8745"/>
                  </a:cubicBezTo>
                  <a:cubicBezTo>
                    <a:pt x="5778" y="9128"/>
                    <a:pt x="5766" y="9249"/>
                    <a:pt x="5887" y="9438"/>
                  </a:cubicBezTo>
                  <a:cubicBezTo>
                    <a:pt x="6009" y="9625"/>
                    <a:pt x="5930" y="9710"/>
                    <a:pt x="5948" y="9874"/>
                  </a:cubicBezTo>
                  <a:cubicBezTo>
                    <a:pt x="5966" y="10038"/>
                    <a:pt x="5948" y="10160"/>
                    <a:pt x="5784" y="10305"/>
                  </a:cubicBezTo>
                  <a:cubicBezTo>
                    <a:pt x="5620" y="10451"/>
                    <a:pt x="5614" y="10730"/>
                    <a:pt x="5694" y="10985"/>
                  </a:cubicBezTo>
                  <a:cubicBezTo>
                    <a:pt x="5772" y="11240"/>
                    <a:pt x="5657" y="11464"/>
                    <a:pt x="5717" y="11646"/>
                  </a:cubicBezTo>
                  <a:cubicBezTo>
                    <a:pt x="5778" y="11828"/>
                    <a:pt x="5778" y="11944"/>
                    <a:pt x="5772" y="12071"/>
                  </a:cubicBezTo>
                  <a:cubicBezTo>
                    <a:pt x="5766" y="12199"/>
                    <a:pt x="5924" y="12411"/>
                    <a:pt x="6482" y="12326"/>
                  </a:cubicBezTo>
                  <a:cubicBezTo>
                    <a:pt x="7040" y="12240"/>
                    <a:pt x="6828" y="12077"/>
                    <a:pt x="7046" y="11937"/>
                  </a:cubicBezTo>
                  <a:cubicBezTo>
                    <a:pt x="7264" y="11798"/>
                    <a:pt x="7465" y="11834"/>
                    <a:pt x="7562" y="11555"/>
                  </a:cubicBezTo>
                  <a:cubicBezTo>
                    <a:pt x="7659" y="11276"/>
                    <a:pt x="7622" y="11421"/>
                    <a:pt x="7932" y="11294"/>
                  </a:cubicBezTo>
                  <a:cubicBezTo>
                    <a:pt x="8241" y="11167"/>
                    <a:pt x="8296" y="11154"/>
                    <a:pt x="8424" y="10857"/>
                  </a:cubicBezTo>
                  <a:cubicBezTo>
                    <a:pt x="8551" y="10560"/>
                    <a:pt x="8599" y="10348"/>
                    <a:pt x="8679" y="10141"/>
                  </a:cubicBezTo>
                  <a:cubicBezTo>
                    <a:pt x="8757" y="9935"/>
                    <a:pt x="8842" y="9783"/>
                    <a:pt x="9194" y="9687"/>
                  </a:cubicBezTo>
                  <a:cubicBezTo>
                    <a:pt x="9546" y="9589"/>
                    <a:pt x="10050" y="9340"/>
                    <a:pt x="10195" y="9146"/>
                  </a:cubicBezTo>
                  <a:cubicBezTo>
                    <a:pt x="10341" y="8952"/>
                    <a:pt x="10553" y="8770"/>
                    <a:pt x="10341" y="8758"/>
                  </a:cubicBezTo>
                  <a:cubicBezTo>
                    <a:pt x="10128" y="8745"/>
                    <a:pt x="9789" y="8551"/>
                    <a:pt x="10031" y="8436"/>
                  </a:cubicBezTo>
                  <a:cubicBezTo>
                    <a:pt x="10274" y="8321"/>
                    <a:pt x="10699" y="8375"/>
                    <a:pt x="11027" y="8206"/>
                  </a:cubicBezTo>
                  <a:cubicBezTo>
                    <a:pt x="11354" y="8035"/>
                    <a:pt x="11434" y="8060"/>
                    <a:pt x="11463" y="7914"/>
                  </a:cubicBezTo>
                  <a:cubicBezTo>
                    <a:pt x="11494" y="7769"/>
                    <a:pt x="11572" y="7453"/>
                    <a:pt x="11366" y="7362"/>
                  </a:cubicBezTo>
                  <a:cubicBezTo>
                    <a:pt x="11160" y="7271"/>
                    <a:pt x="11117" y="7399"/>
                    <a:pt x="11027" y="7229"/>
                  </a:cubicBezTo>
                  <a:cubicBezTo>
                    <a:pt x="10936" y="7058"/>
                    <a:pt x="10626" y="6713"/>
                    <a:pt x="10711" y="6562"/>
                  </a:cubicBezTo>
                  <a:cubicBezTo>
                    <a:pt x="10796" y="6410"/>
                    <a:pt x="11027" y="6555"/>
                    <a:pt x="11227" y="6834"/>
                  </a:cubicBezTo>
                  <a:cubicBezTo>
                    <a:pt x="11427" y="7113"/>
                    <a:pt x="11500" y="6949"/>
                    <a:pt x="11640" y="7144"/>
                  </a:cubicBezTo>
                  <a:cubicBezTo>
                    <a:pt x="11779" y="7338"/>
                    <a:pt x="11633" y="7393"/>
                    <a:pt x="11973" y="7490"/>
                  </a:cubicBezTo>
                  <a:cubicBezTo>
                    <a:pt x="12313" y="7587"/>
                    <a:pt x="12222" y="7620"/>
                    <a:pt x="12319" y="7887"/>
                  </a:cubicBezTo>
                  <a:cubicBezTo>
                    <a:pt x="12416" y="8154"/>
                    <a:pt x="12537" y="8145"/>
                    <a:pt x="12537" y="8145"/>
                  </a:cubicBezTo>
                  <a:cubicBezTo>
                    <a:pt x="12537" y="8145"/>
                    <a:pt x="12686" y="8463"/>
                    <a:pt x="12480" y="8985"/>
                  </a:cubicBezTo>
                  <a:cubicBezTo>
                    <a:pt x="12273" y="9508"/>
                    <a:pt x="12352" y="9543"/>
                    <a:pt x="12467" y="9677"/>
                  </a:cubicBezTo>
                  <a:cubicBezTo>
                    <a:pt x="12583" y="9811"/>
                    <a:pt x="12498" y="10010"/>
                    <a:pt x="12492" y="10078"/>
                  </a:cubicBezTo>
                  <a:cubicBezTo>
                    <a:pt x="12489" y="10106"/>
                    <a:pt x="12505" y="10218"/>
                    <a:pt x="12585" y="103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86;p65">
              <a:extLst>
                <a:ext uri="{FF2B5EF4-FFF2-40B4-BE49-F238E27FC236}">
                  <a16:creationId xmlns:a16="http://schemas.microsoft.com/office/drawing/2014/main" id="{942946F2-9CE8-CCA8-6BC4-C158DFF38C8D}"/>
                </a:ext>
              </a:extLst>
            </p:cNvPr>
            <p:cNvSpPr/>
            <p:nvPr/>
          </p:nvSpPr>
          <p:spPr>
            <a:xfrm>
              <a:off x="3812149" y="3026835"/>
              <a:ext cx="995900" cy="909830"/>
            </a:xfrm>
            <a:custGeom>
              <a:avLst/>
              <a:gdLst/>
              <a:ahLst/>
              <a:cxnLst/>
              <a:rect l="l" t="t" r="r" b="b"/>
              <a:pathLst>
                <a:path w="13642" h="12463" extrusionOk="0">
                  <a:moveTo>
                    <a:pt x="9365" y="2270"/>
                  </a:moveTo>
                  <a:lnTo>
                    <a:pt x="9365" y="2271"/>
                  </a:lnTo>
                  <a:cubicBezTo>
                    <a:pt x="9365" y="2270"/>
                    <a:pt x="9365" y="2270"/>
                    <a:pt x="9365" y="2270"/>
                  </a:cubicBezTo>
                  <a:close/>
                  <a:moveTo>
                    <a:pt x="8443" y="2228"/>
                  </a:moveTo>
                  <a:cubicBezTo>
                    <a:pt x="8541" y="1862"/>
                    <a:pt x="9044" y="1645"/>
                    <a:pt x="9046" y="1645"/>
                  </a:cubicBezTo>
                  <a:lnTo>
                    <a:pt x="9105" y="1619"/>
                  </a:lnTo>
                  <a:lnTo>
                    <a:pt x="9124" y="1681"/>
                  </a:lnTo>
                  <a:cubicBezTo>
                    <a:pt x="9135" y="1719"/>
                    <a:pt x="9121" y="1760"/>
                    <a:pt x="9105" y="1812"/>
                  </a:cubicBezTo>
                  <a:cubicBezTo>
                    <a:pt x="9098" y="1837"/>
                    <a:pt x="9089" y="1865"/>
                    <a:pt x="9084" y="1889"/>
                  </a:cubicBezTo>
                  <a:cubicBezTo>
                    <a:pt x="9064" y="1972"/>
                    <a:pt x="9074" y="2066"/>
                    <a:pt x="9250" y="2105"/>
                  </a:cubicBezTo>
                  <a:cubicBezTo>
                    <a:pt x="9354" y="2129"/>
                    <a:pt x="9416" y="2160"/>
                    <a:pt x="9449" y="2195"/>
                  </a:cubicBezTo>
                  <a:cubicBezTo>
                    <a:pt x="9480" y="2230"/>
                    <a:pt x="9486" y="2268"/>
                    <a:pt x="9474" y="2306"/>
                  </a:cubicBezTo>
                  <a:cubicBezTo>
                    <a:pt x="9464" y="2336"/>
                    <a:pt x="9442" y="2364"/>
                    <a:pt x="9410" y="2388"/>
                  </a:cubicBezTo>
                  <a:cubicBezTo>
                    <a:pt x="9340" y="2443"/>
                    <a:pt x="9212" y="2489"/>
                    <a:pt x="9100" y="2503"/>
                  </a:cubicBezTo>
                  <a:lnTo>
                    <a:pt x="9093" y="2504"/>
                  </a:lnTo>
                  <a:cubicBezTo>
                    <a:pt x="8900" y="2530"/>
                    <a:pt x="8864" y="2535"/>
                    <a:pt x="8796" y="2758"/>
                  </a:cubicBezTo>
                  <a:cubicBezTo>
                    <a:pt x="8751" y="2907"/>
                    <a:pt x="8569" y="2939"/>
                    <a:pt x="8397" y="2921"/>
                  </a:cubicBezTo>
                  <a:cubicBezTo>
                    <a:pt x="8314" y="2912"/>
                    <a:pt x="8232" y="2891"/>
                    <a:pt x="8172" y="2868"/>
                  </a:cubicBezTo>
                  <a:cubicBezTo>
                    <a:pt x="8090" y="2836"/>
                    <a:pt x="8039" y="2789"/>
                    <a:pt x="8048" y="2739"/>
                  </a:cubicBezTo>
                  <a:cubicBezTo>
                    <a:pt x="8053" y="2711"/>
                    <a:pt x="8072" y="2689"/>
                    <a:pt x="8107" y="2676"/>
                  </a:cubicBezTo>
                  <a:cubicBezTo>
                    <a:pt x="8178" y="2648"/>
                    <a:pt x="8241" y="2616"/>
                    <a:pt x="8295" y="2553"/>
                  </a:cubicBezTo>
                  <a:cubicBezTo>
                    <a:pt x="8351" y="2489"/>
                    <a:pt x="8400" y="2390"/>
                    <a:pt x="8443" y="2228"/>
                  </a:cubicBezTo>
                  <a:close/>
                  <a:moveTo>
                    <a:pt x="8988" y="1802"/>
                  </a:moveTo>
                  <a:cubicBezTo>
                    <a:pt x="8982" y="1821"/>
                    <a:pt x="8976" y="1842"/>
                    <a:pt x="8972" y="1864"/>
                  </a:cubicBezTo>
                  <a:cubicBezTo>
                    <a:pt x="8941" y="2001"/>
                    <a:pt x="8953" y="2157"/>
                    <a:pt x="9226" y="2218"/>
                  </a:cubicBezTo>
                  <a:cubicBezTo>
                    <a:pt x="9304" y="2235"/>
                    <a:pt x="9346" y="2254"/>
                    <a:pt x="9363" y="2272"/>
                  </a:cubicBezTo>
                  <a:cubicBezTo>
                    <a:pt x="9364" y="2272"/>
                    <a:pt x="9364" y="2271"/>
                    <a:pt x="9365" y="2271"/>
                  </a:cubicBezTo>
                  <a:lnTo>
                    <a:pt x="9365" y="2270"/>
                  </a:lnTo>
                  <a:cubicBezTo>
                    <a:pt x="9362" y="2277"/>
                    <a:pt x="9353" y="2287"/>
                    <a:pt x="9340" y="2297"/>
                  </a:cubicBezTo>
                  <a:cubicBezTo>
                    <a:pt x="9284" y="2341"/>
                    <a:pt x="9180" y="2378"/>
                    <a:pt x="9085" y="2390"/>
                  </a:cubicBezTo>
                  <a:lnTo>
                    <a:pt x="9078" y="2391"/>
                  </a:lnTo>
                  <a:cubicBezTo>
                    <a:pt x="8822" y="2425"/>
                    <a:pt x="8774" y="2431"/>
                    <a:pt x="8685" y="2724"/>
                  </a:cubicBezTo>
                  <a:cubicBezTo>
                    <a:pt x="8661" y="2806"/>
                    <a:pt x="8533" y="2820"/>
                    <a:pt x="8409" y="2806"/>
                  </a:cubicBezTo>
                  <a:cubicBezTo>
                    <a:pt x="8336" y="2799"/>
                    <a:pt x="8265" y="2781"/>
                    <a:pt x="8214" y="2761"/>
                  </a:cubicBezTo>
                  <a:cubicBezTo>
                    <a:pt x="8210" y="2760"/>
                    <a:pt x="8208" y="2759"/>
                    <a:pt x="8205" y="2758"/>
                  </a:cubicBezTo>
                  <a:cubicBezTo>
                    <a:pt x="8269" y="2729"/>
                    <a:pt x="8327" y="2690"/>
                    <a:pt x="8382" y="2628"/>
                  </a:cubicBezTo>
                  <a:cubicBezTo>
                    <a:pt x="8449" y="2551"/>
                    <a:pt x="8506" y="2437"/>
                    <a:pt x="8554" y="2258"/>
                  </a:cubicBezTo>
                  <a:cubicBezTo>
                    <a:pt x="8612" y="2041"/>
                    <a:pt x="8849" y="1880"/>
                    <a:pt x="8988" y="1802"/>
                  </a:cubicBezTo>
                  <a:close/>
                  <a:moveTo>
                    <a:pt x="13514" y="8166"/>
                  </a:moveTo>
                  <a:lnTo>
                    <a:pt x="13511" y="8177"/>
                  </a:lnTo>
                  <a:lnTo>
                    <a:pt x="13399" y="8155"/>
                  </a:lnTo>
                  <a:lnTo>
                    <a:pt x="13403" y="8133"/>
                  </a:lnTo>
                  <a:lnTo>
                    <a:pt x="13516" y="8154"/>
                  </a:lnTo>
                  <a:lnTo>
                    <a:pt x="13516" y="8154"/>
                  </a:lnTo>
                  <a:close/>
                  <a:moveTo>
                    <a:pt x="13388" y="8209"/>
                  </a:moveTo>
                  <a:lnTo>
                    <a:pt x="13392" y="8192"/>
                  </a:lnTo>
                  <a:lnTo>
                    <a:pt x="13504" y="8216"/>
                  </a:lnTo>
                  <a:lnTo>
                    <a:pt x="13500" y="8232"/>
                  </a:lnTo>
                  <a:close/>
                  <a:moveTo>
                    <a:pt x="13377" y="8264"/>
                  </a:moveTo>
                  <a:lnTo>
                    <a:pt x="13379" y="8252"/>
                  </a:lnTo>
                  <a:lnTo>
                    <a:pt x="13491" y="8276"/>
                  </a:lnTo>
                  <a:lnTo>
                    <a:pt x="13489" y="8288"/>
                  </a:lnTo>
                  <a:close/>
                  <a:moveTo>
                    <a:pt x="8898" y="11729"/>
                  </a:moveTo>
                  <a:cubicBezTo>
                    <a:pt x="8545" y="11924"/>
                    <a:pt x="8390" y="12092"/>
                    <a:pt x="8347" y="12147"/>
                  </a:cubicBezTo>
                  <a:cubicBezTo>
                    <a:pt x="8292" y="12160"/>
                    <a:pt x="8137" y="12193"/>
                    <a:pt x="8145" y="12139"/>
                  </a:cubicBezTo>
                  <a:cubicBezTo>
                    <a:pt x="8161" y="12045"/>
                    <a:pt x="8286" y="11873"/>
                    <a:pt x="8397" y="11722"/>
                  </a:cubicBezTo>
                  <a:cubicBezTo>
                    <a:pt x="8443" y="11659"/>
                    <a:pt x="8486" y="11599"/>
                    <a:pt x="8519" y="11549"/>
                  </a:cubicBezTo>
                  <a:cubicBezTo>
                    <a:pt x="8570" y="11471"/>
                    <a:pt x="8610" y="11430"/>
                    <a:pt x="8655" y="11409"/>
                  </a:cubicBezTo>
                  <a:cubicBezTo>
                    <a:pt x="8701" y="11388"/>
                    <a:pt x="8760" y="11384"/>
                    <a:pt x="8843" y="11382"/>
                  </a:cubicBezTo>
                  <a:cubicBezTo>
                    <a:pt x="8972" y="11377"/>
                    <a:pt x="9150" y="11305"/>
                    <a:pt x="9256" y="11256"/>
                  </a:cubicBezTo>
                  <a:cubicBezTo>
                    <a:pt x="9235" y="11375"/>
                    <a:pt x="9162" y="11583"/>
                    <a:pt x="8898" y="11729"/>
                  </a:cubicBezTo>
                  <a:close/>
                  <a:moveTo>
                    <a:pt x="9378" y="11157"/>
                  </a:moveTo>
                  <a:cubicBezTo>
                    <a:pt x="9378" y="11158"/>
                    <a:pt x="9404" y="11581"/>
                    <a:pt x="8953" y="11829"/>
                  </a:cubicBezTo>
                  <a:cubicBezTo>
                    <a:pt x="8547" y="12053"/>
                    <a:pt x="8428" y="12229"/>
                    <a:pt x="8427" y="12230"/>
                  </a:cubicBezTo>
                  <a:lnTo>
                    <a:pt x="8415" y="12248"/>
                  </a:lnTo>
                  <a:lnTo>
                    <a:pt x="8395" y="12253"/>
                  </a:lnTo>
                  <a:cubicBezTo>
                    <a:pt x="8394" y="12254"/>
                    <a:pt x="7994" y="12361"/>
                    <a:pt x="8032" y="12122"/>
                  </a:cubicBezTo>
                  <a:cubicBezTo>
                    <a:pt x="8052" y="12000"/>
                    <a:pt x="8186" y="11815"/>
                    <a:pt x="8305" y="11654"/>
                  </a:cubicBezTo>
                  <a:cubicBezTo>
                    <a:pt x="8348" y="11594"/>
                    <a:pt x="8390" y="11536"/>
                    <a:pt x="8423" y="11486"/>
                  </a:cubicBezTo>
                  <a:cubicBezTo>
                    <a:pt x="8487" y="11389"/>
                    <a:pt x="8541" y="11336"/>
                    <a:pt x="8607" y="11306"/>
                  </a:cubicBezTo>
                  <a:cubicBezTo>
                    <a:pt x="8671" y="11275"/>
                    <a:pt x="8740" y="11270"/>
                    <a:pt x="8839" y="11266"/>
                  </a:cubicBezTo>
                  <a:cubicBezTo>
                    <a:pt x="9008" y="11261"/>
                    <a:pt x="9293" y="11110"/>
                    <a:pt x="9294" y="11109"/>
                  </a:cubicBezTo>
                  <a:lnTo>
                    <a:pt x="9373" y="11067"/>
                  </a:lnTo>
                  <a:close/>
                  <a:moveTo>
                    <a:pt x="2455" y="1774"/>
                  </a:moveTo>
                  <a:lnTo>
                    <a:pt x="2460" y="1768"/>
                  </a:lnTo>
                  <a:cubicBezTo>
                    <a:pt x="2711" y="1547"/>
                    <a:pt x="2979" y="1344"/>
                    <a:pt x="3262" y="1162"/>
                  </a:cubicBezTo>
                  <a:cubicBezTo>
                    <a:pt x="3543" y="982"/>
                    <a:pt x="3838" y="823"/>
                    <a:pt x="4144" y="687"/>
                  </a:cubicBezTo>
                  <a:cubicBezTo>
                    <a:pt x="4184" y="669"/>
                    <a:pt x="4221" y="652"/>
                    <a:pt x="4259" y="637"/>
                  </a:cubicBezTo>
                  <a:cubicBezTo>
                    <a:pt x="4294" y="621"/>
                    <a:pt x="4333" y="605"/>
                    <a:pt x="4374" y="589"/>
                  </a:cubicBezTo>
                  <a:cubicBezTo>
                    <a:pt x="4506" y="536"/>
                    <a:pt x="4640" y="487"/>
                    <a:pt x="4777" y="442"/>
                  </a:cubicBezTo>
                  <a:cubicBezTo>
                    <a:pt x="4914" y="397"/>
                    <a:pt x="5052" y="357"/>
                    <a:pt x="5190" y="322"/>
                  </a:cubicBezTo>
                  <a:cubicBezTo>
                    <a:pt x="5214" y="315"/>
                    <a:pt x="5240" y="309"/>
                    <a:pt x="5270" y="302"/>
                  </a:cubicBezTo>
                  <a:cubicBezTo>
                    <a:pt x="5293" y="296"/>
                    <a:pt x="5319" y="290"/>
                    <a:pt x="5349" y="283"/>
                  </a:cubicBezTo>
                  <a:cubicBezTo>
                    <a:pt x="5447" y="261"/>
                    <a:pt x="5544" y="241"/>
                    <a:pt x="5642" y="223"/>
                  </a:cubicBezTo>
                  <a:cubicBezTo>
                    <a:pt x="5739" y="205"/>
                    <a:pt x="5837" y="190"/>
                    <a:pt x="5937" y="176"/>
                  </a:cubicBezTo>
                  <a:cubicBezTo>
                    <a:pt x="5960" y="173"/>
                    <a:pt x="5979" y="170"/>
                    <a:pt x="5994" y="169"/>
                  </a:cubicBezTo>
                  <a:cubicBezTo>
                    <a:pt x="6000" y="168"/>
                    <a:pt x="6020" y="165"/>
                    <a:pt x="6051" y="162"/>
                  </a:cubicBezTo>
                  <a:cubicBezTo>
                    <a:pt x="6137" y="151"/>
                    <a:pt x="6222" y="143"/>
                    <a:pt x="6308" y="136"/>
                  </a:cubicBezTo>
                  <a:cubicBezTo>
                    <a:pt x="6396" y="129"/>
                    <a:pt x="6482" y="124"/>
                    <a:pt x="6566" y="121"/>
                  </a:cubicBezTo>
                  <a:cubicBezTo>
                    <a:pt x="6582" y="120"/>
                    <a:pt x="6597" y="119"/>
                    <a:pt x="6609" y="119"/>
                  </a:cubicBezTo>
                  <a:cubicBezTo>
                    <a:pt x="6625" y="118"/>
                    <a:pt x="6639" y="118"/>
                    <a:pt x="6653" y="117"/>
                  </a:cubicBezTo>
                  <a:cubicBezTo>
                    <a:pt x="6685" y="116"/>
                    <a:pt x="6716" y="115"/>
                    <a:pt x="6747" y="115"/>
                  </a:cubicBezTo>
                  <a:cubicBezTo>
                    <a:pt x="6768" y="115"/>
                    <a:pt x="6799" y="115"/>
                    <a:pt x="6841" y="115"/>
                  </a:cubicBezTo>
                  <a:cubicBezTo>
                    <a:pt x="6883" y="115"/>
                    <a:pt x="6915" y="115"/>
                    <a:pt x="6936" y="115"/>
                  </a:cubicBezTo>
                  <a:cubicBezTo>
                    <a:pt x="6966" y="115"/>
                    <a:pt x="6998" y="116"/>
                    <a:pt x="7030" y="117"/>
                  </a:cubicBezTo>
                  <a:cubicBezTo>
                    <a:pt x="7044" y="118"/>
                    <a:pt x="7058" y="118"/>
                    <a:pt x="7073" y="119"/>
                  </a:cubicBezTo>
                  <a:cubicBezTo>
                    <a:pt x="7086" y="119"/>
                    <a:pt x="7100" y="120"/>
                    <a:pt x="7116" y="121"/>
                  </a:cubicBezTo>
                  <a:cubicBezTo>
                    <a:pt x="7200" y="124"/>
                    <a:pt x="7287" y="129"/>
                    <a:pt x="7374" y="136"/>
                  </a:cubicBezTo>
                  <a:cubicBezTo>
                    <a:pt x="7460" y="143"/>
                    <a:pt x="7546" y="151"/>
                    <a:pt x="7631" y="162"/>
                  </a:cubicBezTo>
                  <a:cubicBezTo>
                    <a:pt x="7663" y="165"/>
                    <a:pt x="7682" y="168"/>
                    <a:pt x="7688" y="169"/>
                  </a:cubicBezTo>
                  <a:cubicBezTo>
                    <a:pt x="7703" y="170"/>
                    <a:pt x="7722" y="173"/>
                    <a:pt x="7746" y="176"/>
                  </a:cubicBezTo>
                  <a:lnTo>
                    <a:pt x="7769" y="179"/>
                  </a:lnTo>
                  <a:lnTo>
                    <a:pt x="7765" y="184"/>
                  </a:lnTo>
                  <a:cubicBezTo>
                    <a:pt x="7754" y="196"/>
                    <a:pt x="7742" y="208"/>
                    <a:pt x="7729" y="220"/>
                  </a:cubicBezTo>
                  <a:cubicBezTo>
                    <a:pt x="7717" y="233"/>
                    <a:pt x="7705" y="246"/>
                    <a:pt x="7694" y="258"/>
                  </a:cubicBezTo>
                  <a:lnTo>
                    <a:pt x="7690" y="261"/>
                  </a:lnTo>
                  <a:cubicBezTo>
                    <a:pt x="7600" y="356"/>
                    <a:pt x="7515" y="406"/>
                    <a:pt x="7432" y="430"/>
                  </a:cubicBezTo>
                  <a:cubicBezTo>
                    <a:pt x="7350" y="453"/>
                    <a:pt x="7268" y="452"/>
                    <a:pt x="7186" y="442"/>
                  </a:cubicBezTo>
                  <a:cubicBezTo>
                    <a:pt x="7170" y="440"/>
                    <a:pt x="7155" y="439"/>
                    <a:pt x="7140" y="436"/>
                  </a:cubicBezTo>
                  <a:cubicBezTo>
                    <a:pt x="7131" y="435"/>
                    <a:pt x="7113" y="432"/>
                    <a:pt x="7093" y="429"/>
                  </a:cubicBezTo>
                  <a:lnTo>
                    <a:pt x="7089" y="429"/>
                  </a:lnTo>
                  <a:cubicBezTo>
                    <a:pt x="6918" y="404"/>
                    <a:pt x="6748" y="378"/>
                    <a:pt x="6561" y="493"/>
                  </a:cubicBezTo>
                  <a:lnTo>
                    <a:pt x="6561" y="494"/>
                  </a:lnTo>
                  <a:lnTo>
                    <a:pt x="6558" y="495"/>
                  </a:lnTo>
                  <a:lnTo>
                    <a:pt x="6558" y="495"/>
                  </a:lnTo>
                  <a:cubicBezTo>
                    <a:pt x="6544" y="504"/>
                    <a:pt x="6531" y="513"/>
                    <a:pt x="6517" y="522"/>
                  </a:cubicBezTo>
                  <a:cubicBezTo>
                    <a:pt x="6505" y="529"/>
                    <a:pt x="6493" y="538"/>
                    <a:pt x="6477" y="549"/>
                  </a:cubicBezTo>
                  <a:cubicBezTo>
                    <a:pt x="6468" y="556"/>
                    <a:pt x="6469" y="555"/>
                    <a:pt x="6467" y="556"/>
                  </a:cubicBezTo>
                  <a:lnTo>
                    <a:pt x="6455" y="564"/>
                  </a:lnTo>
                  <a:cubicBezTo>
                    <a:pt x="6431" y="582"/>
                    <a:pt x="6411" y="597"/>
                    <a:pt x="6393" y="611"/>
                  </a:cubicBezTo>
                  <a:cubicBezTo>
                    <a:pt x="6378" y="623"/>
                    <a:pt x="6358" y="638"/>
                    <a:pt x="6336" y="657"/>
                  </a:cubicBezTo>
                  <a:cubicBezTo>
                    <a:pt x="6298" y="687"/>
                    <a:pt x="6265" y="716"/>
                    <a:pt x="6233" y="744"/>
                  </a:cubicBezTo>
                  <a:cubicBezTo>
                    <a:pt x="6059" y="893"/>
                    <a:pt x="5921" y="1013"/>
                    <a:pt x="5666" y="998"/>
                  </a:cubicBezTo>
                  <a:lnTo>
                    <a:pt x="5661" y="997"/>
                  </a:lnTo>
                  <a:cubicBezTo>
                    <a:pt x="5643" y="996"/>
                    <a:pt x="5625" y="996"/>
                    <a:pt x="5606" y="996"/>
                  </a:cubicBezTo>
                  <a:cubicBezTo>
                    <a:pt x="5588" y="996"/>
                    <a:pt x="5571" y="996"/>
                    <a:pt x="5554" y="996"/>
                  </a:cubicBezTo>
                  <a:cubicBezTo>
                    <a:pt x="5370" y="999"/>
                    <a:pt x="5225" y="1040"/>
                    <a:pt x="5101" y="1120"/>
                  </a:cubicBezTo>
                  <a:cubicBezTo>
                    <a:pt x="4979" y="1198"/>
                    <a:pt x="4879" y="1313"/>
                    <a:pt x="4787" y="1464"/>
                  </a:cubicBezTo>
                  <a:lnTo>
                    <a:pt x="4778" y="1478"/>
                  </a:lnTo>
                  <a:cubicBezTo>
                    <a:pt x="4653" y="1681"/>
                    <a:pt x="4537" y="1870"/>
                    <a:pt x="4358" y="1890"/>
                  </a:cubicBezTo>
                  <a:cubicBezTo>
                    <a:pt x="4344" y="1891"/>
                    <a:pt x="4329" y="1891"/>
                    <a:pt x="4315" y="1891"/>
                  </a:cubicBezTo>
                  <a:cubicBezTo>
                    <a:pt x="4301" y="1891"/>
                    <a:pt x="4285" y="1890"/>
                    <a:pt x="4269" y="1887"/>
                  </a:cubicBezTo>
                  <a:cubicBezTo>
                    <a:pt x="4239" y="1882"/>
                    <a:pt x="4208" y="1874"/>
                    <a:pt x="4173" y="1861"/>
                  </a:cubicBezTo>
                  <a:cubicBezTo>
                    <a:pt x="4137" y="1848"/>
                    <a:pt x="4100" y="1830"/>
                    <a:pt x="4060" y="1808"/>
                  </a:cubicBezTo>
                  <a:cubicBezTo>
                    <a:pt x="3748" y="1635"/>
                    <a:pt x="3640" y="1688"/>
                    <a:pt x="3432" y="1790"/>
                  </a:cubicBezTo>
                  <a:cubicBezTo>
                    <a:pt x="3397" y="1808"/>
                    <a:pt x="3358" y="1826"/>
                    <a:pt x="3314" y="1846"/>
                  </a:cubicBezTo>
                  <a:cubicBezTo>
                    <a:pt x="3294" y="1856"/>
                    <a:pt x="3272" y="1864"/>
                    <a:pt x="3248" y="1874"/>
                  </a:cubicBezTo>
                  <a:cubicBezTo>
                    <a:pt x="3225" y="1884"/>
                    <a:pt x="3200" y="1892"/>
                    <a:pt x="3173" y="1902"/>
                  </a:cubicBezTo>
                  <a:cubicBezTo>
                    <a:pt x="3150" y="1911"/>
                    <a:pt x="3125" y="1918"/>
                    <a:pt x="3101" y="1926"/>
                  </a:cubicBezTo>
                  <a:cubicBezTo>
                    <a:pt x="3076" y="1934"/>
                    <a:pt x="3048" y="1941"/>
                    <a:pt x="3021" y="1949"/>
                  </a:cubicBezTo>
                  <a:cubicBezTo>
                    <a:pt x="2897" y="1981"/>
                    <a:pt x="2794" y="1986"/>
                    <a:pt x="2710" y="1968"/>
                  </a:cubicBezTo>
                  <a:cubicBezTo>
                    <a:pt x="2623" y="1950"/>
                    <a:pt x="2555" y="1908"/>
                    <a:pt x="2504" y="1848"/>
                  </a:cubicBezTo>
                  <a:cubicBezTo>
                    <a:pt x="2496" y="1837"/>
                    <a:pt x="2487" y="1826"/>
                    <a:pt x="2479" y="1814"/>
                  </a:cubicBezTo>
                  <a:cubicBezTo>
                    <a:pt x="2470" y="1801"/>
                    <a:pt x="2463" y="1788"/>
                    <a:pt x="2456" y="1775"/>
                  </a:cubicBezTo>
                  <a:close/>
                  <a:moveTo>
                    <a:pt x="6446" y="2263"/>
                  </a:moveTo>
                  <a:cubicBezTo>
                    <a:pt x="6343" y="2015"/>
                    <a:pt x="6475" y="1821"/>
                    <a:pt x="6476" y="1821"/>
                  </a:cubicBezTo>
                  <a:lnTo>
                    <a:pt x="6488" y="1802"/>
                  </a:lnTo>
                  <a:lnTo>
                    <a:pt x="6509" y="1797"/>
                  </a:lnTo>
                  <a:cubicBezTo>
                    <a:pt x="6578" y="1779"/>
                    <a:pt x="6641" y="1777"/>
                    <a:pt x="6695" y="1785"/>
                  </a:cubicBezTo>
                  <a:cubicBezTo>
                    <a:pt x="6749" y="1794"/>
                    <a:pt x="6794" y="1812"/>
                    <a:pt x="6829" y="1836"/>
                  </a:cubicBezTo>
                  <a:cubicBezTo>
                    <a:pt x="6868" y="1863"/>
                    <a:pt x="6895" y="1898"/>
                    <a:pt x="6905" y="1935"/>
                  </a:cubicBezTo>
                  <a:cubicBezTo>
                    <a:pt x="6909" y="1952"/>
                    <a:pt x="6910" y="1969"/>
                    <a:pt x="6908" y="1985"/>
                  </a:cubicBezTo>
                  <a:cubicBezTo>
                    <a:pt x="6905" y="2001"/>
                    <a:pt x="6902" y="2016"/>
                    <a:pt x="6898" y="2032"/>
                  </a:cubicBezTo>
                  <a:cubicBezTo>
                    <a:pt x="6887" y="2081"/>
                    <a:pt x="6877" y="2126"/>
                    <a:pt x="6926" y="2220"/>
                  </a:cubicBezTo>
                  <a:cubicBezTo>
                    <a:pt x="7008" y="2378"/>
                    <a:pt x="6999" y="2390"/>
                    <a:pt x="6862" y="2571"/>
                  </a:cubicBezTo>
                  <a:cubicBezTo>
                    <a:pt x="6846" y="2593"/>
                    <a:pt x="6827" y="2618"/>
                    <a:pt x="6818" y="2629"/>
                  </a:cubicBezTo>
                  <a:cubicBezTo>
                    <a:pt x="6728" y="2751"/>
                    <a:pt x="6602" y="2753"/>
                    <a:pt x="6500" y="2715"/>
                  </a:cubicBezTo>
                  <a:cubicBezTo>
                    <a:pt x="6453" y="2697"/>
                    <a:pt x="6411" y="2671"/>
                    <a:pt x="6380" y="2644"/>
                  </a:cubicBezTo>
                  <a:cubicBezTo>
                    <a:pt x="6342" y="2610"/>
                    <a:pt x="6318" y="2571"/>
                    <a:pt x="6319" y="2539"/>
                  </a:cubicBezTo>
                  <a:cubicBezTo>
                    <a:pt x="6321" y="2506"/>
                    <a:pt x="6338" y="2482"/>
                    <a:pt x="6372" y="2471"/>
                  </a:cubicBezTo>
                  <a:cubicBezTo>
                    <a:pt x="6404" y="2462"/>
                    <a:pt x="6443" y="2448"/>
                    <a:pt x="6461" y="2423"/>
                  </a:cubicBezTo>
                  <a:cubicBezTo>
                    <a:pt x="6480" y="2397"/>
                    <a:pt x="6482" y="2350"/>
                    <a:pt x="6446" y="2263"/>
                  </a:cubicBezTo>
                  <a:close/>
                  <a:moveTo>
                    <a:pt x="6560" y="1903"/>
                  </a:moveTo>
                  <a:cubicBezTo>
                    <a:pt x="6604" y="1894"/>
                    <a:pt x="6643" y="1893"/>
                    <a:pt x="6677" y="1898"/>
                  </a:cubicBezTo>
                  <a:cubicBezTo>
                    <a:pt x="6714" y="1905"/>
                    <a:pt x="6743" y="1916"/>
                    <a:pt x="6765" y="1931"/>
                  </a:cubicBezTo>
                  <a:cubicBezTo>
                    <a:pt x="6781" y="1942"/>
                    <a:pt x="6791" y="1953"/>
                    <a:pt x="6793" y="1964"/>
                  </a:cubicBezTo>
                  <a:cubicBezTo>
                    <a:pt x="6794" y="1966"/>
                    <a:pt x="6794" y="1967"/>
                    <a:pt x="6794" y="1968"/>
                  </a:cubicBezTo>
                  <a:cubicBezTo>
                    <a:pt x="6792" y="1983"/>
                    <a:pt x="6789" y="1995"/>
                    <a:pt x="6786" y="2007"/>
                  </a:cubicBezTo>
                  <a:cubicBezTo>
                    <a:pt x="6771" y="2077"/>
                    <a:pt x="6756" y="2141"/>
                    <a:pt x="6825" y="2273"/>
                  </a:cubicBezTo>
                  <a:cubicBezTo>
                    <a:pt x="6873" y="2366"/>
                    <a:pt x="6867" y="2374"/>
                    <a:pt x="6771" y="2502"/>
                  </a:cubicBezTo>
                  <a:cubicBezTo>
                    <a:pt x="6761" y="2515"/>
                    <a:pt x="6750" y="2530"/>
                    <a:pt x="6726" y="2561"/>
                  </a:cubicBezTo>
                  <a:cubicBezTo>
                    <a:pt x="6675" y="2630"/>
                    <a:pt x="6601" y="2630"/>
                    <a:pt x="6540" y="2607"/>
                  </a:cubicBezTo>
                  <a:cubicBezTo>
                    <a:pt x="6509" y="2596"/>
                    <a:pt x="6481" y="2579"/>
                    <a:pt x="6460" y="2562"/>
                  </a:cubicBezTo>
                  <a:cubicBezTo>
                    <a:pt x="6495" y="2547"/>
                    <a:pt x="6529" y="2525"/>
                    <a:pt x="6555" y="2489"/>
                  </a:cubicBezTo>
                  <a:cubicBezTo>
                    <a:pt x="6594" y="2434"/>
                    <a:pt x="6606" y="2350"/>
                    <a:pt x="6551" y="2219"/>
                  </a:cubicBezTo>
                  <a:cubicBezTo>
                    <a:pt x="6489" y="2069"/>
                    <a:pt x="6537" y="1947"/>
                    <a:pt x="6560" y="1903"/>
                  </a:cubicBezTo>
                  <a:close/>
                  <a:moveTo>
                    <a:pt x="246" y="8511"/>
                  </a:moveTo>
                  <a:cubicBezTo>
                    <a:pt x="61" y="7776"/>
                    <a:pt x="0" y="7011"/>
                    <a:pt x="68" y="6244"/>
                  </a:cubicBezTo>
                  <a:lnTo>
                    <a:pt x="73" y="6190"/>
                  </a:lnTo>
                  <a:lnTo>
                    <a:pt x="127" y="6192"/>
                  </a:lnTo>
                  <a:cubicBezTo>
                    <a:pt x="144" y="6192"/>
                    <a:pt x="157" y="6193"/>
                    <a:pt x="167" y="6194"/>
                  </a:cubicBezTo>
                  <a:cubicBezTo>
                    <a:pt x="180" y="6196"/>
                    <a:pt x="191" y="6198"/>
                    <a:pt x="198" y="6199"/>
                  </a:cubicBezTo>
                  <a:cubicBezTo>
                    <a:pt x="457" y="6236"/>
                    <a:pt x="493" y="6465"/>
                    <a:pt x="525" y="6665"/>
                  </a:cubicBezTo>
                  <a:cubicBezTo>
                    <a:pt x="540" y="6761"/>
                    <a:pt x="554" y="6849"/>
                    <a:pt x="591" y="6882"/>
                  </a:cubicBezTo>
                  <a:cubicBezTo>
                    <a:pt x="688" y="6969"/>
                    <a:pt x="710" y="7076"/>
                    <a:pt x="742" y="7226"/>
                  </a:cubicBezTo>
                  <a:cubicBezTo>
                    <a:pt x="761" y="7319"/>
                    <a:pt x="784" y="7430"/>
                    <a:pt x="832" y="7561"/>
                  </a:cubicBezTo>
                  <a:cubicBezTo>
                    <a:pt x="901" y="7751"/>
                    <a:pt x="1050" y="7859"/>
                    <a:pt x="1183" y="7956"/>
                  </a:cubicBezTo>
                  <a:cubicBezTo>
                    <a:pt x="1273" y="8021"/>
                    <a:pt x="1356" y="8081"/>
                    <a:pt x="1412" y="8160"/>
                  </a:cubicBezTo>
                  <a:cubicBezTo>
                    <a:pt x="1452" y="8216"/>
                    <a:pt x="1505" y="8281"/>
                    <a:pt x="1558" y="8347"/>
                  </a:cubicBezTo>
                  <a:cubicBezTo>
                    <a:pt x="1688" y="8508"/>
                    <a:pt x="1823" y="8675"/>
                    <a:pt x="1811" y="8770"/>
                  </a:cubicBezTo>
                  <a:cubicBezTo>
                    <a:pt x="1804" y="8828"/>
                    <a:pt x="1760" y="8915"/>
                    <a:pt x="1713" y="9007"/>
                  </a:cubicBezTo>
                  <a:cubicBezTo>
                    <a:pt x="1665" y="9104"/>
                    <a:pt x="1612" y="9207"/>
                    <a:pt x="1608" y="9262"/>
                  </a:cubicBezTo>
                  <a:cubicBezTo>
                    <a:pt x="1605" y="9298"/>
                    <a:pt x="1608" y="9351"/>
                    <a:pt x="1610" y="9412"/>
                  </a:cubicBezTo>
                  <a:cubicBezTo>
                    <a:pt x="1616" y="9552"/>
                    <a:pt x="1624" y="9740"/>
                    <a:pt x="1582" y="9923"/>
                  </a:cubicBezTo>
                  <a:cubicBezTo>
                    <a:pt x="1555" y="10046"/>
                    <a:pt x="1510" y="10193"/>
                    <a:pt x="1444" y="10326"/>
                  </a:cubicBezTo>
                  <a:cubicBezTo>
                    <a:pt x="1390" y="10432"/>
                    <a:pt x="1325" y="10528"/>
                    <a:pt x="1243" y="10597"/>
                  </a:cubicBezTo>
                  <a:lnTo>
                    <a:pt x="1193" y="10638"/>
                  </a:lnTo>
                  <a:lnTo>
                    <a:pt x="1158" y="10583"/>
                  </a:lnTo>
                  <a:cubicBezTo>
                    <a:pt x="735" y="9941"/>
                    <a:pt x="429" y="9241"/>
                    <a:pt x="246" y="8511"/>
                  </a:cubicBezTo>
                  <a:moveTo>
                    <a:pt x="178" y="6312"/>
                  </a:moveTo>
                  <a:cubicBezTo>
                    <a:pt x="119" y="7047"/>
                    <a:pt x="180" y="7780"/>
                    <a:pt x="357" y="8483"/>
                  </a:cubicBezTo>
                  <a:cubicBezTo>
                    <a:pt x="532" y="9179"/>
                    <a:pt x="820" y="9847"/>
                    <a:pt x="1216" y="10463"/>
                  </a:cubicBezTo>
                  <a:cubicBezTo>
                    <a:pt x="1264" y="10411"/>
                    <a:pt x="1306" y="10345"/>
                    <a:pt x="1341" y="10275"/>
                  </a:cubicBezTo>
                  <a:cubicBezTo>
                    <a:pt x="1403" y="10151"/>
                    <a:pt x="1445" y="10012"/>
                    <a:pt x="1471" y="9897"/>
                  </a:cubicBezTo>
                  <a:cubicBezTo>
                    <a:pt x="1508" y="9730"/>
                    <a:pt x="1501" y="9551"/>
                    <a:pt x="1496" y="9416"/>
                  </a:cubicBezTo>
                  <a:cubicBezTo>
                    <a:pt x="1493" y="9351"/>
                    <a:pt x="1491" y="9295"/>
                    <a:pt x="1493" y="9254"/>
                  </a:cubicBezTo>
                  <a:cubicBezTo>
                    <a:pt x="1500" y="9175"/>
                    <a:pt x="1557" y="9062"/>
                    <a:pt x="1611" y="8956"/>
                  </a:cubicBezTo>
                  <a:cubicBezTo>
                    <a:pt x="1653" y="8873"/>
                    <a:pt x="1692" y="8794"/>
                    <a:pt x="1697" y="8757"/>
                  </a:cubicBezTo>
                  <a:cubicBezTo>
                    <a:pt x="1703" y="8709"/>
                    <a:pt x="1584" y="8561"/>
                    <a:pt x="1469" y="8418"/>
                  </a:cubicBezTo>
                  <a:cubicBezTo>
                    <a:pt x="1415" y="8351"/>
                    <a:pt x="1361" y="8285"/>
                    <a:pt x="1319" y="8226"/>
                  </a:cubicBezTo>
                  <a:cubicBezTo>
                    <a:pt x="1274" y="8162"/>
                    <a:pt x="1198" y="8108"/>
                    <a:pt x="1117" y="8049"/>
                  </a:cubicBezTo>
                  <a:cubicBezTo>
                    <a:pt x="970" y="7942"/>
                    <a:pt x="805" y="7824"/>
                    <a:pt x="723" y="7599"/>
                  </a:cubicBezTo>
                  <a:cubicBezTo>
                    <a:pt x="673" y="7461"/>
                    <a:pt x="649" y="7346"/>
                    <a:pt x="629" y="7250"/>
                  </a:cubicBezTo>
                  <a:cubicBezTo>
                    <a:pt x="603" y="7122"/>
                    <a:pt x="584" y="7029"/>
                    <a:pt x="515" y="6968"/>
                  </a:cubicBezTo>
                  <a:cubicBezTo>
                    <a:pt x="447" y="6908"/>
                    <a:pt x="431" y="6800"/>
                    <a:pt x="412" y="6683"/>
                  </a:cubicBezTo>
                  <a:cubicBezTo>
                    <a:pt x="386" y="6522"/>
                    <a:pt x="357" y="6337"/>
                    <a:pt x="179" y="6312"/>
                  </a:cubicBezTo>
                  <a:close/>
                  <a:moveTo>
                    <a:pt x="3209" y="2272"/>
                  </a:moveTo>
                  <a:cubicBezTo>
                    <a:pt x="3290" y="2171"/>
                    <a:pt x="3419" y="2063"/>
                    <a:pt x="3588" y="1956"/>
                  </a:cubicBezTo>
                  <a:lnTo>
                    <a:pt x="3588" y="1956"/>
                  </a:lnTo>
                  <a:cubicBezTo>
                    <a:pt x="3703" y="1882"/>
                    <a:pt x="3796" y="1848"/>
                    <a:pt x="3866" y="1843"/>
                  </a:cubicBezTo>
                  <a:cubicBezTo>
                    <a:pt x="3705" y="1783"/>
                    <a:pt x="3619" y="1825"/>
                    <a:pt x="3482" y="1893"/>
                  </a:cubicBezTo>
                  <a:cubicBezTo>
                    <a:pt x="3445" y="1912"/>
                    <a:pt x="3405" y="1932"/>
                    <a:pt x="3360" y="1951"/>
                  </a:cubicBezTo>
                  <a:cubicBezTo>
                    <a:pt x="3337" y="1961"/>
                    <a:pt x="3315" y="1971"/>
                    <a:pt x="3290" y="1980"/>
                  </a:cubicBezTo>
                  <a:cubicBezTo>
                    <a:pt x="3265" y="1991"/>
                    <a:pt x="3239" y="2001"/>
                    <a:pt x="3212" y="2010"/>
                  </a:cubicBezTo>
                  <a:cubicBezTo>
                    <a:pt x="3188" y="2019"/>
                    <a:pt x="3163" y="2027"/>
                    <a:pt x="3135" y="2035"/>
                  </a:cubicBezTo>
                  <a:cubicBezTo>
                    <a:pt x="3108" y="2044"/>
                    <a:pt x="3080" y="2052"/>
                    <a:pt x="3049" y="2060"/>
                  </a:cubicBezTo>
                  <a:cubicBezTo>
                    <a:pt x="2909" y="2097"/>
                    <a:pt x="2788" y="2101"/>
                    <a:pt x="2687" y="2080"/>
                  </a:cubicBezTo>
                  <a:cubicBezTo>
                    <a:pt x="2573" y="2056"/>
                    <a:pt x="2484" y="2001"/>
                    <a:pt x="2417" y="1922"/>
                  </a:cubicBezTo>
                  <a:cubicBezTo>
                    <a:pt x="2405" y="1908"/>
                    <a:pt x="2394" y="1893"/>
                    <a:pt x="2384" y="1878"/>
                  </a:cubicBezTo>
                  <a:cubicBezTo>
                    <a:pt x="2374" y="1863"/>
                    <a:pt x="2364" y="1847"/>
                    <a:pt x="2354" y="1830"/>
                  </a:cubicBezTo>
                  <a:cubicBezTo>
                    <a:pt x="2352" y="1824"/>
                    <a:pt x="2348" y="1818"/>
                    <a:pt x="2346" y="1811"/>
                  </a:cubicBezTo>
                  <a:cubicBezTo>
                    <a:pt x="2342" y="1804"/>
                    <a:pt x="2339" y="1798"/>
                    <a:pt x="2336" y="1793"/>
                  </a:cubicBezTo>
                  <a:lnTo>
                    <a:pt x="2333" y="1787"/>
                  </a:lnTo>
                  <a:lnTo>
                    <a:pt x="2332" y="1781"/>
                  </a:lnTo>
                  <a:lnTo>
                    <a:pt x="2315" y="1744"/>
                  </a:lnTo>
                  <a:lnTo>
                    <a:pt x="2365" y="1699"/>
                  </a:lnTo>
                  <a:cubicBezTo>
                    <a:pt x="2395" y="1672"/>
                    <a:pt x="2367" y="1697"/>
                    <a:pt x="2384" y="1682"/>
                  </a:cubicBezTo>
                  <a:cubicBezTo>
                    <a:pt x="2640" y="1457"/>
                    <a:pt x="2912" y="1251"/>
                    <a:pt x="3200" y="1066"/>
                  </a:cubicBezTo>
                  <a:cubicBezTo>
                    <a:pt x="3485" y="883"/>
                    <a:pt x="3785" y="721"/>
                    <a:pt x="4098" y="582"/>
                  </a:cubicBezTo>
                  <a:cubicBezTo>
                    <a:pt x="4136" y="565"/>
                    <a:pt x="4174" y="548"/>
                    <a:pt x="4214" y="531"/>
                  </a:cubicBezTo>
                  <a:cubicBezTo>
                    <a:pt x="4255" y="514"/>
                    <a:pt x="4294" y="497"/>
                    <a:pt x="4331" y="483"/>
                  </a:cubicBezTo>
                  <a:cubicBezTo>
                    <a:pt x="4466" y="428"/>
                    <a:pt x="4604" y="378"/>
                    <a:pt x="4742" y="333"/>
                  </a:cubicBezTo>
                  <a:cubicBezTo>
                    <a:pt x="4879" y="288"/>
                    <a:pt x="5019" y="247"/>
                    <a:pt x="5162" y="211"/>
                  </a:cubicBezTo>
                  <a:cubicBezTo>
                    <a:pt x="5192" y="204"/>
                    <a:pt x="5219" y="197"/>
                    <a:pt x="5243" y="191"/>
                  </a:cubicBezTo>
                  <a:cubicBezTo>
                    <a:pt x="5273" y="184"/>
                    <a:pt x="5300" y="177"/>
                    <a:pt x="5324" y="171"/>
                  </a:cubicBezTo>
                  <a:cubicBezTo>
                    <a:pt x="5422" y="150"/>
                    <a:pt x="5520" y="129"/>
                    <a:pt x="5621" y="110"/>
                  </a:cubicBezTo>
                  <a:cubicBezTo>
                    <a:pt x="5720" y="92"/>
                    <a:pt x="5821" y="76"/>
                    <a:pt x="5921" y="62"/>
                  </a:cubicBezTo>
                  <a:cubicBezTo>
                    <a:pt x="5936" y="60"/>
                    <a:pt x="5956" y="58"/>
                    <a:pt x="5980" y="54"/>
                  </a:cubicBezTo>
                  <a:cubicBezTo>
                    <a:pt x="6012" y="51"/>
                    <a:pt x="6031" y="48"/>
                    <a:pt x="6038" y="47"/>
                  </a:cubicBezTo>
                  <a:cubicBezTo>
                    <a:pt x="6125" y="37"/>
                    <a:pt x="6212" y="28"/>
                    <a:pt x="6299" y="21"/>
                  </a:cubicBezTo>
                  <a:cubicBezTo>
                    <a:pt x="6384" y="15"/>
                    <a:pt x="6471" y="10"/>
                    <a:pt x="6562" y="5"/>
                  </a:cubicBezTo>
                  <a:cubicBezTo>
                    <a:pt x="6575" y="5"/>
                    <a:pt x="6589" y="5"/>
                    <a:pt x="6606" y="5"/>
                  </a:cubicBezTo>
                  <a:cubicBezTo>
                    <a:pt x="6620" y="4"/>
                    <a:pt x="6634" y="4"/>
                    <a:pt x="6649" y="3"/>
                  </a:cubicBezTo>
                  <a:cubicBezTo>
                    <a:pt x="6681" y="2"/>
                    <a:pt x="6712" y="1"/>
                    <a:pt x="6745" y="1"/>
                  </a:cubicBezTo>
                  <a:cubicBezTo>
                    <a:pt x="6788" y="0"/>
                    <a:pt x="6820" y="0"/>
                    <a:pt x="6841" y="0"/>
                  </a:cubicBezTo>
                  <a:cubicBezTo>
                    <a:pt x="6862" y="0"/>
                    <a:pt x="6895" y="0"/>
                    <a:pt x="6937" y="1"/>
                  </a:cubicBezTo>
                  <a:cubicBezTo>
                    <a:pt x="6970" y="1"/>
                    <a:pt x="7002" y="2"/>
                    <a:pt x="7033" y="3"/>
                  </a:cubicBezTo>
                  <a:cubicBezTo>
                    <a:pt x="7048" y="4"/>
                    <a:pt x="7063" y="4"/>
                    <a:pt x="7077" y="5"/>
                  </a:cubicBezTo>
                  <a:cubicBezTo>
                    <a:pt x="7093" y="5"/>
                    <a:pt x="7108" y="5"/>
                    <a:pt x="7121" y="5"/>
                  </a:cubicBezTo>
                  <a:cubicBezTo>
                    <a:pt x="7211" y="10"/>
                    <a:pt x="7298" y="15"/>
                    <a:pt x="7383" y="21"/>
                  </a:cubicBezTo>
                  <a:cubicBezTo>
                    <a:pt x="7471" y="28"/>
                    <a:pt x="7558" y="37"/>
                    <a:pt x="7645" y="47"/>
                  </a:cubicBezTo>
                  <a:cubicBezTo>
                    <a:pt x="7651" y="48"/>
                    <a:pt x="7670" y="51"/>
                    <a:pt x="7703" y="54"/>
                  </a:cubicBezTo>
                  <a:cubicBezTo>
                    <a:pt x="7727" y="58"/>
                    <a:pt x="7746" y="60"/>
                    <a:pt x="7761" y="62"/>
                  </a:cubicBezTo>
                  <a:cubicBezTo>
                    <a:pt x="7790" y="67"/>
                    <a:pt x="7814" y="70"/>
                    <a:pt x="7831" y="72"/>
                  </a:cubicBezTo>
                  <a:cubicBezTo>
                    <a:pt x="7845" y="74"/>
                    <a:pt x="7867" y="78"/>
                    <a:pt x="7900" y="83"/>
                  </a:cubicBezTo>
                  <a:lnTo>
                    <a:pt x="8015" y="101"/>
                  </a:lnTo>
                  <a:lnTo>
                    <a:pt x="7932" y="181"/>
                  </a:lnTo>
                  <a:cubicBezTo>
                    <a:pt x="7917" y="195"/>
                    <a:pt x="7903" y="208"/>
                    <a:pt x="7889" y="222"/>
                  </a:cubicBezTo>
                  <a:cubicBezTo>
                    <a:pt x="7875" y="236"/>
                    <a:pt x="7861" y="250"/>
                    <a:pt x="7847" y="264"/>
                  </a:cubicBezTo>
                  <a:cubicBezTo>
                    <a:pt x="7836" y="276"/>
                    <a:pt x="7824" y="287"/>
                    <a:pt x="7811" y="300"/>
                  </a:cubicBezTo>
                  <a:cubicBezTo>
                    <a:pt x="7801" y="312"/>
                    <a:pt x="7789" y="323"/>
                    <a:pt x="7776" y="336"/>
                  </a:cubicBezTo>
                  <a:lnTo>
                    <a:pt x="7773" y="340"/>
                  </a:lnTo>
                  <a:cubicBezTo>
                    <a:pt x="7667" y="452"/>
                    <a:pt x="7564" y="512"/>
                    <a:pt x="7464" y="541"/>
                  </a:cubicBezTo>
                  <a:cubicBezTo>
                    <a:pt x="7363" y="569"/>
                    <a:pt x="7268" y="567"/>
                    <a:pt x="7173" y="556"/>
                  </a:cubicBezTo>
                  <a:cubicBezTo>
                    <a:pt x="7159" y="555"/>
                    <a:pt x="7143" y="552"/>
                    <a:pt x="7124" y="550"/>
                  </a:cubicBezTo>
                  <a:cubicBezTo>
                    <a:pt x="7102" y="547"/>
                    <a:pt x="7088" y="545"/>
                    <a:pt x="7076" y="543"/>
                  </a:cubicBezTo>
                  <a:lnTo>
                    <a:pt x="7073" y="542"/>
                  </a:lnTo>
                  <a:cubicBezTo>
                    <a:pt x="6922" y="520"/>
                    <a:pt x="6772" y="498"/>
                    <a:pt x="6621" y="591"/>
                  </a:cubicBezTo>
                  <a:lnTo>
                    <a:pt x="6621" y="590"/>
                  </a:lnTo>
                  <a:lnTo>
                    <a:pt x="6618" y="593"/>
                  </a:lnTo>
                  <a:lnTo>
                    <a:pt x="6618" y="593"/>
                  </a:lnTo>
                  <a:cubicBezTo>
                    <a:pt x="6605" y="602"/>
                    <a:pt x="6592" y="610"/>
                    <a:pt x="6579" y="618"/>
                  </a:cubicBezTo>
                  <a:cubicBezTo>
                    <a:pt x="6565" y="628"/>
                    <a:pt x="6552" y="636"/>
                    <a:pt x="6543" y="643"/>
                  </a:cubicBezTo>
                  <a:cubicBezTo>
                    <a:pt x="6540" y="645"/>
                    <a:pt x="6542" y="643"/>
                    <a:pt x="6533" y="650"/>
                  </a:cubicBezTo>
                  <a:lnTo>
                    <a:pt x="6523" y="657"/>
                  </a:lnTo>
                  <a:cubicBezTo>
                    <a:pt x="6505" y="670"/>
                    <a:pt x="6485" y="685"/>
                    <a:pt x="6464" y="701"/>
                  </a:cubicBezTo>
                  <a:cubicBezTo>
                    <a:pt x="6441" y="719"/>
                    <a:pt x="6423" y="733"/>
                    <a:pt x="6408" y="745"/>
                  </a:cubicBezTo>
                  <a:cubicBezTo>
                    <a:pt x="6374" y="773"/>
                    <a:pt x="6340" y="803"/>
                    <a:pt x="6308" y="831"/>
                  </a:cubicBezTo>
                  <a:cubicBezTo>
                    <a:pt x="6114" y="997"/>
                    <a:pt x="5960" y="1130"/>
                    <a:pt x="5660" y="1113"/>
                  </a:cubicBezTo>
                  <a:lnTo>
                    <a:pt x="5654" y="1113"/>
                  </a:lnTo>
                  <a:cubicBezTo>
                    <a:pt x="5636" y="1111"/>
                    <a:pt x="5619" y="1111"/>
                    <a:pt x="5604" y="1110"/>
                  </a:cubicBezTo>
                  <a:cubicBezTo>
                    <a:pt x="5588" y="1110"/>
                    <a:pt x="5572" y="1110"/>
                    <a:pt x="5556" y="1110"/>
                  </a:cubicBezTo>
                  <a:cubicBezTo>
                    <a:pt x="5395" y="1113"/>
                    <a:pt x="5269" y="1148"/>
                    <a:pt x="5163" y="1216"/>
                  </a:cubicBezTo>
                  <a:cubicBezTo>
                    <a:pt x="5057" y="1284"/>
                    <a:pt x="4968" y="1387"/>
                    <a:pt x="4885" y="1524"/>
                  </a:cubicBezTo>
                  <a:lnTo>
                    <a:pt x="4876" y="1538"/>
                  </a:lnTo>
                  <a:cubicBezTo>
                    <a:pt x="4735" y="1766"/>
                    <a:pt x="4605" y="1977"/>
                    <a:pt x="4371" y="2003"/>
                  </a:cubicBezTo>
                  <a:cubicBezTo>
                    <a:pt x="4352" y="2006"/>
                    <a:pt x="4333" y="2006"/>
                    <a:pt x="4313" y="2006"/>
                  </a:cubicBezTo>
                  <a:cubicBezTo>
                    <a:pt x="4293" y="2005"/>
                    <a:pt x="4272" y="2003"/>
                    <a:pt x="4251" y="2000"/>
                  </a:cubicBezTo>
                  <a:cubicBezTo>
                    <a:pt x="4213" y="1994"/>
                    <a:pt x="4174" y="1984"/>
                    <a:pt x="4133" y="1968"/>
                  </a:cubicBezTo>
                  <a:cubicBezTo>
                    <a:pt x="4099" y="1956"/>
                    <a:pt x="4063" y="1939"/>
                    <a:pt x="4025" y="1919"/>
                  </a:cubicBezTo>
                  <a:cubicBezTo>
                    <a:pt x="4035" y="1940"/>
                    <a:pt x="4040" y="1964"/>
                    <a:pt x="4039" y="1990"/>
                  </a:cubicBezTo>
                  <a:cubicBezTo>
                    <a:pt x="4039" y="2055"/>
                    <a:pt x="3999" y="2136"/>
                    <a:pt x="3926" y="2205"/>
                  </a:cubicBezTo>
                  <a:cubicBezTo>
                    <a:pt x="3857" y="2269"/>
                    <a:pt x="3891" y="2305"/>
                    <a:pt x="3939" y="2356"/>
                  </a:cubicBezTo>
                  <a:cubicBezTo>
                    <a:pt x="3989" y="2410"/>
                    <a:pt x="4048" y="2473"/>
                    <a:pt x="4076" y="2573"/>
                  </a:cubicBezTo>
                  <a:cubicBezTo>
                    <a:pt x="4086" y="2608"/>
                    <a:pt x="4087" y="2641"/>
                    <a:pt x="4081" y="2671"/>
                  </a:cubicBezTo>
                  <a:cubicBezTo>
                    <a:pt x="4067" y="2735"/>
                    <a:pt x="4023" y="2784"/>
                    <a:pt x="3957" y="2817"/>
                  </a:cubicBezTo>
                  <a:cubicBezTo>
                    <a:pt x="3901" y="2847"/>
                    <a:pt x="3826" y="2863"/>
                    <a:pt x="3743" y="2867"/>
                  </a:cubicBezTo>
                  <a:cubicBezTo>
                    <a:pt x="3618" y="2872"/>
                    <a:pt x="3469" y="2848"/>
                    <a:pt x="3329" y="2787"/>
                  </a:cubicBezTo>
                  <a:cubicBezTo>
                    <a:pt x="3266" y="2760"/>
                    <a:pt x="3218" y="2729"/>
                    <a:pt x="3182" y="2692"/>
                  </a:cubicBezTo>
                  <a:cubicBezTo>
                    <a:pt x="3124" y="2634"/>
                    <a:pt x="3101" y="2565"/>
                    <a:pt x="3109" y="2490"/>
                  </a:cubicBezTo>
                  <a:cubicBezTo>
                    <a:pt x="3116" y="2421"/>
                    <a:pt x="3151" y="2347"/>
                    <a:pt x="3209" y="2272"/>
                  </a:cubicBezTo>
                  <a:moveTo>
                    <a:pt x="3649" y="2053"/>
                  </a:moveTo>
                  <a:lnTo>
                    <a:pt x="3650" y="2053"/>
                  </a:lnTo>
                  <a:cubicBezTo>
                    <a:pt x="3771" y="1974"/>
                    <a:pt x="3853" y="1950"/>
                    <a:pt x="3899" y="1957"/>
                  </a:cubicBezTo>
                  <a:cubicBezTo>
                    <a:pt x="3909" y="1959"/>
                    <a:pt x="3916" y="1962"/>
                    <a:pt x="3920" y="1967"/>
                  </a:cubicBezTo>
                  <a:cubicBezTo>
                    <a:pt x="3923" y="1971"/>
                    <a:pt x="3925" y="1978"/>
                    <a:pt x="3925" y="1987"/>
                  </a:cubicBezTo>
                  <a:cubicBezTo>
                    <a:pt x="3924" y="2024"/>
                    <a:pt x="3898" y="2074"/>
                    <a:pt x="3847" y="2120"/>
                  </a:cubicBezTo>
                  <a:cubicBezTo>
                    <a:pt x="3695" y="2263"/>
                    <a:pt x="3762" y="2335"/>
                    <a:pt x="3855" y="2435"/>
                  </a:cubicBezTo>
                  <a:cubicBezTo>
                    <a:pt x="3896" y="2479"/>
                    <a:pt x="3945" y="2531"/>
                    <a:pt x="3965" y="2604"/>
                  </a:cubicBezTo>
                  <a:cubicBezTo>
                    <a:pt x="3970" y="2620"/>
                    <a:pt x="3970" y="2635"/>
                    <a:pt x="3968" y="2648"/>
                  </a:cubicBezTo>
                  <a:cubicBezTo>
                    <a:pt x="3963" y="2675"/>
                    <a:pt x="3940" y="2697"/>
                    <a:pt x="3906" y="2715"/>
                  </a:cubicBezTo>
                  <a:cubicBezTo>
                    <a:pt x="3863" y="2737"/>
                    <a:pt x="3805" y="2750"/>
                    <a:pt x="3738" y="2752"/>
                  </a:cubicBezTo>
                  <a:cubicBezTo>
                    <a:pt x="3629" y="2757"/>
                    <a:pt x="3498" y="2735"/>
                    <a:pt x="3374" y="2682"/>
                  </a:cubicBezTo>
                  <a:cubicBezTo>
                    <a:pt x="3325" y="2661"/>
                    <a:pt x="3289" y="2637"/>
                    <a:pt x="3263" y="2612"/>
                  </a:cubicBezTo>
                  <a:cubicBezTo>
                    <a:pt x="3232" y="2579"/>
                    <a:pt x="3218" y="2542"/>
                    <a:pt x="3222" y="2501"/>
                  </a:cubicBezTo>
                  <a:cubicBezTo>
                    <a:pt x="3227" y="2455"/>
                    <a:pt x="3254" y="2401"/>
                    <a:pt x="3299" y="2344"/>
                  </a:cubicBezTo>
                  <a:cubicBezTo>
                    <a:pt x="3372" y="2252"/>
                    <a:pt x="3491" y="2152"/>
                    <a:pt x="3649" y="2053"/>
                  </a:cubicBezTo>
                  <a:close/>
                  <a:moveTo>
                    <a:pt x="6764" y="3866"/>
                  </a:moveTo>
                  <a:cubicBezTo>
                    <a:pt x="6770" y="3865"/>
                    <a:pt x="6766" y="3866"/>
                    <a:pt x="6763" y="3867"/>
                  </a:cubicBezTo>
                  <a:cubicBezTo>
                    <a:pt x="6764" y="3866"/>
                    <a:pt x="6764" y="3866"/>
                    <a:pt x="6764" y="3866"/>
                  </a:cubicBezTo>
                  <a:close/>
                  <a:moveTo>
                    <a:pt x="12807" y="10114"/>
                  </a:moveTo>
                  <a:cubicBezTo>
                    <a:pt x="12750" y="10219"/>
                    <a:pt x="12689" y="10323"/>
                    <a:pt x="12624" y="10427"/>
                  </a:cubicBezTo>
                  <a:lnTo>
                    <a:pt x="12577" y="10503"/>
                  </a:lnTo>
                  <a:lnTo>
                    <a:pt x="12528" y="10429"/>
                  </a:lnTo>
                  <a:cubicBezTo>
                    <a:pt x="12493" y="10377"/>
                    <a:pt x="12470" y="10325"/>
                    <a:pt x="12454" y="10281"/>
                  </a:cubicBezTo>
                  <a:cubicBezTo>
                    <a:pt x="12429" y="10210"/>
                    <a:pt x="12423" y="10151"/>
                    <a:pt x="12425" y="10129"/>
                  </a:cubicBezTo>
                  <a:cubicBezTo>
                    <a:pt x="12427" y="10111"/>
                    <a:pt x="12431" y="10090"/>
                    <a:pt x="12437" y="10066"/>
                  </a:cubicBezTo>
                  <a:cubicBezTo>
                    <a:pt x="12456" y="9986"/>
                    <a:pt x="12487" y="9855"/>
                    <a:pt x="12415" y="9771"/>
                  </a:cubicBezTo>
                  <a:cubicBezTo>
                    <a:pt x="12405" y="9761"/>
                    <a:pt x="12399" y="9754"/>
                    <a:pt x="12393" y="9747"/>
                  </a:cubicBezTo>
                  <a:cubicBezTo>
                    <a:pt x="12276" y="9614"/>
                    <a:pt x="12210" y="9542"/>
                    <a:pt x="12416" y="9021"/>
                  </a:cubicBezTo>
                  <a:cubicBezTo>
                    <a:pt x="12580" y="8608"/>
                    <a:pt x="12513" y="8333"/>
                    <a:pt x="12485" y="8251"/>
                  </a:cubicBezTo>
                  <a:cubicBezTo>
                    <a:pt x="12429" y="8233"/>
                    <a:pt x="12331" y="8170"/>
                    <a:pt x="12255" y="7963"/>
                  </a:cubicBezTo>
                  <a:cubicBezTo>
                    <a:pt x="12231" y="7897"/>
                    <a:pt x="12218" y="7844"/>
                    <a:pt x="12208" y="7803"/>
                  </a:cubicBezTo>
                  <a:cubicBezTo>
                    <a:pt x="12181" y="7697"/>
                    <a:pt x="12174" y="7666"/>
                    <a:pt x="11947" y="7602"/>
                  </a:cubicBezTo>
                  <a:cubicBezTo>
                    <a:pt x="11693" y="7529"/>
                    <a:pt x="11677" y="7473"/>
                    <a:pt x="11648" y="7374"/>
                  </a:cubicBezTo>
                  <a:cubicBezTo>
                    <a:pt x="11637" y="7337"/>
                    <a:pt x="11625" y="7293"/>
                    <a:pt x="11583" y="7234"/>
                  </a:cubicBezTo>
                  <a:cubicBezTo>
                    <a:pt x="11531" y="7163"/>
                    <a:pt x="11491" y="7150"/>
                    <a:pt x="11446" y="7138"/>
                  </a:cubicBezTo>
                  <a:cubicBezTo>
                    <a:pt x="11372" y="7116"/>
                    <a:pt x="11291" y="7094"/>
                    <a:pt x="11170" y="6925"/>
                  </a:cubicBezTo>
                  <a:lnTo>
                    <a:pt x="11170" y="6925"/>
                  </a:lnTo>
                  <a:cubicBezTo>
                    <a:pt x="11075" y="6791"/>
                    <a:pt x="10974" y="6692"/>
                    <a:pt x="10887" y="6643"/>
                  </a:cubicBezTo>
                  <a:cubicBezTo>
                    <a:pt x="10859" y="6627"/>
                    <a:pt x="10832" y="6618"/>
                    <a:pt x="10811" y="6615"/>
                  </a:cubicBezTo>
                  <a:cubicBezTo>
                    <a:pt x="10794" y="6613"/>
                    <a:pt x="10781" y="6616"/>
                    <a:pt x="10770" y="6624"/>
                  </a:cubicBezTo>
                  <a:lnTo>
                    <a:pt x="10770" y="6623"/>
                  </a:lnTo>
                  <a:cubicBezTo>
                    <a:pt x="10763" y="6628"/>
                    <a:pt x="10757" y="6636"/>
                    <a:pt x="10751" y="6647"/>
                  </a:cubicBezTo>
                  <a:cubicBezTo>
                    <a:pt x="10707" y="6726"/>
                    <a:pt x="10843" y="6923"/>
                    <a:pt x="10954" y="7083"/>
                  </a:cubicBezTo>
                  <a:cubicBezTo>
                    <a:pt x="10999" y="7149"/>
                    <a:pt x="11041" y="7210"/>
                    <a:pt x="11067" y="7259"/>
                  </a:cubicBezTo>
                  <a:cubicBezTo>
                    <a:pt x="11103" y="7326"/>
                    <a:pt x="11127" y="7325"/>
                    <a:pt x="11165" y="7325"/>
                  </a:cubicBezTo>
                  <a:cubicBezTo>
                    <a:pt x="11216" y="7324"/>
                    <a:pt x="11280" y="7323"/>
                    <a:pt x="11380" y="7367"/>
                  </a:cubicBezTo>
                  <a:cubicBezTo>
                    <a:pt x="11618" y="7472"/>
                    <a:pt x="11550" y="7791"/>
                    <a:pt x="11514" y="7961"/>
                  </a:cubicBezTo>
                  <a:lnTo>
                    <a:pt x="11510" y="7983"/>
                  </a:lnTo>
                  <a:cubicBezTo>
                    <a:pt x="11483" y="8113"/>
                    <a:pt x="11431" y="8135"/>
                    <a:pt x="11277" y="8202"/>
                  </a:cubicBezTo>
                  <a:cubicBezTo>
                    <a:pt x="11218" y="8229"/>
                    <a:pt x="11142" y="8262"/>
                    <a:pt x="11043" y="8313"/>
                  </a:cubicBezTo>
                  <a:cubicBezTo>
                    <a:pt x="10853" y="8412"/>
                    <a:pt x="10637" y="8438"/>
                    <a:pt x="10440" y="8462"/>
                  </a:cubicBezTo>
                  <a:cubicBezTo>
                    <a:pt x="10287" y="8480"/>
                    <a:pt x="10146" y="8498"/>
                    <a:pt x="10046" y="8545"/>
                  </a:cubicBezTo>
                  <a:cubicBezTo>
                    <a:pt x="10018" y="8559"/>
                    <a:pt x="10002" y="8571"/>
                    <a:pt x="9997" y="8582"/>
                  </a:cubicBezTo>
                  <a:cubicBezTo>
                    <a:pt x="9994" y="8588"/>
                    <a:pt x="9995" y="8594"/>
                    <a:pt x="9999" y="8602"/>
                  </a:cubicBezTo>
                  <a:cubicBezTo>
                    <a:pt x="10008" y="8619"/>
                    <a:pt x="10026" y="8636"/>
                    <a:pt x="10049" y="8654"/>
                  </a:cubicBezTo>
                  <a:cubicBezTo>
                    <a:pt x="10123" y="8709"/>
                    <a:pt x="10242" y="8753"/>
                    <a:pt x="10334" y="8758"/>
                  </a:cubicBezTo>
                  <a:cubicBezTo>
                    <a:pt x="10442" y="8764"/>
                    <a:pt x="10481" y="8807"/>
                    <a:pt x="10478" y="8875"/>
                  </a:cubicBezTo>
                  <a:cubicBezTo>
                    <a:pt x="10474" y="8943"/>
                    <a:pt x="10405" y="9025"/>
                    <a:pt x="10327" y="9118"/>
                  </a:cubicBezTo>
                  <a:cubicBezTo>
                    <a:pt x="10295" y="9158"/>
                    <a:pt x="10260" y="9199"/>
                    <a:pt x="10231" y="9237"/>
                  </a:cubicBezTo>
                  <a:cubicBezTo>
                    <a:pt x="10157" y="9337"/>
                    <a:pt x="10001" y="9446"/>
                    <a:pt x="9820" y="9544"/>
                  </a:cubicBezTo>
                  <a:cubicBezTo>
                    <a:pt x="9621" y="9651"/>
                    <a:pt x="9389" y="9746"/>
                    <a:pt x="9200" y="9799"/>
                  </a:cubicBezTo>
                  <a:cubicBezTo>
                    <a:pt x="9035" y="9844"/>
                    <a:pt x="8933" y="9902"/>
                    <a:pt x="8864" y="9971"/>
                  </a:cubicBezTo>
                  <a:cubicBezTo>
                    <a:pt x="8797" y="10039"/>
                    <a:pt x="8760" y="10122"/>
                    <a:pt x="8722" y="10219"/>
                  </a:cubicBezTo>
                  <a:cubicBezTo>
                    <a:pt x="8692" y="10299"/>
                    <a:pt x="8666" y="10377"/>
                    <a:pt x="8639" y="10461"/>
                  </a:cubicBezTo>
                  <a:cubicBezTo>
                    <a:pt x="8595" y="10600"/>
                    <a:pt x="8546" y="10752"/>
                    <a:pt x="8466" y="10937"/>
                  </a:cubicBezTo>
                  <a:cubicBezTo>
                    <a:pt x="8334" y="11244"/>
                    <a:pt x="8276" y="11268"/>
                    <a:pt x="7980" y="11389"/>
                  </a:cubicBezTo>
                  <a:lnTo>
                    <a:pt x="7944" y="11404"/>
                  </a:lnTo>
                  <a:cubicBezTo>
                    <a:pt x="7831" y="11451"/>
                    <a:pt x="7761" y="11463"/>
                    <a:pt x="7714" y="11471"/>
                  </a:cubicBezTo>
                  <a:cubicBezTo>
                    <a:pt x="7662" y="11480"/>
                    <a:pt x="7659" y="11480"/>
                    <a:pt x="7606" y="11631"/>
                  </a:cubicBezTo>
                  <a:cubicBezTo>
                    <a:pt x="7531" y="11845"/>
                    <a:pt x="7407" y="11894"/>
                    <a:pt x="7260" y="11952"/>
                  </a:cubicBezTo>
                  <a:cubicBezTo>
                    <a:pt x="7198" y="11975"/>
                    <a:pt x="7132" y="12001"/>
                    <a:pt x="7067" y="12043"/>
                  </a:cubicBezTo>
                  <a:cubicBezTo>
                    <a:pt x="7005" y="12083"/>
                    <a:pt x="6985" y="12127"/>
                    <a:pt x="6965" y="12170"/>
                  </a:cubicBezTo>
                  <a:cubicBezTo>
                    <a:pt x="6917" y="12278"/>
                    <a:pt x="6872" y="12380"/>
                    <a:pt x="6481" y="12440"/>
                  </a:cubicBezTo>
                  <a:cubicBezTo>
                    <a:pt x="6365" y="12457"/>
                    <a:pt x="6264" y="12462"/>
                    <a:pt x="6179" y="12458"/>
                  </a:cubicBezTo>
                  <a:cubicBezTo>
                    <a:pt x="6020" y="12450"/>
                    <a:pt x="5910" y="12411"/>
                    <a:pt x="5835" y="12359"/>
                  </a:cubicBezTo>
                  <a:cubicBezTo>
                    <a:pt x="5755" y="12303"/>
                    <a:pt x="5717" y="12231"/>
                    <a:pt x="5707" y="12167"/>
                  </a:cubicBezTo>
                  <a:cubicBezTo>
                    <a:pt x="5705" y="12153"/>
                    <a:pt x="5704" y="12139"/>
                    <a:pt x="5705" y="12125"/>
                  </a:cubicBezTo>
                  <a:cubicBezTo>
                    <a:pt x="5708" y="12063"/>
                    <a:pt x="5709" y="12005"/>
                    <a:pt x="5703" y="11941"/>
                  </a:cubicBezTo>
                  <a:cubicBezTo>
                    <a:pt x="5697" y="11877"/>
                    <a:pt x="5682" y="11808"/>
                    <a:pt x="5653" y="11721"/>
                  </a:cubicBezTo>
                  <a:cubicBezTo>
                    <a:pt x="5621" y="11624"/>
                    <a:pt x="5631" y="11525"/>
                    <a:pt x="5643" y="11417"/>
                  </a:cubicBezTo>
                  <a:cubicBezTo>
                    <a:pt x="5655" y="11306"/>
                    <a:pt x="5667" y="11183"/>
                    <a:pt x="5629" y="11058"/>
                  </a:cubicBezTo>
                  <a:cubicBezTo>
                    <a:pt x="5584" y="10916"/>
                    <a:pt x="5566" y="10766"/>
                    <a:pt x="5583" y="10632"/>
                  </a:cubicBezTo>
                  <a:cubicBezTo>
                    <a:pt x="5600" y="10508"/>
                    <a:pt x="5648" y="10398"/>
                    <a:pt x="5736" y="10319"/>
                  </a:cubicBezTo>
                  <a:cubicBezTo>
                    <a:pt x="5809" y="10253"/>
                    <a:pt x="5850" y="10195"/>
                    <a:pt x="5870" y="10136"/>
                  </a:cubicBezTo>
                  <a:cubicBezTo>
                    <a:pt x="5890" y="10076"/>
                    <a:pt x="5890" y="10012"/>
                    <a:pt x="5881" y="9937"/>
                  </a:cubicBezTo>
                  <a:cubicBezTo>
                    <a:pt x="5874" y="9877"/>
                    <a:pt x="5879" y="9828"/>
                    <a:pt x="5884" y="9781"/>
                  </a:cubicBezTo>
                  <a:cubicBezTo>
                    <a:pt x="5892" y="9704"/>
                    <a:pt x="5899" y="9634"/>
                    <a:pt x="5829" y="9525"/>
                  </a:cubicBezTo>
                  <a:cubicBezTo>
                    <a:pt x="5762" y="9422"/>
                    <a:pt x="5732" y="9336"/>
                    <a:pt x="5732" y="9221"/>
                  </a:cubicBezTo>
                  <a:cubicBezTo>
                    <a:pt x="5731" y="9113"/>
                    <a:pt x="5757" y="8984"/>
                    <a:pt x="5803" y="8789"/>
                  </a:cubicBezTo>
                  <a:cubicBezTo>
                    <a:pt x="5875" y="8490"/>
                    <a:pt x="5778" y="8459"/>
                    <a:pt x="5676" y="8426"/>
                  </a:cubicBezTo>
                  <a:cubicBezTo>
                    <a:pt x="5664" y="8422"/>
                    <a:pt x="5652" y="8418"/>
                    <a:pt x="5640" y="8414"/>
                  </a:cubicBezTo>
                  <a:cubicBezTo>
                    <a:pt x="5569" y="8389"/>
                    <a:pt x="5503" y="8351"/>
                    <a:pt x="5443" y="8305"/>
                  </a:cubicBezTo>
                  <a:cubicBezTo>
                    <a:pt x="5375" y="8252"/>
                    <a:pt x="5316" y="8190"/>
                    <a:pt x="5268" y="8128"/>
                  </a:cubicBezTo>
                  <a:cubicBezTo>
                    <a:pt x="5221" y="8068"/>
                    <a:pt x="5057" y="8071"/>
                    <a:pt x="4879" y="8076"/>
                  </a:cubicBezTo>
                  <a:cubicBezTo>
                    <a:pt x="4816" y="8078"/>
                    <a:pt x="4750" y="8078"/>
                    <a:pt x="4686" y="8077"/>
                  </a:cubicBezTo>
                  <a:cubicBezTo>
                    <a:pt x="4552" y="8074"/>
                    <a:pt x="4412" y="8037"/>
                    <a:pt x="4276" y="7987"/>
                  </a:cubicBezTo>
                  <a:cubicBezTo>
                    <a:pt x="4143" y="7936"/>
                    <a:pt x="4014" y="7872"/>
                    <a:pt x="3897" y="7810"/>
                  </a:cubicBezTo>
                  <a:cubicBezTo>
                    <a:pt x="3771" y="7743"/>
                    <a:pt x="3691" y="7665"/>
                    <a:pt x="3646" y="7575"/>
                  </a:cubicBezTo>
                  <a:cubicBezTo>
                    <a:pt x="3600" y="7485"/>
                    <a:pt x="3590" y="7385"/>
                    <a:pt x="3599" y="7274"/>
                  </a:cubicBezTo>
                  <a:cubicBezTo>
                    <a:pt x="3611" y="7156"/>
                    <a:pt x="3589" y="7122"/>
                    <a:pt x="3555" y="7068"/>
                  </a:cubicBezTo>
                  <a:cubicBezTo>
                    <a:pt x="3536" y="7039"/>
                    <a:pt x="3513" y="7004"/>
                    <a:pt x="3489" y="6952"/>
                  </a:cubicBezTo>
                  <a:cubicBezTo>
                    <a:pt x="3447" y="6862"/>
                    <a:pt x="3445" y="6727"/>
                    <a:pt x="3470" y="6597"/>
                  </a:cubicBezTo>
                  <a:cubicBezTo>
                    <a:pt x="3496" y="6467"/>
                    <a:pt x="3550" y="6338"/>
                    <a:pt x="3621" y="6263"/>
                  </a:cubicBezTo>
                  <a:cubicBezTo>
                    <a:pt x="3674" y="6208"/>
                    <a:pt x="3692" y="6155"/>
                    <a:pt x="3692" y="6099"/>
                  </a:cubicBezTo>
                  <a:cubicBezTo>
                    <a:pt x="3692" y="6036"/>
                    <a:pt x="3670" y="5967"/>
                    <a:pt x="3645" y="5890"/>
                  </a:cubicBezTo>
                  <a:cubicBezTo>
                    <a:pt x="3599" y="5752"/>
                    <a:pt x="3811" y="5551"/>
                    <a:pt x="3994" y="5375"/>
                  </a:cubicBezTo>
                  <a:cubicBezTo>
                    <a:pt x="4092" y="5281"/>
                    <a:pt x="4181" y="5196"/>
                    <a:pt x="4206" y="5147"/>
                  </a:cubicBezTo>
                  <a:cubicBezTo>
                    <a:pt x="4263" y="5039"/>
                    <a:pt x="4378" y="5009"/>
                    <a:pt x="4498" y="4976"/>
                  </a:cubicBezTo>
                  <a:cubicBezTo>
                    <a:pt x="4575" y="4956"/>
                    <a:pt x="4653" y="4935"/>
                    <a:pt x="4707" y="4892"/>
                  </a:cubicBezTo>
                  <a:cubicBezTo>
                    <a:pt x="4741" y="4866"/>
                    <a:pt x="4772" y="4828"/>
                    <a:pt x="4807" y="4786"/>
                  </a:cubicBezTo>
                  <a:cubicBezTo>
                    <a:pt x="4918" y="4651"/>
                    <a:pt x="5051" y="4488"/>
                    <a:pt x="5375" y="4498"/>
                  </a:cubicBezTo>
                  <a:cubicBezTo>
                    <a:pt x="5544" y="4503"/>
                    <a:pt x="5633" y="4520"/>
                    <a:pt x="5734" y="4540"/>
                  </a:cubicBezTo>
                  <a:cubicBezTo>
                    <a:pt x="5877" y="4568"/>
                    <a:pt x="6044" y="4600"/>
                    <a:pt x="6503" y="4607"/>
                  </a:cubicBezTo>
                  <a:cubicBezTo>
                    <a:pt x="7026" y="4616"/>
                    <a:pt x="7130" y="4694"/>
                    <a:pt x="7129" y="4798"/>
                  </a:cubicBezTo>
                  <a:cubicBezTo>
                    <a:pt x="7128" y="4834"/>
                    <a:pt x="7115" y="4864"/>
                    <a:pt x="7102" y="4895"/>
                  </a:cubicBezTo>
                  <a:cubicBezTo>
                    <a:pt x="7092" y="4917"/>
                    <a:pt x="7082" y="4939"/>
                    <a:pt x="7081" y="4955"/>
                  </a:cubicBezTo>
                  <a:cubicBezTo>
                    <a:pt x="7075" y="5018"/>
                    <a:pt x="7098" y="5052"/>
                    <a:pt x="7151" y="5130"/>
                  </a:cubicBezTo>
                  <a:cubicBezTo>
                    <a:pt x="7188" y="5183"/>
                    <a:pt x="7238" y="5256"/>
                    <a:pt x="7299" y="5365"/>
                  </a:cubicBezTo>
                  <a:cubicBezTo>
                    <a:pt x="7365" y="5483"/>
                    <a:pt x="7454" y="5566"/>
                    <a:pt x="7547" y="5623"/>
                  </a:cubicBezTo>
                  <a:cubicBezTo>
                    <a:pt x="7665" y="5697"/>
                    <a:pt x="7784" y="5724"/>
                    <a:pt x="7864" y="5718"/>
                  </a:cubicBezTo>
                  <a:cubicBezTo>
                    <a:pt x="7914" y="5714"/>
                    <a:pt x="7928" y="5656"/>
                    <a:pt x="7942" y="5601"/>
                  </a:cubicBezTo>
                  <a:cubicBezTo>
                    <a:pt x="7959" y="5538"/>
                    <a:pt x="7974" y="5476"/>
                    <a:pt x="8032" y="5441"/>
                  </a:cubicBezTo>
                  <a:cubicBezTo>
                    <a:pt x="8096" y="5402"/>
                    <a:pt x="8173" y="5415"/>
                    <a:pt x="8249" y="5462"/>
                  </a:cubicBezTo>
                  <a:cubicBezTo>
                    <a:pt x="8320" y="5505"/>
                    <a:pt x="8393" y="5580"/>
                    <a:pt x="8455" y="5669"/>
                  </a:cubicBezTo>
                  <a:cubicBezTo>
                    <a:pt x="8493" y="5724"/>
                    <a:pt x="8611" y="5780"/>
                    <a:pt x="8756" y="5829"/>
                  </a:cubicBezTo>
                  <a:cubicBezTo>
                    <a:pt x="8966" y="5900"/>
                    <a:pt x="9224" y="5952"/>
                    <a:pt x="9386" y="5973"/>
                  </a:cubicBezTo>
                  <a:cubicBezTo>
                    <a:pt x="9417" y="5977"/>
                    <a:pt x="9445" y="5975"/>
                    <a:pt x="9469" y="5968"/>
                  </a:cubicBezTo>
                  <a:cubicBezTo>
                    <a:pt x="9512" y="5955"/>
                    <a:pt x="9545" y="5924"/>
                    <a:pt x="9569" y="5884"/>
                  </a:cubicBezTo>
                  <a:cubicBezTo>
                    <a:pt x="9596" y="5840"/>
                    <a:pt x="9612" y="5785"/>
                    <a:pt x="9619" y="5730"/>
                  </a:cubicBezTo>
                  <a:cubicBezTo>
                    <a:pt x="9628" y="5662"/>
                    <a:pt x="9622" y="5595"/>
                    <a:pt x="9608" y="5548"/>
                  </a:cubicBezTo>
                  <a:cubicBezTo>
                    <a:pt x="9597" y="5508"/>
                    <a:pt x="9573" y="5512"/>
                    <a:pt x="9544" y="5518"/>
                  </a:cubicBezTo>
                  <a:cubicBezTo>
                    <a:pt x="9484" y="5528"/>
                    <a:pt x="9415" y="5540"/>
                    <a:pt x="9338" y="5481"/>
                  </a:cubicBezTo>
                  <a:cubicBezTo>
                    <a:pt x="9280" y="5436"/>
                    <a:pt x="9193" y="5415"/>
                    <a:pt x="9106" y="5394"/>
                  </a:cubicBezTo>
                  <a:cubicBezTo>
                    <a:pt x="9020" y="5373"/>
                    <a:pt x="8933" y="5353"/>
                    <a:pt x="8863" y="5307"/>
                  </a:cubicBezTo>
                  <a:cubicBezTo>
                    <a:pt x="8759" y="5242"/>
                    <a:pt x="8760" y="5096"/>
                    <a:pt x="8762" y="4947"/>
                  </a:cubicBezTo>
                  <a:cubicBezTo>
                    <a:pt x="8763" y="4853"/>
                    <a:pt x="8764" y="4758"/>
                    <a:pt x="8738" y="4699"/>
                  </a:cubicBezTo>
                  <a:cubicBezTo>
                    <a:pt x="8728" y="4679"/>
                    <a:pt x="8719" y="4671"/>
                    <a:pt x="8711" y="4671"/>
                  </a:cubicBezTo>
                  <a:cubicBezTo>
                    <a:pt x="8705" y="4671"/>
                    <a:pt x="8698" y="4672"/>
                    <a:pt x="8690" y="4677"/>
                  </a:cubicBezTo>
                  <a:cubicBezTo>
                    <a:pt x="8679" y="4682"/>
                    <a:pt x="8670" y="4691"/>
                    <a:pt x="8660" y="4701"/>
                  </a:cubicBezTo>
                  <a:cubicBezTo>
                    <a:pt x="8630" y="4736"/>
                    <a:pt x="8612" y="4790"/>
                    <a:pt x="8631" y="4838"/>
                  </a:cubicBezTo>
                  <a:cubicBezTo>
                    <a:pt x="8659" y="4911"/>
                    <a:pt x="8643" y="4978"/>
                    <a:pt x="8605" y="5031"/>
                  </a:cubicBezTo>
                  <a:cubicBezTo>
                    <a:pt x="8588" y="5055"/>
                    <a:pt x="8567" y="5075"/>
                    <a:pt x="8544" y="5092"/>
                  </a:cubicBezTo>
                  <a:cubicBezTo>
                    <a:pt x="8521" y="5109"/>
                    <a:pt x="8496" y="5122"/>
                    <a:pt x="8471" y="5133"/>
                  </a:cubicBezTo>
                  <a:cubicBezTo>
                    <a:pt x="8406" y="5157"/>
                    <a:pt x="8336" y="5157"/>
                    <a:pt x="8290" y="5124"/>
                  </a:cubicBezTo>
                  <a:cubicBezTo>
                    <a:pt x="8244" y="5091"/>
                    <a:pt x="8177" y="5043"/>
                    <a:pt x="8120" y="4977"/>
                  </a:cubicBezTo>
                  <a:cubicBezTo>
                    <a:pt x="8060" y="4906"/>
                    <a:pt x="8013" y="4816"/>
                    <a:pt x="8017" y="4706"/>
                  </a:cubicBezTo>
                  <a:cubicBezTo>
                    <a:pt x="8018" y="4653"/>
                    <a:pt x="8028" y="4604"/>
                    <a:pt x="8038" y="4554"/>
                  </a:cubicBezTo>
                  <a:cubicBezTo>
                    <a:pt x="8065" y="4422"/>
                    <a:pt x="8093" y="4281"/>
                    <a:pt x="7924" y="4152"/>
                  </a:cubicBezTo>
                  <a:cubicBezTo>
                    <a:pt x="7814" y="4067"/>
                    <a:pt x="7760" y="3999"/>
                    <a:pt x="7728" y="3959"/>
                  </a:cubicBezTo>
                  <a:cubicBezTo>
                    <a:pt x="7719" y="3947"/>
                    <a:pt x="7720" y="3942"/>
                    <a:pt x="7716" y="3941"/>
                  </a:cubicBezTo>
                  <a:cubicBezTo>
                    <a:pt x="7683" y="3925"/>
                    <a:pt x="7745" y="3963"/>
                    <a:pt x="7733" y="3983"/>
                  </a:cubicBezTo>
                  <a:lnTo>
                    <a:pt x="7723" y="4001"/>
                  </a:lnTo>
                  <a:lnTo>
                    <a:pt x="7723" y="4001"/>
                  </a:lnTo>
                  <a:cubicBezTo>
                    <a:pt x="7680" y="4078"/>
                    <a:pt x="7756" y="4135"/>
                    <a:pt x="7818" y="4183"/>
                  </a:cubicBezTo>
                  <a:cubicBezTo>
                    <a:pt x="7856" y="4212"/>
                    <a:pt x="7891" y="4238"/>
                    <a:pt x="7911" y="4271"/>
                  </a:cubicBezTo>
                  <a:cubicBezTo>
                    <a:pt x="7939" y="4316"/>
                    <a:pt x="7941" y="4401"/>
                    <a:pt x="7919" y="4472"/>
                  </a:cubicBezTo>
                  <a:cubicBezTo>
                    <a:pt x="7908" y="4503"/>
                    <a:pt x="7893" y="4533"/>
                    <a:pt x="7873" y="4556"/>
                  </a:cubicBezTo>
                  <a:cubicBezTo>
                    <a:pt x="7850" y="4584"/>
                    <a:pt x="7821" y="4604"/>
                    <a:pt x="7784" y="4611"/>
                  </a:cubicBezTo>
                  <a:cubicBezTo>
                    <a:pt x="7742" y="4619"/>
                    <a:pt x="7696" y="4609"/>
                    <a:pt x="7646" y="4571"/>
                  </a:cubicBezTo>
                  <a:cubicBezTo>
                    <a:pt x="7517" y="4476"/>
                    <a:pt x="7405" y="4264"/>
                    <a:pt x="7308" y="4082"/>
                  </a:cubicBezTo>
                  <a:cubicBezTo>
                    <a:pt x="7271" y="4013"/>
                    <a:pt x="7237" y="3949"/>
                    <a:pt x="7206" y="3900"/>
                  </a:cubicBezTo>
                  <a:cubicBezTo>
                    <a:pt x="7178" y="3853"/>
                    <a:pt x="7171" y="3858"/>
                    <a:pt x="7158" y="3866"/>
                  </a:cubicBezTo>
                  <a:cubicBezTo>
                    <a:pt x="7113" y="3898"/>
                    <a:pt x="7047" y="3942"/>
                    <a:pt x="6919" y="3923"/>
                  </a:cubicBezTo>
                  <a:cubicBezTo>
                    <a:pt x="6828" y="3910"/>
                    <a:pt x="6785" y="3887"/>
                    <a:pt x="6758" y="3872"/>
                  </a:cubicBezTo>
                  <a:cubicBezTo>
                    <a:pt x="6751" y="3880"/>
                    <a:pt x="6736" y="3898"/>
                    <a:pt x="6706" y="3929"/>
                  </a:cubicBezTo>
                  <a:cubicBezTo>
                    <a:pt x="6696" y="3941"/>
                    <a:pt x="6682" y="3955"/>
                    <a:pt x="6666" y="3973"/>
                  </a:cubicBezTo>
                  <a:cubicBezTo>
                    <a:pt x="6549" y="4097"/>
                    <a:pt x="6470" y="4089"/>
                    <a:pt x="6391" y="4080"/>
                  </a:cubicBezTo>
                  <a:cubicBezTo>
                    <a:pt x="6340" y="4075"/>
                    <a:pt x="6288" y="4070"/>
                    <a:pt x="6206" y="4150"/>
                  </a:cubicBezTo>
                  <a:lnTo>
                    <a:pt x="6180" y="4176"/>
                  </a:lnTo>
                  <a:cubicBezTo>
                    <a:pt x="6102" y="4252"/>
                    <a:pt x="6069" y="4285"/>
                    <a:pt x="6028" y="4303"/>
                  </a:cubicBezTo>
                  <a:cubicBezTo>
                    <a:pt x="5997" y="4316"/>
                    <a:pt x="5969" y="4320"/>
                    <a:pt x="5924" y="4324"/>
                  </a:cubicBezTo>
                  <a:cubicBezTo>
                    <a:pt x="5887" y="4328"/>
                    <a:pt x="5835" y="4334"/>
                    <a:pt x="5760" y="4348"/>
                  </a:cubicBezTo>
                  <a:cubicBezTo>
                    <a:pt x="5444" y="4406"/>
                    <a:pt x="5343" y="4300"/>
                    <a:pt x="5254" y="4207"/>
                  </a:cubicBezTo>
                  <a:lnTo>
                    <a:pt x="5244" y="4197"/>
                  </a:lnTo>
                  <a:cubicBezTo>
                    <a:pt x="5192" y="4143"/>
                    <a:pt x="5161" y="4086"/>
                    <a:pt x="5169" y="4011"/>
                  </a:cubicBezTo>
                  <a:cubicBezTo>
                    <a:pt x="5175" y="3945"/>
                    <a:pt x="5215" y="3869"/>
                    <a:pt x="5301" y="3776"/>
                  </a:cubicBezTo>
                  <a:cubicBezTo>
                    <a:pt x="5358" y="3715"/>
                    <a:pt x="5358" y="3674"/>
                    <a:pt x="5358" y="3636"/>
                  </a:cubicBezTo>
                  <a:cubicBezTo>
                    <a:pt x="5359" y="3564"/>
                    <a:pt x="5359" y="3498"/>
                    <a:pt x="5495" y="3401"/>
                  </a:cubicBezTo>
                  <a:cubicBezTo>
                    <a:pt x="5671" y="3276"/>
                    <a:pt x="5831" y="3393"/>
                    <a:pt x="5958" y="3487"/>
                  </a:cubicBezTo>
                  <a:cubicBezTo>
                    <a:pt x="6005" y="3522"/>
                    <a:pt x="6046" y="3551"/>
                    <a:pt x="6069" y="3555"/>
                  </a:cubicBezTo>
                  <a:cubicBezTo>
                    <a:pt x="6072" y="3556"/>
                    <a:pt x="6077" y="3556"/>
                    <a:pt x="6083" y="3556"/>
                  </a:cubicBezTo>
                  <a:cubicBezTo>
                    <a:pt x="6114" y="3556"/>
                    <a:pt x="6145" y="3542"/>
                    <a:pt x="6170" y="3515"/>
                  </a:cubicBezTo>
                  <a:cubicBezTo>
                    <a:pt x="6199" y="3485"/>
                    <a:pt x="6221" y="3441"/>
                    <a:pt x="6228" y="3386"/>
                  </a:cubicBezTo>
                  <a:cubicBezTo>
                    <a:pt x="6231" y="3371"/>
                    <a:pt x="6233" y="3352"/>
                    <a:pt x="6233" y="3333"/>
                  </a:cubicBezTo>
                  <a:cubicBezTo>
                    <a:pt x="6233" y="3267"/>
                    <a:pt x="6221" y="3231"/>
                    <a:pt x="6211" y="3205"/>
                  </a:cubicBezTo>
                  <a:cubicBezTo>
                    <a:pt x="6188" y="3137"/>
                    <a:pt x="6179" y="3109"/>
                    <a:pt x="6263" y="3030"/>
                  </a:cubicBezTo>
                  <a:cubicBezTo>
                    <a:pt x="6297" y="2998"/>
                    <a:pt x="6318" y="2981"/>
                    <a:pt x="6333" y="2969"/>
                  </a:cubicBezTo>
                  <a:cubicBezTo>
                    <a:pt x="6354" y="2951"/>
                    <a:pt x="6359" y="2947"/>
                    <a:pt x="6394" y="2895"/>
                  </a:cubicBezTo>
                  <a:lnTo>
                    <a:pt x="6394" y="2894"/>
                  </a:lnTo>
                  <a:cubicBezTo>
                    <a:pt x="6451" y="2809"/>
                    <a:pt x="6525" y="2841"/>
                    <a:pt x="6608" y="2876"/>
                  </a:cubicBezTo>
                  <a:cubicBezTo>
                    <a:pt x="6655" y="2896"/>
                    <a:pt x="6709" y="2919"/>
                    <a:pt x="6741" y="2901"/>
                  </a:cubicBezTo>
                  <a:cubicBezTo>
                    <a:pt x="6751" y="2895"/>
                    <a:pt x="6766" y="2886"/>
                    <a:pt x="6782" y="2876"/>
                  </a:cubicBezTo>
                  <a:cubicBezTo>
                    <a:pt x="6889" y="2813"/>
                    <a:pt x="7019" y="2736"/>
                    <a:pt x="7324" y="2632"/>
                  </a:cubicBezTo>
                  <a:cubicBezTo>
                    <a:pt x="7463" y="2585"/>
                    <a:pt x="7489" y="2595"/>
                    <a:pt x="7487" y="2588"/>
                  </a:cubicBezTo>
                  <a:cubicBezTo>
                    <a:pt x="7487" y="2587"/>
                    <a:pt x="7485" y="2584"/>
                    <a:pt x="7483" y="2580"/>
                  </a:cubicBezTo>
                  <a:cubicBezTo>
                    <a:pt x="7466" y="2549"/>
                    <a:pt x="7445" y="2511"/>
                    <a:pt x="7473" y="2446"/>
                  </a:cubicBezTo>
                  <a:cubicBezTo>
                    <a:pt x="7535" y="2297"/>
                    <a:pt x="7735" y="2379"/>
                    <a:pt x="7850" y="2427"/>
                  </a:cubicBezTo>
                  <a:cubicBezTo>
                    <a:pt x="7870" y="2435"/>
                    <a:pt x="7887" y="2442"/>
                    <a:pt x="7895" y="2444"/>
                  </a:cubicBezTo>
                  <a:cubicBezTo>
                    <a:pt x="7903" y="2447"/>
                    <a:pt x="7938" y="2408"/>
                    <a:pt x="7970" y="2362"/>
                  </a:cubicBezTo>
                  <a:cubicBezTo>
                    <a:pt x="7983" y="2344"/>
                    <a:pt x="7994" y="2324"/>
                    <a:pt x="8002" y="2304"/>
                  </a:cubicBezTo>
                  <a:cubicBezTo>
                    <a:pt x="8008" y="2287"/>
                    <a:pt x="8012" y="2270"/>
                    <a:pt x="8011" y="2256"/>
                  </a:cubicBezTo>
                  <a:cubicBezTo>
                    <a:pt x="8010" y="2236"/>
                    <a:pt x="7995" y="2218"/>
                    <a:pt x="7958" y="2208"/>
                  </a:cubicBezTo>
                  <a:cubicBezTo>
                    <a:pt x="7837" y="2173"/>
                    <a:pt x="7736" y="2133"/>
                    <a:pt x="7663" y="2083"/>
                  </a:cubicBezTo>
                  <a:cubicBezTo>
                    <a:pt x="7581" y="2025"/>
                    <a:pt x="7532" y="1953"/>
                    <a:pt x="7529" y="1857"/>
                  </a:cubicBezTo>
                  <a:cubicBezTo>
                    <a:pt x="7523" y="1722"/>
                    <a:pt x="7639" y="1691"/>
                    <a:pt x="7822" y="1643"/>
                  </a:cubicBezTo>
                  <a:cubicBezTo>
                    <a:pt x="7928" y="1615"/>
                    <a:pt x="8061" y="1579"/>
                    <a:pt x="8204" y="1512"/>
                  </a:cubicBezTo>
                  <a:cubicBezTo>
                    <a:pt x="8365" y="1437"/>
                    <a:pt x="8370" y="1394"/>
                    <a:pt x="8376" y="1349"/>
                  </a:cubicBezTo>
                  <a:lnTo>
                    <a:pt x="8376" y="1349"/>
                  </a:lnTo>
                  <a:cubicBezTo>
                    <a:pt x="8385" y="1278"/>
                    <a:pt x="8394" y="1206"/>
                    <a:pt x="8571" y="1107"/>
                  </a:cubicBezTo>
                  <a:cubicBezTo>
                    <a:pt x="8838" y="958"/>
                    <a:pt x="9046" y="1057"/>
                    <a:pt x="9299" y="1177"/>
                  </a:cubicBezTo>
                  <a:cubicBezTo>
                    <a:pt x="9372" y="1212"/>
                    <a:pt x="9449" y="1248"/>
                    <a:pt x="9530" y="1280"/>
                  </a:cubicBezTo>
                  <a:cubicBezTo>
                    <a:pt x="9716" y="1353"/>
                    <a:pt x="9835" y="1410"/>
                    <a:pt x="9903" y="1474"/>
                  </a:cubicBezTo>
                  <a:cubicBezTo>
                    <a:pt x="9985" y="1551"/>
                    <a:pt x="9999" y="1630"/>
                    <a:pt x="9965" y="1740"/>
                  </a:cubicBezTo>
                  <a:cubicBezTo>
                    <a:pt x="9934" y="1834"/>
                    <a:pt x="9868" y="1891"/>
                    <a:pt x="9813" y="1939"/>
                  </a:cubicBezTo>
                  <a:cubicBezTo>
                    <a:pt x="9778" y="1970"/>
                    <a:pt x="9751" y="1994"/>
                    <a:pt x="9758" y="2008"/>
                  </a:cubicBezTo>
                  <a:cubicBezTo>
                    <a:pt x="9758" y="2008"/>
                    <a:pt x="9758" y="2008"/>
                    <a:pt x="9759" y="2008"/>
                  </a:cubicBezTo>
                  <a:cubicBezTo>
                    <a:pt x="9779" y="2028"/>
                    <a:pt x="9840" y="2030"/>
                    <a:pt x="9921" y="2016"/>
                  </a:cubicBezTo>
                  <a:cubicBezTo>
                    <a:pt x="10014" y="2001"/>
                    <a:pt x="10126" y="1962"/>
                    <a:pt x="10230" y="1901"/>
                  </a:cubicBezTo>
                  <a:cubicBezTo>
                    <a:pt x="10286" y="1868"/>
                    <a:pt x="10339" y="1829"/>
                    <a:pt x="10385" y="1784"/>
                  </a:cubicBezTo>
                  <a:cubicBezTo>
                    <a:pt x="10554" y="1619"/>
                    <a:pt x="10734" y="1621"/>
                    <a:pt x="10934" y="1623"/>
                  </a:cubicBezTo>
                  <a:cubicBezTo>
                    <a:pt x="11005" y="1623"/>
                    <a:pt x="11080" y="1624"/>
                    <a:pt x="11156" y="1616"/>
                  </a:cubicBezTo>
                  <a:lnTo>
                    <a:pt x="11181" y="1613"/>
                  </a:lnTo>
                  <a:lnTo>
                    <a:pt x="11199" y="1629"/>
                  </a:lnTo>
                  <a:cubicBezTo>
                    <a:pt x="11960" y="2264"/>
                    <a:pt x="12580" y="3063"/>
                    <a:pt x="13004" y="3971"/>
                  </a:cubicBezTo>
                  <a:cubicBezTo>
                    <a:pt x="13413" y="4845"/>
                    <a:pt x="13641" y="5821"/>
                    <a:pt x="13641" y="6849"/>
                  </a:cubicBezTo>
                  <a:cubicBezTo>
                    <a:pt x="13641" y="7056"/>
                    <a:pt x="13632" y="7262"/>
                    <a:pt x="13613" y="7467"/>
                  </a:cubicBezTo>
                  <a:cubicBezTo>
                    <a:pt x="13598" y="7644"/>
                    <a:pt x="13575" y="7818"/>
                    <a:pt x="13546" y="7990"/>
                  </a:cubicBezTo>
                  <a:lnTo>
                    <a:pt x="13546" y="7990"/>
                  </a:lnTo>
                  <a:lnTo>
                    <a:pt x="13535" y="8055"/>
                  </a:lnTo>
                  <a:lnTo>
                    <a:pt x="13530" y="8078"/>
                  </a:lnTo>
                  <a:lnTo>
                    <a:pt x="13478" y="8069"/>
                  </a:lnTo>
                  <a:lnTo>
                    <a:pt x="13480" y="8085"/>
                  </a:lnTo>
                  <a:lnTo>
                    <a:pt x="13528" y="8094"/>
                  </a:lnTo>
                  <a:lnTo>
                    <a:pt x="13525" y="8108"/>
                  </a:lnTo>
                  <a:lnTo>
                    <a:pt x="13525" y="8108"/>
                  </a:lnTo>
                  <a:lnTo>
                    <a:pt x="13523" y="8122"/>
                  </a:lnTo>
                  <a:lnTo>
                    <a:pt x="13471" y="8113"/>
                  </a:lnTo>
                  <a:cubicBezTo>
                    <a:pt x="13450" y="8115"/>
                    <a:pt x="13430" y="8118"/>
                    <a:pt x="13412" y="8120"/>
                  </a:cubicBezTo>
                  <a:cubicBezTo>
                    <a:pt x="13385" y="8124"/>
                    <a:pt x="13365" y="8128"/>
                    <a:pt x="13352" y="8131"/>
                  </a:cubicBezTo>
                  <a:cubicBezTo>
                    <a:pt x="13282" y="8147"/>
                    <a:pt x="13160" y="8219"/>
                    <a:pt x="13069" y="8319"/>
                  </a:cubicBezTo>
                  <a:cubicBezTo>
                    <a:pt x="13003" y="8391"/>
                    <a:pt x="12955" y="8476"/>
                    <a:pt x="12955" y="8560"/>
                  </a:cubicBezTo>
                  <a:cubicBezTo>
                    <a:pt x="12955" y="8686"/>
                    <a:pt x="12929" y="8801"/>
                    <a:pt x="12883" y="8918"/>
                  </a:cubicBezTo>
                  <a:cubicBezTo>
                    <a:pt x="12837" y="9031"/>
                    <a:pt x="12772" y="9145"/>
                    <a:pt x="12691" y="9276"/>
                  </a:cubicBezTo>
                  <a:cubicBezTo>
                    <a:pt x="12577" y="9461"/>
                    <a:pt x="12768" y="9649"/>
                    <a:pt x="12819" y="9695"/>
                  </a:cubicBezTo>
                  <a:cubicBezTo>
                    <a:pt x="12839" y="9697"/>
                    <a:pt x="12876" y="9703"/>
                    <a:pt x="12929" y="9709"/>
                  </a:cubicBezTo>
                  <a:lnTo>
                    <a:pt x="13008" y="9718"/>
                  </a:lnTo>
                  <a:lnTo>
                    <a:pt x="12973" y="9791"/>
                  </a:lnTo>
                  <a:cubicBezTo>
                    <a:pt x="12920" y="9902"/>
                    <a:pt x="12864" y="10009"/>
                    <a:pt x="12807" y="10114"/>
                  </a:cubicBezTo>
                  <a:moveTo>
                    <a:pt x="12578" y="10283"/>
                  </a:moveTo>
                  <a:cubicBezTo>
                    <a:pt x="12621" y="10210"/>
                    <a:pt x="12665" y="10135"/>
                    <a:pt x="12707" y="10059"/>
                  </a:cubicBezTo>
                  <a:cubicBezTo>
                    <a:pt x="12752" y="9977"/>
                    <a:pt x="12794" y="9895"/>
                    <a:pt x="12835" y="9813"/>
                  </a:cubicBezTo>
                  <a:cubicBezTo>
                    <a:pt x="12804" y="9809"/>
                    <a:pt x="12787" y="9806"/>
                    <a:pt x="12786" y="9806"/>
                  </a:cubicBezTo>
                  <a:lnTo>
                    <a:pt x="12770" y="9804"/>
                  </a:lnTo>
                  <a:lnTo>
                    <a:pt x="12758" y="9793"/>
                  </a:lnTo>
                  <a:cubicBezTo>
                    <a:pt x="12757" y="9793"/>
                    <a:pt x="12409" y="9514"/>
                    <a:pt x="12594" y="9215"/>
                  </a:cubicBezTo>
                  <a:cubicBezTo>
                    <a:pt x="12671" y="9091"/>
                    <a:pt x="12733" y="8981"/>
                    <a:pt x="12776" y="8875"/>
                  </a:cubicBezTo>
                  <a:cubicBezTo>
                    <a:pt x="12817" y="8772"/>
                    <a:pt x="12840" y="8670"/>
                    <a:pt x="12840" y="8560"/>
                  </a:cubicBezTo>
                  <a:cubicBezTo>
                    <a:pt x="12840" y="8443"/>
                    <a:pt x="12901" y="8333"/>
                    <a:pt x="12984" y="8242"/>
                  </a:cubicBezTo>
                  <a:cubicBezTo>
                    <a:pt x="13091" y="8124"/>
                    <a:pt x="13239" y="8038"/>
                    <a:pt x="13328" y="8018"/>
                  </a:cubicBezTo>
                  <a:cubicBezTo>
                    <a:pt x="13343" y="8016"/>
                    <a:pt x="13365" y="8011"/>
                    <a:pt x="13395" y="8007"/>
                  </a:cubicBezTo>
                  <a:cubicBezTo>
                    <a:pt x="13405" y="8005"/>
                    <a:pt x="13415" y="8004"/>
                    <a:pt x="13427" y="8003"/>
                  </a:cubicBezTo>
                  <a:cubicBezTo>
                    <a:pt x="13459" y="7823"/>
                    <a:pt x="13482" y="7641"/>
                    <a:pt x="13500" y="7457"/>
                  </a:cubicBezTo>
                  <a:cubicBezTo>
                    <a:pt x="13517" y="7258"/>
                    <a:pt x="13527" y="7055"/>
                    <a:pt x="13527" y="6849"/>
                  </a:cubicBezTo>
                  <a:cubicBezTo>
                    <a:pt x="13527" y="5837"/>
                    <a:pt x="13303" y="4878"/>
                    <a:pt x="12900" y="4019"/>
                  </a:cubicBezTo>
                  <a:cubicBezTo>
                    <a:pt x="12486" y="3135"/>
                    <a:pt x="11884" y="2355"/>
                    <a:pt x="11144" y="1733"/>
                  </a:cubicBezTo>
                  <a:cubicBezTo>
                    <a:pt x="11071" y="1739"/>
                    <a:pt x="11001" y="1738"/>
                    <a:pt x="10933" y="1737"/>
                  </a:cubicBezTo>
                  <a:cubicBezTo>
                    <a:pt x="10758" y="1735"/>
                    <a:pt x="10600" y="1734"/>
                    <a:pt x="10466" y="1866"/>
                  </a:cubicBezTo>
                  <a:cubicBezTo>
                    <a:pt x="10412" y="1918"/>
                    <a:pt x="10351" y="1962"/>
                    <a:pt x="10288" y="2000"/>
                  </a:cubicBezTo>
                  <a:cubicBezTo>
                    <a:pt x="10171" y="2068"/>
                    <a:pt x="10046" y="2111"/>
                    <a:pt x="9940" y="2130"/>
                  </a:cubicBezTo>
                  <a:cubicBezTo>
                    <a:pt x="9822" y="2149"/>
                    <a:pt x="9724" y="2136"/>
                    <a:pt x="9676" y="2088"/>
                  </a:cubicBezTo>
                  <a:cubicBezTo>
                    <a:pt x="9670" y="2082"/>
                    <a:pt x="9665" y="2074"/>
                    <a:pt x="9660" y="2066"/>
                  </a:cubicBezTo>
                  <a:cubicBezTo>
                    <a:pt x="9604" y="1971"/>
                    <a:pt x="9662" y="1919"/>
                    <a:pt x="9738" y="1853"/>
                  </a:cubicBezTo>
                  <a:cubicBezTo>
                    <a:pt x="9782" y="1815"/>
                    <a:pt x="9834" y="1768"/>
                    <a:pt x="9855" y="1704"/>
                  </a:cubicBezTo>
                  <a:cubicBezTo>
                    <a:pt x="9875" y="1643"/>
                    <a:pt x="9868" y="1598"/>
                    <a:pt x="9825" y="1558"/>
                  </a:cubicBezTo>
                  <a:cubicBezTo>
                    <a:pt x="9769" y="1506"/>
                    <a:pt x="9661" y="1454"/>
                    <a:pt x="9489" y="1387"/>
                  </a:cubicBezTo>
                  <a:cubicBezTo>
                    <a:pt x="9401" y="1353"/>
                    <a:pt x="9324" y="1316"/>
                    <a:pt x="9250" y="1281"/>
                  </a:cubicBezTo>
                  <a:cubicBezTo>
                    <a:pt x="9026" y="1175"/>
                    <a:pt x="8843" y="1087"/>
                    <a:pt x="8627" y="1208"/>
                  </a:cubicBezTo>
                  <a:cubicBezTo>
                    <a:pt x="8500" y="1278"/>
                    <a:pt x="8495" y="1321"/>
                    <a:pt x="8490" y="1363"/>
                  </a:cubicBezTo>
                  <a:lnTo>
                    <a:pt x="8490" y="1363"/>
                  </a:lnTo>
                  <a:cubicBezTo>
                    <a:pt x="8480" y="1440"/>
                    <a:pt x="8471" y="1514"/>
                    <a:pt x="8253" y="1616"/>
                  </a:cubicBezTo>
                  <a:cubicBezTo>
                    <a:pt x="8100" y="1688"/>
                    <a:pt x="7961" y="1724"/>
                    <a:pt x="7851" y="1753"/>
                  </a:cubicBezTo>
                  <a:cubicBezTo>
                    <a:pt x="7722" y="1788"/>
                    <a:pt x="7641" y="1809"/>
                    <a:pt x="7643" y="1853"/>
                  </a:cubicBezTo>
                  <a:cubicBezTo>
                    <a:pt x="7646" y="1908"/>
                    <a:pt x="7676" y="1952"/>
                    <a:pt x="7728" y="1988"/>
                  </a:cubicBezTo>
                  <a:cubicBezTo>
                    <a:pt x="7790" y="2032"/>
                    <a:pt x="7880" y="2066"/>
                    <a:pt x="7990" y="2097"/>
                  </a:cubicBezTo>
                  <a:cubicBezTo>
                    <a:pt x="8084" y="2125"/>
                    <a:pt x="8121" y="2182"/>
                    <a:pt x="8126" y="2249"/>
                  </a:cubicBezTo>
                  <a:cubicBezTo>
                    <a:pt x="8127" y="2281"/>
                    <a:pt x="8121" y="2313"/>
                    <a:pt x="8109" y="2345"/>
                  </a:cubicBezTo>
                  <a:cubicBezTo>
                    <a:pt x="8098" y="2373"/>
                    <a:pt x="8082" y="2402"/>
                    <a:pt x="8064" y="2428"/>
                  </a:cubicBezTo>
                  <a:cubicBezTo>
                    <a:pt x="8005" y="2511"/>
                    <a:pt x="7913" y="2571"/>
                    <a:pt x="7859" y="2552"/>
                  </a:cubicBezTo>
                  <a:cubicBezTo>
                    <a:pt x="7842" y="2547"/>
                    <a:pt x="7826" y="2540"/>
                    <a:pt x="7807" y="2532"/>
                  </a:cubicBezTo>
                  <a:cubicBezTo>
                    <a:pt x="7729" y="2501"/>
                    <a:pt x="7596" y="2447"/>
                    <a:pt x="7577" y="2490"/>
                  </a:cubicBezTo>
                  <a:cubicBezTo>
                    <a:pt x="7572" y="2504"/>
                    <a:pt x="7578" y="2516"/>
                    <a:pt x="7583" y="2524"/>
                  </a:cubicBezTo>
                  <a:cubicBezTo>
                    <a:pt x="7588" y="2533"/>
                    <a:pt x="7592" y="2542"/>
                    <a:pt x="7596" y="2552"/>
                  </a:cubicBezTo>
                  <a:cubicBezTo>
                    <a:pt x="7618" y="2615"/>
                    <a:pt x="7594" y="2662"/>
                    <a:pt x="7362" y="2741"/>
                  </a:cubicBezTo>
                  <a:cubicBezTo>
                    <a:pt x="7067" y="2841"/>
                    <a:pt x="6944" y="2914"/>
                    <a:pt x="6840" y="2975"/>
                  </a:cubicBezTo>
                  <a:cubicBezTo>
                    <a:pt x="6827" y="2983"/>
                    <a:pt x="6815" y="2991"/>
                    <a:pt x="6799" y="3000"/>
                  </a:cubicBezTo>
                  <a:cubicBezTo>
                    <a:pt x="6716" y="3047"/>
                    <a:pt x="6635" y="3013"/>
                    <a:pt x="6563" y="2982"/>
                  </a:cubicBezTo>
                  <a:cubicBezTo>
                    <a:pt x="6526" y="2966"/>
                    <a:pt x="6495" y="2952"/>
                    <a:pt x="6489" y="2958"/>
                  </a:cubicBezTo>
                  <a:cubicBezTo>
                    <a:pt x="6445" y="3025"/>
                    <a:pt x="6438" y="3030"/>
                    <a:pt x="6406" y="3057"/>
                  </a:cubicBezTo>
                  <a:cubicBezTo>
                    <a:pt x="6393" y="3068"/>
                    <a:pt x="6374" y="3082"/>
                    <a:pt x="6342" y="3114"/>
                  </a:cubicBezTo>
                  <a:cubicBezTo>
                    <a:pt x="6311" y="3142"/>
                    <a:pt x="6314" y="3150"/>
                    <a:pt x="6320" y="3168"/>
                  </a:cubicBezTo>
                  <a:cubicBezTo>
                    <a:pt x="6331" y="3201"/>
                    <a:pt x="6348" y="3249"/>
                    <a:pt x="6348" y="3333"/>
                  </a:cubicBezTo>
                  <a:cubicBezTo>
                    <a:pt x="6348" y="3357"/>
                    <a:pt x="6345" y="3380"/>
                    <a:pt x="6342" y="3404"/>
                  </a:cubicBezTo>
                  <a:cubicBezTo>
                    <a:pt x="6330" y="3483"/>
                    <a:pt x="6297" y="3549"/>
                    <a:pt x="6253" y="3594"/>
                  </a:cubicBezTo>
                  <a:cubicBezTo>
                    <a:pt x="6206" y="3644"/>
                    <a:pt x="6145" y="3671"/>
                    <a:pt x="6083" y="3671"/>
                  </a:cubicBezTo>
                  <a:cubicBezTo>
                    <a:pt x="6074" y="3671"/>
                    <a:pt x="6063" y="3670"/>
                    <a:pt x="6051" y="3668"/>
                  </a:cubicBezTo>
                  <a:cubicBezTo>
                    <a:pt x="6000" y="3660"/>
                    <a:pt x="5948" y="3623"/>
                    <a:pt x="5891" y="3579"/>
                  </a:cubicBezTo>
                  <a:cubicBezTo>
                    <a:pt x="5793" y="3508"/>
                    <a:pt x="5670" y="3418"/>
                    <a:pt x="5562" y="3495"/>
                  </a:cubicBezTo>
                  <a:cubicBezTo>
                    <a:pt x="5473" y="3557"/>
                    <a:pt x="5473" y="3596"/>
                    <a:pt x="5473" y="3637"/>
                  </a:cubicBezTo>
                  <a:cubicBezTo>
                    <a:pt x="5472" y="3696"/>
                    <a:pt x="5472" y="3761"/>
                    <a:pt x="5386" y="3854"/>
                  </a:cubicBezTo>
                  <a:cubicBezTo>
                    <a:pt x="5318" y="3928"/>
                    <a:pt x="5287" y="3981"/>
                    <a:pt x="5283" y="4023"/>
                  </a:cubicBezTo>
                  <a:cubicBezTo>
                    <a:pt x="5279" y="4057"/>
                    <a:pt x="5298" y="4087"/>
                    <a:pt x="5327" y="4118"/>
                  </a:cubicBezTo>
                  <a:lnTo>
                    <a:pt x="5337" y="4128"/>
                  </a:lnTo>
                  <a:cubicBezTo>
                    <a:pt x="5406" y="4200"/>
                    <a:pt x="5484" y="4282"/>
                    <a:pt x="5739" y="4235"/>
                  </a:cubicBezTo>
                  <a:cubicBezTo>
                    <a:pt x="5821" y="4220"/>
                    <a:pt x="5873" y="4214"/>
                    <a:pt x="5911" y="4210"/>
                  </a:cubicBezTo>
                  <a:cubicBezTo>
                    <a:pt x="5946" y="4206"/>
                    <a:pt x="5967" y="4204"/>
                    <a:pt x="5981" y="4198"/>
                  </a:cubicBezTo>
                  <a:cubicBezTo>
                    <a:pt x="6004" y="4188"/>
                    <a:pt x="6032" y="4161"/>
                    <a:pt x="6100" y="4093"/>
                  </a:cubicBezTo>
                  <a:lnTo>
                    <a:pt x="6125" y="4068"/>
                  </a:lnTo>
                  <a:cubicBezTo>
                    <a:pt x="6246" y="3950"/>
                    <a:pt x="6325" y="3958"/>
                    <a:pt x="6403" y="3966"/>
                  </a:cubicBezTo>
                  <a:cubicBezTo>
                    <a:pt x="6454" y="3972"/>
                    <a:pt x="6503" y="3977"/>
                    <a:pt x="6582" y="3894"/>
                  </a:cubicBezTo>
                  <a:cubicBezTo>
                    <a:pt x="6596" y="3880"/>
                    <a:pt x="6610" y="3865"/>
                    <a:pt x="6622" y="3851"/>
                  </a:cubicBezTo>
                  <a:cubicBezTo>
                    <a:pt x="6682" y="3786"/>
                    <a:pt x="6706" y="3761"/>
                    <a:pt x="6739" y="3754"/>
                  </a:cubicBezTo>
                  <a:cubicBezTo>
                    <a:pt x="6771" y="3747"/>
                    <a:pt x="6786" y="3756"/>
                    <a:pt x="6813" y="3770"/>
                  </a:cubicBezTo>
                  <a:cubicBezTo>
                    <a:pt x="6832" y="3782"/>
                    <a:pt x="6864" y="3799"/>
                    <a:pt x="6936" y="3810"/>
                  </a:cubicBezTo>
                  <a:cubicBezTo>
                    <a:pt x="7019" y="3822"/>
                    <a:pt x="7063" y="3792"/>
                    <a:pt x="7094" y="3771"/>
                  </a:cubicBezTo>
                  <a:cubicBezTo>
                    <a:pt x="7171" y="3718"/>
                    <a:pt x="7212" y="3690"/>
                    <a:pt x="7303" y="3839"/>
                  </a:cubicBezTo>
                  <a:cubicBezTo>
                    <a:pt x="7336" y="3893"/>
                    <a:pt x="7371" y="3958"/>
                    <a:pt x="7408" y="4028"/>
                  </a:cubicBezTo>
                  <a:cubicBezTo>
                    <a:pt x="7500" y="4199"/>
                    <a:pt x="7606" y="4399"/>
                    <a:pt x="7714" y="4479"/>
                  </a:cubicBezTo>
                  <a:cubicBezTo>
                    <a:pt x="7735" y="4495"/>
                    <a:pt x="7752" y="4500"/>
                    <a:pt x="7763" y="4499"/>
                  </a:cubicBezTo>
                  <a:cubicBezTo>
                    <a:pt x="7771" y="4497"/>
                    <a:pt x="7778" y="4492"/>
                    <a:pt x="7785" y="4483"/>
                  </a:cubicBezTo>
                  <a:cubicBezTo>
                    <a:pt x="7796" y="4471"/>
                    <a:pt x="7804" y="4454"/>
                    <a:pt x="7810" y="4437"/>
                  </a:cubicBezTo>
                  <a:cubicBezTo>
                    <a:pt x="7823" y="4395"/>
                    <a:pt x="7824" y="4350"/>
                    <a:pt x="7812" y="4330"/>
                  </a:cubicBezTo>
                  <a:cubicBezTo>
                    <a:pt x="7804" y="4316"/>
                    <a:pt x="7777" y="4296"/>
                    <a:pt x="7749" y="4274"/>
                  </a:cubicBezTo>
                  <a:cubicBezTo>
                    <a:pt x="7650" y="4199"/>
                    <a:pt x="7530" y="4107"/>
                    <a:pt x="7624" y="3944"/>
                  </a:cubicBezTo>
                  <a:lnTo>
                    <a:pt x="7624" y="3944"/>
                  </a:lnTo>
                  <a:lnTo>
                    <a:pt x="7633" y="3927"/>
                  </a:lnTo>
                  <a:cubicBezTo>
                    <a:pt x="7684" y="3839"/>
                    <a:pt x="7701" y="3807"/>
                    <a:pt x="7764" y="3837"/>
                  </a:cubicBezTo>
                  <a:cubicBezTo>
                    <a:pt x="7785" y="3846"/>
                    <a:pt x="7798" y="3863"/>
                    <a:pt x="7818" y="3888"/>
                  </a:cubicBezTo>
                  <a:cubicBezTo>
                    <a:pt x="7846" y="3924"/>
                    <a:pt x="7894" y="3984"/>
                    <a:pt x="7994" y="4060"/>
                  </a:cubicBezTo>
                  <a:cubicBezTo>
                    <a:pt x="8219" y="4234"/>
                    <a:pt x="8184" y="4410"/>
                    <a:pt x="8151" y="4576"/>
                  </a:cubicBezTo>
                  <a:cubicBezTo>
                    <a:pt x="8141" y="4623"/>
                    <a:pt x="8133" y="4669"/>
                    <a:pt x="8131" y="4709"/>
                  </a:cubicBezTo>
                  <a:cubicBezTo>
                    <a:pt x="8128" y="4786"/>
                    <a:pt x="8163" y="4850"/>
                    <a:pt x="8208" y="4903"/>
                  </a:cubicBezTo>
                  <a:cubicBezTo>
                    <a:pt x="8256" y="4959"/>
                    <a:pt x="8316" y="5002"/>
                    <a:pt x="8356" y="5030"/>
                  </a:cubicBezTo>
                  <a:cubicBezTo>
                    <a:pt x="8370" y="5040"/>
                    <a:pt x="8399" y="5037"/>
                    <a:pt x="8430" y="5025"/>
                  </a:cubicBezTo>
                  <a:cubicBezTo>
                    <a:pt x="8445" y="5019"/>
                    <a:pt x="8461" y="5010"/>
                    <a:pt x="8476" y="5000"/>
                  </a:cubicBezTo>
                  <a:cubicBezTo>
                    <a:pt x="8490" y="4990"/>
                    <a:pt x="8502" y="4978"/>
                    <a:pt x="8512" y="4965"/>
                  </a:cubicBezTo>
                  <a:cubicBezTo>
                    <a:pt x="8529" y="4940"/>
                    <a:pt x="8536" y="4911"/>
                    <a:pt x="8524" y="4879"/>
                  </a:cubicBezTo>
                  <a:cubicBezTo>
                    <a:pt x="8489" y="4788"/>
                    <a:pt x="8520" y="4689"/>
                    <a:pt x="8574" y="4627"/>
                  </a:cubicBezTo>
                  <a:cubicBezTo>
                    <a:pt x="8591" y="4606"/>
                    <a:pt x="8613" y="4589"/>
                    <a:pt x="8635" y="4576"/>
                  </a:cubicBezTo>
                  <a:cubicBezTo>
                    <a:pt x="8660" y="4562"/>
                    <a:pt x="8687" y="4555"/>
                    <a:pt x="8714" y="4556"/>
                  </a:cubicBezTo>
                  <a:cubicBezTo>
                    <a:pt x="8766" y="4558"/>
                    <a:pt x="8813" y="4587"/>
                    <a:pt x="8843" y="4653"/>
                  </a:cubicBezTo>
                  <a:cubicBezTo>
                    <a:pt x="8878" y="4734"/>
                    <a:pt x="8877" y="4842"/>
                    <a:pt x="8877" y="4947"/>
                  </a:cubicBezTo>
                  <a:cubicBezTo>
                    <a:pt x="8875" y="5064"/>
                    <a:pt x="8874" y="5179"/>
                    <a:pt x="8924" y="5211"/>
                  </a:cubicBezTo>
                  <a:cubicBezTo>
                    <a:pt x="8979" y="5246"/>
                    <a:pt x="9056" y="5264"/>
                    <a:pt x="9133" y="5284"/>
                  </a:cubicBezTo>
                  <a:cubicBezTo>
                    <a:pt x="9232" y="5307"/>
                    <a:pt x="9331" y="5331"/>
                    <a:pt x="9407" y="5389"/>
                  </a:cubicBezTo>
                  <a:cubicBezTo>
                    <a:pt x="9445" y="5418"/>
                    <a:pt x="9487" y="5411"/>
                    <a:pt x="9524" y="5404"/>
                  </a:cubicBezTo>
                  <a:cubicBezTo>
                    <a:pt x="9609" y="5389"/>
                    <a:pt x="9677" y="5377"/>
                    <a:pt x="9718" y="5516"/>
                  </a:cubicBezTo>
                  <a:cubicBezTo>
                    <a:pt x="9737" y="5576"/>
                    <a:pt x="9743" y="5661"/>
                    <a:pt x="9732" y="5745"/>
                  </a:cubicBezTo>
                  <a:cubicBezTo>
                    <a:pt x="9724" y="5814"/>
                    <a:pt x="9703" y="5884"/>
                    <a:pt x="9668" y="5943"/>
                  </a:cubicBezTo>
                  <a:cubicBezTo>
                    <a:pt x="9630" y="6006"/>
                    <a:pt x="9575" y="6055"/>
                    <a:pt x="9501" y="6078"/>
                  </a:cubicBezTo>
                  <a:cubicBezTo>
                    <a:pt x="9462" y="6089"/>
                    <a:pt x="9420" y="6093"/>
                    <a:pt x="9372" y="6087"/>
                  </a:cubicBezTo>
                  <a:cubicBezTo>
                    <a:pt x="9203" y="6065"/>
                    <a:pt x="8937" y="6011"/>
                    <a:pt x="8720" y="5938"/>
                  </a:cubicBezTo>
                  <a:cubicBezTo>
                    <a:pt x="8554" y="5882"/>
                    <a:pt x="8415" y="5813"/>
                    <a:pt x="8361" y="5735"/>
                  </a:cubicBezTo>
                  <a:cubicBezTo>
                    <a:pt x="8307" y="5658"/>
                    <a:pt x="8246" y="5594"/>
                    <a:pt x="8189" y="5559"/>
                  </a:cubicBezTo>
                  <a:cubicBezTo>
                    <a:pt x="8149" y="5535"/>
                    <a:pt x="8114" y="5525"/>
                    <a:pt x="8091" y="5539"/>
                  </a:cubicBezTo>
                  <a:cubicBezTo>
                    <a:pt x="8074" y="5549"/>
                    <a:pt x="8065" y="5588"/>
                    <a:pt x="8054" y="5629"/>
                  </a:cubicBezTo>
                  <a:cubicBezTo>
                    <a:pt x="8031" y="5724"/>
                    <a:pt x="8005" y="5821"/>
                    <a:pt x="7872" y="5832"/>
                  </a:cubicBezTo>
                  <a:cubicBezTo>
                    <a:pt x="7773" y="5840"/>
                    <a:pt x="7626" y="5807"/>
                    <a:pt x="7487" y="5721"/>
                  </a:cubicBezTo>
                  <a:cubicBezTo>
                    <a:pt x="7379" y="5655"/>
                    <a:pt x="7275" y="5557"/>
                    <a:pt x="7198" y="5421"/>
                  </a:cubicBezTo>
                  <a:cubicBezTo>
                    <a:pt x="7139" y="5315"/>
                    <a:pt x="7092" y="5246"/>
                    <a:pt x="7057" y="5195"/>
                  </a:cubicBezTo>
                  <a:cubicBezTo>
                    <a:pt x="6987" y="5092"/>
                    <a:pt x="6957" y="5050"/>
                    <a:pt x="6967" y="4945"/>
                  </a:cubicBezTo>
                  <a:cubicBezTo>
                    <a:pt x="6971" y="4909"/>
                    <a:pt x="6984" y="4879"/>
                    <a:pt x="6996" y="4850"/>
                  </a:cubicBezTo>
                  <a:cubicBezTo>
                    <a:pt x="7005" y="4829"/>
                    <a:pt x="7013" y="4809"/>
                    <a:pt x="7014" y="4796"/>
                  </a:cubicBezTo>
                  <a:cubicBezTo>
                    <a:pt x="7014" y="4758"/>
                    <a:pt x="6929" y="4728"/>
                    <a:pt x="6502" y="4722"/>
                  </a:cubicBezTo>
                  <a:cubicBezTo>
                    <a:pt x="6031" y="4714"/>
                    <a:pt x="5859" y="4681"/>
                    <a:pt x="5712" y="4653"/>
                  </a:cubicBezTo>
                  <a:cubicBezTo>
                    <a:pt x="5615" y="4634"/>
                    <a:pt x="5530" y="4617"/>
                    <a:pt x="5372" y="4612"/>
                  </a:cubicBezTo>
                  <a:cubicBezTo>
                    <a:pt x="5104" y="4604"/>
                    <a:pt x="4990" y="4743"/>
                    <a:pt x="4895" y="4858"/>
                  </a:cubicBezTo>
                  <a:cubicBezTo>
                    <a:pt x="4857" y="4905"/>
                    <a:pt x="4821" y="4948"/>
                    <a:pt x="4778" y="4982"/>
                  </a:cubicBezTo>
                  <a:cubicBezTo>
                    <a:pt x="4706" y="5040"/>
                    <a:pt x="4615" y="5064"/>
                    <a:pt x="4528" y="5087"/>
                  </a:cubicBezTo>
                  <a:cubicBezTo>
                    <a:pt x="4432" y="5112"/>
                    <a:pt x="4342" y="5137"/>
                    <a:pt x="4308" y="5201"/>
                  </a:cubicBezTo>
                  <a:cubicBezTo>
                    <a:pt x="4274" y="5265"/>
                    <a:pt x="4178" y="5357"/>
                    <a:pt x="4074" y="5458"/>
                  </a:cubicBezTo>
                  <a:cubicBezTo>
                    <a:pt x="3914" y="5610"/>
                    <a:pt x="3730" y="5786"/>
                    <a:pt x="3753" y="5854"/>
                  </a:cubicBezTo>
                  <a:cubicBezTo>
                    <a:pt x="3782" y="5941"/>
                    <a:pt x="3806" y="6020"/>
                    <a:pt x="3806" y="6099"/>
                  </a:cubicBezTo>
                  <a:cubicBezTo>
                    <a:pt x="3806" y="6184"/>
                    <a:pt x="3779" y="6263"/>
                    <a:pt x="3704" y="6343"/>
                  </a:cubicBezTo>
                  <a:cubicBezTo>
                    <a:pt x="3648" y="6401"/>
                    <a:pt x="3605" y="6508"/>
                    <a:pt x="3583" y="6619"/>
                  </a:cubicBezTo>
                  <a:cubicBezTo>
                    <a:pt x="3562" y="6728"/>
                    <a:pt x="3563" y="6837"/>
                    <a:pt x="3593" y="6904"/>
                  </a:cubicBezTo>
                  <a:cubicBezTo>
                    <a:pt x="3614" y="6949"/>
                    <a:pt x="3634" y="6979"/>
                    <a:pt x="3651" y="7006"/>
                  </a:cubicBezTo>
                  <a:cubicBezTo>
                    <a:pt x="3699" y="7080"/>
                    <a:pt x="3728" y="7126"/>
                    <a:pt x="3714" y="7285"/>
                  </a:cubicBezTo>
                  <a:cubicBezTo>
                    <a:pt x="3705" y="7375"/>
                    <a:pt x="3713" y="7454"/>
                    <a:pt x="3748" y="7523"/>
                  </a:cubicBezTo>
                  <a:cubicBezTo>
                    <a:pt x="3783" y="7592"/>
                    <a:pt x="3847" y="7653"/>
                    <a:pt x="3950" y="7708"/>
                  </a:cubicBezTo>
                  <a:cubicBezTo>
                    <a:pt x="4064" y="7769"/>
                    <a:pt x="4190" y="7830"/>
                    <a:pt x="4317" y="7879"/>
                  </a:cubicBezTo>
                  <a:cubicBezTo>
                    <a:pt x="4442" y="7927"/>
                    <a:pt x="4569" y="7960"/>
                    <a:pt x="4689" y="7962"/>
                  </a:cubicBezTo>
                  <a:cubicBezTo>
                    <a:pt x="4751" y="7964"/>
                    <a:pt x="4815" y="7962"/>
                    <a:pt x="4877" y="7961"/>
                  </a:cubicBezTo>
                  <a:cubicBezTo>
                    <a:pt x="5085" y="7957"/>
                    <a:pt x="5277" y="7953"/>
                    <a:pt x="5359" y="8058"/>
                  </a:cubicBezTo>
                  <a:cubicBezTo>
                    <a:pt x="5402" y="8113"/>
                    <a:pt x="5454" y="8168"/>
                    <a:pt x="5513" y="8214"/>
                  </a:cubicBezTo>
                  <a:cubicBezTo>
                    <a:pt x="5564" y="8253"/>
                    <a:pt x="5619" y="8285"/>
                    <a:pt x="5677" y="8305"/>
                  </a:cubicBezTo>
                  <a:cubicBezTo>
                    <a:pt x="5689" y="8310"/>
                    <a:pt x="5700" y="8313"/>
                    <a:pt x="5712" y="8317"/>
                  </a:cubicBezTo>
                  <a:cubicBezTo>
                    <a:pt x="5865" y="8367"/>
                    <a:pt x="6011" y="8414"/>
                    <a:pt x="5915" y="8816"/>
                  </a:cubicBezTo>
                  <a:cubicBezTo>
                    <a:pt x="5870" y="9003"/>
                    <a:pt x="5845" y="9126"/>
                    <a:pt x="5846" y="9221"/>
                  </a:cubicBezTo>
                  <a:cubicBezTo>
                    <a:pt x="5847" y="9310"/>
                    <a:pt x="5871" y="9379"/>
                    <a:pt x="5925" y="9463"/>
                  </a:cubicBezTo>
                  <a:cubicBezTo>
                    <a:pt x="6017" y="9606"/>
                    <a:pt x="6008" y="9695"/>
                    <a:pt x="5998" y="9793"/>
                  </a:cubicBezTo>
                  <a:cubicBezTo>
                    <a:pt x="5994" y="9833"/>
                    <a:pt x="5990" y="9876"/>
                    <a:pt x="5995" y="9925"/>
                  </a:cubicBezTo>
                  <a:cubicBezTo>
                    <a:pt x="6005" y="10014"/>
                    <a:pt x="6005" y="10093"/>
                    <a:pt x="5979" y="10171"/>
                  </a:cubicBezTo>
                  <a:cubicBezTo>
                    <a:pt x="5953" y="10250"/>
                    <a:pt x="5903" y="10325"/>
                    <a:pt x="5813" y="10405"/>
                  </a:cubicBezTo>
                  <a:cubicBezTo>
                    <a:pt x="5746" y="10464"/>
                    <a:pt x="5710" y="10549"/>
                    <a:pt x="5697" y="10646"/>
                  </a:cubicBezTo>
                  <a:cubicBezTo>
                    <a:pt x="5681" y="10763"/>
                    <a:pt x="5698" y="10897"/>
                    <a:pt x="5738" y="11024"/>
                  </a:cubicBezTo>
                  <a:cubicBezTo>
                    <a:pt x="5784" y="11172"/>
                    <a:pt x="5770" y="11306"/>
                    <a:pt x="5757" y="11429"/>
                  </a:cubicBezTo>
                  <a:cubicBezTo>
                    <a:pt x="5746" y="11524"/>
                    <a:pt x="5738" y="11612"/>
                    <a:pt x="5762" y="11685"/>
                  </a:cubicBezTo>
                  <a:cubicBezTo>
                    <a:pt x="5794" y="11781"/>
                    <a:pt x="5809" y="11859"/>
                    <a:pt x="5817" y="11930"/>
                  </a:cubicBezTo>
                  <a:cubicBezTo>
                    <a:pt x="5824" y="12001"/>
                    <a:pt x="5822" y="12064"/>
                    <a:pt x="5819" y="12131"/>
                  </a:cubicBezTo>
                  <a:cubicBezTo>
                    <a:pt x="5819" y="12136"/>
                    <a:pt x="5820" y="12143"/>
                    <a:pt x="5821" y="12151"/>
                  </a:cubicBezTo>
                  <a:cubicBezTo>
                    <a:pt x="5826" y="12187"/>
                    <a:pt x="5850" y="12229"/>
                    <a:pt x="5902" y="12265"/>
                  </a:cubicBezTo>
                  <a:cubicBezTo>
                    <a:pt x="5959" y="12306"/>
                    <a:pt x="6050" y="12338"/>
                    <a:pt x="6184" y="12344"/>
                  </a:cubicBezTo>
                  <a:cubicBezTo>
                    <a:pt x="6262" y="12347"/>
                    <a:pt x="6354" y="12342"/>
                    <a:pt x="6463" y="12326"/>
                  </a:cubicBezTo>
                  <a:cubicBezTo>
                    <a:pt x="6793" y="12276"/>
                    <a:pt x="6826" y="12202"/>
                    <a:pt x="6861" y="12124"/>
                  </a:cubicBezTo>
                  <a:cubicBezTo>
                    <a:pt x="6887" y="12065"/>
                    <a:pt x="6914" y="12005"/>
                    <a:pt x="7005" y="11946"/>
                  </a:cubicBezTo>
                  <a:cubicBezTo>
                    <a:pt x="7081" y="11898"/>
                    <a:pt x="7152" y="11870"/>
                    <a:pt x="7218" y="11844"/>
                  </a:cubicBezTo>
                  <a:cubicBezTo>
                    <a:pt x="7339" y="11797"/>
                    <a:pt x="7440" y="11757"/>
                    <a:pt x="7498" y="11593"/>
                  </a:cubicBezTo>
                  <a:cubicBezTo>
                    <a:pt x="7572" y="11379"/>
                    <a:pt x="7581" y="11377"/>
                    <a:pt x="7695" y="11358"/>
                  </a:cubicBezTo>
                  <a:cubicBezTo>
                    <a:pt x="7737" y="11350"/>
                    <a:pt x="7799" y="11340"/>
                    <a:pt x="7900" y="11298"/>
                  </a:cubicBezTo>
                  <a:lnTo>
                    <a:pt x="7936" y="11283"/>
                  </a:lnTo>
                  <a:cubicBezTo>
                    <a:pt x="8196" y="11176"/>
                    <a:pt x="8248" y="11155"/>
                    <a:pt x="8361" y="10892"/>
                  </a:cubicBezTo>
                  <a:cubicBezTo>
                    <a:pt x="8438" y="10711"/>
                    <a:pt x="8486" y="10562"/>
                    <a:pt x="8530" y="10426"/>
                  </a:cubicBezTo>
                  <a:cubicBezTo>
                    <a:pt x="8558" y="10339"/>
                    <a:pt x="8585" y="10257"/>
                    <a:pt x="8615" y="10177"/>
                  </a:cubicBezTo>
                  <a:cubicBezTo>
                    <a:pt x="8657" y="10068"/>
                    <a:pt x="8700" y="9973"/>
                    <a:pt x="8783" y="9889"/>
                  </a:cubicBezTo>
                  <a:cubicBezTo>
                    <a:pt x="8865" y="9806"/>
                    <a:pt x="8982" y="9739"/>
                    <a:pt x="9169" y="9688"/>
                  </a:cubicBezTo>
                  <a:cubicBezTo>
                    <a:pt x="9351" y="9638"/>
                    <a:pt x="9573" y="9546"/>
                    <a:pt x="9765" y="9443"/>
                  </a:cubicBezTo>
                  <a:cubicBezTo>
                    <a:pt x="9934" y="9352"/>
                    <a:pt x="10076" y="9254"/>
                    <a:pt x="10139" y="9169"/>
                  </a:cubicBezTo>
                  <a:cubicBezTo>
                    <a:pt x="10173" y="9124"/>
                    <a:pt x="10207" y="9083"/>
                    <a:pt x="10239" y="9045"/>
                  </a:cubicBezTo>
                  <a:cubicBezTo>
                    <a:pt x="10304" y="8967"/>
                    <a:pt x="10362" y="8898"/>
                    <a:pt x="10364" y="8869"/>
                  </a:cubicBezTo>
                  <a:cubicBezTo>
                    <a:pt x="10364" y="8865"/>
                    <a:pt x="10353" y="8873"/>
                    <a:pt x="10328" y="8872"/>
                  </a:cubicBezTo>
                  <a:cubicBezTo>
                    <a:pt x="10216" y="8866"/>
                    <a:pt x="10071" y="8813"/>
                    <a:pt x="9981" y="8746"/>
                  </a:cubicBezTo>
                  <a:cubicBezTo>
                    <a:pt x="9944" y="8719"/>
                    <a:pt x="9916" y="8689"/>
                    <a:pt x="9898" y="8656"/>
                  </a:cubicBezTo>
                  <a:cubicBezTo>
                    <a:pt x="9876" y="8616"/>
                    <a:pt x="9873" y="8574"/>
                    <a:pt x="9893" y="8532"/>
                  </a:cubicBezTo>
                  <a:cubicBezTo>
                    <a:pt x="9910" y="8498"/>
                    <a:pt x="9944" y="8467"/>
                    <a:pt x="9997" y="8442"/>
                  </a:cubicBezTo>
                  <a:cubicBezTo>
                    <a:pt x="10115" y="8386"/>
                    <a:pt x="10264" y="8367"/>
                    <a:pt x="10426" y="8348"/>
                  </a:cubicBezTo>
                  <a:cubicBezTo>
                    <a:pt x="10614" y="8326"/>
                    <a:pt x="10818" y="8300"/>
                    <a:pt x="10990" y="8211"/>
                  </a:cubicBezTo>
                  <a:cubicBezTo>
                    <a:pt x="11093" y="8159"/>
                    <a:pt x="11171" y="8124"/>
                    <a:pt x="11231" y="8098"/>
                  </a:cubicBezTo>
                  <a:cubicBezTo>
                    <a:pt x="11345" y="8048"/>
                    <a:pt x="11383" y="8031"/>
                    <a:pt x="11397" y="7960"/>
                  </a:cubicBezTo>
                  <a:lnTo>
                    <a:pt x="11403" y="7936"/>
                  </a:lnTo>
                  <a:cubicBezTo>
                    <a:pt x="11431" y="7799"/>
                    <a:pt x="11486" y="7540"/>
                    <a:pt x="11334" y="7472"/>
                  </a:cubicBezTo>
                  <a:cubicBezTo>
                    <a:pt x="11257" y="7438"/>
                    <a:pt x="11205" y="7438"/>
                    <a:pt x="11166" y="7439"/>
                  </a:cubicBezTo>
                  <a:cubicBezTo>
                    <a:pt x="11084" y="7440"/>
                    <a:pt x="11035" y="7441"/>
                    <a:pt x="10966" y="7313"/>
                  </a:cubicBezTo>
                  <a:cubicBezTo>
                    <a:pt x="10943" y="7270"/>
                    <a:pt x="10903" y="7212"/>
                    <a:pt x="10860" y="7149"/>
                  </a:cubicBezTo>
                  <a:cubicBezTo>
                    <a:pt x="10730" y="6962"/>
                    <a:pt x="10571" y="6732"/>
                    <a:pt x="10651" y="6590"/>
                  </a:cubicBezTo>
                  <a:cubicBezTo>
                    <a:pt x="10665" y="6565"/>
                    <a:pt x="10683" y="6545"/>
                    <a:pt x="10703" y="6530"/>
                  </a:cubicBezTo>
                  <a:lnTo>
                    <a:pt x="10703" y="6530"/>
                  </a:lnTo>
                  <a:cubicBezTo>
                    <a:pt x="10737" y="6505"/>
                    <a:pt x="10777" y="6496"/>
                    <a:pt x="10822" y="6501"/>
                  </a:cubicBezTo>
                  <a:cubicBezTo>
                    <a:pt x="10860" y="6505"/>
                    <a:pt x="10901" y="6519"/>
                    <a:pt x="10943" y="6543"/>
                  </a:cubicBezTo>
                  <a:cubicBezTo>
                    <a:pt x="11044" y="6599"/>
                    <a:pt x="11158" y="6711"/>
                    <a:pt x="11264" y="6858"/>
                  </a:cubicBezTo>
                  <a:lnTo>
                    <a:pt x="11264" y="6858"/>
                  </a:lnTo>
                  <a:cubicBezTo>
                    <a:pt x="11362" y="6994"/>
                    <a:pt x="11423" y="7011"/>
                    <a:pt x="11478" y="7027"/>
                  </a:cubicBezTo>
                  <a:cubicBezTo>
                    <a:pt x="11542" y="7046"/>
                    <a:pt x="11601" y="7063"/>
                    <a:pt x="11676" y="7167"/>
                  </a:cubicBezTo>
                  <a:cubicBezTo>
                    <a:pt x="11729" y="7241"/>
                    <a:pt x="11745" y="7297"/>
                    <a:pt x="11758" y="7342"/>
                  </a:cubicBezTo>
                  <a:cubicBezTo>
                    <a:pt x="11775" y="7402"/>
                    <a:pt x="11785" y="7436"/>
                    <a:pt x="11979" y="7492"/>
                  </a:cubicBezTo>
                  <a:cubicBezTo>
                    <a:pt x="12270" y="7575"/>
                    <a:pt x="12280" y="7618"/>
                    <a:pt x="12319" y="7775"/>
                  </a:cubicBezTo>
                  <a:cubicBezTo>
                    <a:pt x="12329" y="7815"/>
                    <a:pt x="12341" y="7864"/>
                    <a:pt x="12363" y="7925"/>
                  </a:cubicBezTo>
                  <a:cubicBezTo>
                    <a:pt x="12445" y="8151"/>
                    <a:pt x="12525" y="8145"/>
                    <a:pt x="12525" y="8145"/>
                  </a:cubicBezTo>
                  <a:lnTo>
                    <a:pt x="12564" y="8142"/>
                  </a:lnTo>
                  <a:lnTo>
                    <a:pt x="12580" y="8178"/>
                  </a:lnTo>
                  <a:cubicBezTo>
                    <a:pt x="12580" y="8180"/>
                    <a:pt x="12738" y="8519"/>
                    <a:pt x="12524" y="9063"/>
                  </a:cubicBezTo>
                  <a:cubicBezTo>
                    <a:pt x="12343" y="9519"/>
                    <a:pt x="12392" y="9572"/>
                    <a:pt x="12478" y="9671"/>
                  </a:cubicBezTo>
                  <a:cubicBezTo>
                    <a:pt x="12487" y="9681"/>
                    <a:pt x="12496" y="9690"/>
                    <a:pt x="12501" y="9696"/>
                  </a:cubicBezTo>
                  <a:cubicBezTo>
                    <a:pt x="12612" y="9825"/>
                    <a:pt x="12573" y="9992"/>
                    <a:pt x="12549" y="10092"/>
                  </a:cubicBezTo>
                  <a:cubicBezTo>
                    <a:pt x="12544" y="10113"/>
                    <a:pt x="12539" y="10131"/>
                    <a:pt x="12539" y="10140"/>
                  </a:cubicBezTo>
                  <a:cubicBezTo>
                    <a:pt x="12538" y="10152"/>
                    <a:pt x="12543" y="10189"/>
                    <a:pt x="12562" y="10243"/>
                  </a:cubicBezTo>
                  <a:cubicBezTo>
                    <a:pt x="12566" y="10256"/>
                    <a:pt x="12572" y="10269"/>
                    <a:pt x="12578" y="102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7;p65">
              <a:extLst>
                <a:ext uri="{FF2B5EF4-FFF2-40B4-BE49-F238E27FC236}">
                  <a16:creationId xmlns:a16="http://schemas.microsoft.com/office/drawing/2014/main" id="{A1E1D0E2-FAFA-964C-519F-7E2B85B482DE}"/>
                </a:ext>
              </a:extLst>
            </p:cNvPr>
            <p:cNvSpPr/>
            <p:nvPr/>
          </p:nvSpPr>
          <p:spPr>
            <a:xfrm>
              <a:off x="3845000" y="3055525"/>
              <a:ext cx="932023" cy="850041"/>
            </a:xfrm>
            <a:custGeom>
              <a:avLst/>
              <a:gdLst/>
              <a:ahLst/>
              <a:cxnLst/>
              <a:rect l="l" t="t" r="r" b="b"/>
              <a:pathLst>
                <a:path w="12767" h="11644" extrusionOk="0">
                  <a:moveTo>
                    <a:pt x="5372" y="3515"/>
                  </a:moveTo>
                  <a:cubicBezTo>
                    <a:pt x="5337" y="3520"/>
                    <a:pt x="5302" y="3525"/>
                    <a:pt x="5267" y="3531"/>
                  </a:cubicBezTo>
                  <a:cubicBezTo>
                    <a:pt x="5278" y="3509"/>
                    <a:pt x="5288" y="3487"/>
                    <a:pt x="5296" y="3466"/>
                  </a:cubicBezTo>
                  <a:cubicBezTo>
                    <a:pt x="5322" y="3483"/>
                    <a:pt x="5346" y="3501"/>
                    <a:pt x="5372" y="3515"/>
                  </a:cubicBezTo>
                  <a:close/>
                  <a:moveTo>
                    <a:pt x="8988" y="1319"/>
                  </a:moveTo>
                  <a:cubicBezTo>
                    <a:pt x="8991" y="1316"/>
                    <a:pt x="8993" y="1313"/>
                    <a:pt x="8996" y="1311"/>
                  </a:cubicBezTo>
                  <a:cubicBezTo>
                    <a:pt x="8993" y="1309"/>
                    <a:pt x="8991" y="1308"/>
                    <a:pt x="8988" y="1307"/>
                  </a:cubicBezTo>
                  <a:cubicBezTo>
                    <a:pt x="8988" y="1312"/>
                    <a:pt x="8988" y="1315"/>
                    <a:pt x="8988" y="1319"/>
                  </a:cubicBezTo>
                  <a:close/>
                  <a:moveTo>
                    <a:pt x="5810" y="1"/>
                  </a:moveTo>
                  <a:cubicBezTo>
                    <a:pt x="5750" y="6"/>
                    <a:pt x="5691" y="12"/>
                    <a:pt x="5632" y="19"/>
                  </a:cubicBezTo>
                  <a:cubicBezTo>
                    <a:pt x="5594" y="24"/>
                    <a:pt x="5558" y="29"/>
                    <a:pt x="5521" y="34"/>
                  </a:cubicBezTo>
                  <a:cubicBezTo>
                    <a:pt x="5331" y="59"/>
                    <a:pt x="5143" y="94"/>
                    <a:pt x="4956" y="137"/>
                  </a:cubicBezTo>
                  <a:cubicBezTo>
                    <a:pt x="4905" y="149"/>
                    <a:pt x="4854" y="161"/>
                    <a:pt x="4803" y="174"/>
                  </a:cubicBezTo>
                  <a:cubicBezTo>
                    <a:pt x="4536" y="243"/>
                    <a:pt x="4274" y="328"/>
                    <a:pt x="4018" y="431"/>
                  </a:cubicBezTo>
                  <a:cubicBezTo>
                    <a:pt x="3944" y="461"/>
                    <a:pt x="3871" y="492"/>
                    <a:pt x="3797" y="524"/>
                  </a:cubicBezTo>
                  <a:cubicBezTo>
                    <a:pt x="3326" y="734"/>
                    <a:pt x="2881" y="1002"/>
                    <a:pt x="2474" y="1319"/>
                  </a:cubicBezTo>
                  <a:cubicBezTo>
                    <a:pt x="2486" y="1316"/>
                    <a:pt x="2497" y="1313"/>
                    <a:pt x="2507" y="1311"/>
                  </a:cubicBezTo>
                  <a:cubicBezTo>
                    <a:pt x="2551" y="1299"/>
                    <a:pt x="2596" y="1286"/>
                    <a:pt x="2639" y="1271"/>
                  </a:cubicBezTo>
                  <a:cubicBezTo>
                    <a:pt x="2681" y="1256"/>
                    <a:pt x="2721" y="1240"/>
                    <a:pt x="2761" y="1222"/>
                  </a:cubicBezTo>
                  <a:cubicBezTo>
                    <a:pt x="2892" y="1163"/>
                    <a:pt x="3009" y="1091"/>
                    <a:pt x="3153" y="1063"/>
                  </a:cubicBezTo>
                  <a:cubicBezTo>
                    <a:pt x="3364" y="1023"/>
                    <a:pt x="3552" y="1093"/>
                    <a:pt x="3734" y="1194"/>
                  </a:cubicBezTo>
                  <a:cubicBezTo>
                    <a:pt x="3769" y="1214"/>
                    <a:pt x="3817" y="1237"/>
                    <a:pt x="3858" y="1243"/>
                  </a:cubicBezTo>
                  <a:cubicBezTo>
                    <a:pt x="3865" y="1244"/>
                    <a:pt x="3873" y="1246"/>
                    <a:pt x="3880" y="1245"/>
                  </a:cubicBezTo>
                  <a:cubicBezTo>
                    <a:pt x="3945" y="1237"/>
                    <a:pt x="4090" y="989"/>
                    <a:pt x="4121" y="938"/>
                  </a:cubicBezTo>
                  <a:cubicBezTo>
                    <a:pt x="4353" y="560"/>
                    <a:pt x="4647" y="357"/>
                    <a:pt x="5099" y="349"/>
                  </a:cubicBezTo>
                  <a:cubicBezTo>
                    <a:pt x="5141" y="349"/>
                    <a:pt x="5183" y="349"/>
                    <a:pt x="5225" y="352"/>
                  </a:cubicBezTo>
                  <a:cubicBezTo>
                    <a:pt x="5227" y="352"/>
                    <a:pt x="5229" y="352"/>
                    <a:pt x="5231" y="352"/>
                  </a:cubicBezTo>
                  <a:cubicBezTo>
                    <a:pt x="5297" y="356"/>
                    <a:pt x="5351" y="349"/>
                    <a:pt x="5410" y="318"/>
                  </a:cubicBezTo>
                  <a:cubicBezTo>
                    <a:pt x="5514" y="263"/>
                    <a:pt x="5633" y="144"/>
                    <a:pt x="5725" y="68"/>
                  </a:cubicBezTo>
                  <a:cubicBezTo>
                    <a:pt x="5753" y="46"/>
                    <a:pt x="5781" y="23"/>
                    <a:pt x="5810" y="1"/>
                  </a:cubicBezTo>
                  <a:close/>
                  <a:moveTo>
                    <a:pt x="1" y="7189"/>
                  </a:moveTo>
                  <a:cubicBezTo>
                    <a:pt x="95" y="8013"/>
                    <a:pt x="348" y="8814"/>
                    <a:pt x="748" y="9546"/>
                  </a:cubicBezTo>
                  <a:cubicBezTo>
                    <a:pt x="759" y="9510"/>
                    <a:pt x="767" y="9477"/>
                    <a:pt x="774" y="9448"/>
                  </a:cubicBezTo>
                  <a:cubicBezTo>
                    <a:pt x="795" y="9351"/>
                    <a:pt x="799" y="9248"/>
                    <a:pt x="796" y="9148"/>
                  </a:cubicBezTo>
                  <a:cubicBezTo>
                    <a:pt x="795" y="9048"/>
                    <a:pt x="784" y="8941"/>
                    <a:pt x="791" y="8842"/>
                  </a:cubicBezTo>
                  <a:cubicBezTo>
                    <a:pt x="801" y="8718"/>
                    <a:pt x="863" y="8592"/>
                    <a:pt x="919" y="8482"/>
                  </a:cubicBezTo>
                  <a:cubicBezTo>
                    <a:pt x="933" y="8452"/>
                    <a:pt x="954" y="8414"/>
                    <a:pt x="973" y="8377"/>
                  </a:cubicBezTo>
                  <a:cubicBezTo>
                    <a:pt x="932" y="8316"/>
                    <a:pt x="869" y="8243"/>
                    <a:pt x="836" y="8201"/>
                  </a:cubicBezTo>
                  <a:cubicBezTo>
                    <a:pt x="777" y="8129"/>
                    <a:pt x="717" y="8056"/>
                    <a:pt x="663" y="7980"/>
                  </a:cubicBezTo>
                  <a:cubicBezTo>
                    <a:pt x="628" y="7930"/>
                    <a:pt x="481" y="7835"/>
                    <a:pt x="429" y="7795"/>
                  </a:cubicBezTo>
                  <a:cubicBezTo>
                    <a:pt x="251" y="7659"/>
                    <a:pt x="114" y="7507"/>
                    <a:pt x="36" y="7293"/>
                  </a:cubicBezTo>
                  <a:cubicBezTo>
                    <a:pt x="23" y="7258"/>
                    <a:pt x="11" y="7224"/>
                    <a:pt x="1" y="7189"/>
                  </a:cubicBezTo>
                  <a:moveTo>
                    <a:pt x="3076" y="2075"/>
                  </a:moveTo>
                  <a:cubicBezTo>
                    <a:pt x="3090" y="2079"/>
                    <a:pt x="3104" y="2083"/>
                    <a:pt x="3120" y="2087"/>
                  </a:cubicBezTo>
                  <a:cubicBezTo>
                    <a:pt x="3113" y="2076"/>
                    <a:pt x="3107" y="2064"/>
                    <a:pt x="3101" y="2052"/>
                  </a:cubicBezTo>
                  <a:cubicBezTo>
                    <a:pt x="3092" y="2060"/>
                    <a:pt x="3084" y="2068"/>
                    <a:pt x="3076" y="2075"/>
                  </a:cubicBezTo>
                  <a:close/>
                  <a:moveTo>
                    <a:pt x="9303" y="2050"/>
                  </a:moveTo>
                  <a:cubicBezTo>
                    <a:pt x="9294" y="2072"/>
                    <a:pt x="9282" y="2093"/>
                    <a:pt x="9269" y="2113"/>
                  </a:cubicBezTo>
                  <a:cubicBezTo>
                    <a:pt x="9245" y="2151"/>
                    <a:pt x="9214" y="2185"/>
                    <a:pt x="9180" y="2215"/>
                  </a:cubicBezTo>
                  <a:cubicBezTo>
                    <a:pt x="9171" y="2224"/>
                    <a:pt x="9162" y="2232"/>
                    <a:pt x="9151" y="2240"/>
                  </a:cubicBezTo>
                  <a:cubicBezTo>
                    <a:pt x="9028" y="2336"/>
                    <a:pt x="8846" y="2398"/>
                    <a:pt x="8690" y="2419"/>
                  </a:cubicBezTo>
                  <a:lnTo>
                    <a:pt x="8684" y="2420"/>
                  </a:lnTo>
                  <a:cubicBezTo>
                    <a:pt x="8675" y="2420"/>
                    <a:pt x="8663" y="2421"/>
                    <a:pt x="8653" y="2423"/>
                  </a:cubicBezTo>
                  <a:cubicBezTo>
                    <a:pt x="8649" y="2434"/>
                    <a:pt x="8646" y="2446"/>
                    <a:pt x="8643" y="2455"/>
                  </a:cubicBezTo>
                  <a:cubicBezTo>
                    <a:pt x="8572" y="2690"/>
                    <a:pt x="8365" y="2813"/>
                    <a:pt x="8131" y="2838"/>
                  </a:cubicBezTo>
                  <a:cubicBezTo>
                    <a:pt x="8082" y="2843"/>
                    <a:pt x="8034" y="2844"/>
                    <a:pt x="7985" y="2841"/>
                  </a:cubicBezTo>
                  <a:cubicBezTo>
                    <a:pt x="7961" y="2840"/>
                    <a:pt x="7938" y="2839"/>
                    <a:pt x="7915" y="2836"/>
                  </a:cubicBezTo>
                  <a:cubicBezTo>
                    <a:pt x="7813" y="2826"/>
                    <a:pt x="7705" y="2802"/>
                    <a:pt x="7609" y="2764"/>
                  </a:cubicBezTo>
                  <a:cubicBezTo>
                    <a:pt x="7477" y="2713"/>
                    <a:pt x="7361" y="2620"/>
                    <a:pt x="7312" y="2495"/>
                  </a:cubicBezTo>
                  <a:cubicBezTo>
                    <a:pt x="7226" y="2562"/>
                    <a:pt x="7116" y="2606"/>
                    <a:pt x="7011" y="2641"/>
                  </a:cubicBezTo>
                  <a:cubicBezTo>
                    <a:pt x="7008" y="2643"/>
                    <a:pt x="7003" y="2644"/>
                    <a:pt x="7000" y="2646"/>
                  </a:cubicBezTo>
                  <a:cubicBezTo>
                    <a:pt x="6970" y="2655"/>
                    <a:pt x="6940" y="2667"/>
                    <a:pt x="6910" y="2677"/>
                  </a:cubicBezTo>
                  <a:cubicBezTo>
                    <a:pt x="6777" y="2727"/>
                    <a:pt x="6669" y="2778"/>
                    <a:pt x="6549" y="2849"/>
                  </a:cubicBezTo>
                  <a:cubicBezTo>
                    <a:pt x="6534" y="2858"/>
                    <a:pt x="6519" y="2867"/>
                    <a:pt x="6504" y="2875"/>
                  </a:cubicBezTo>
                  <a:cubicBezTo>
                    <a:pt x="6403" y="2934"/>
                    <a:pt x="6306" y="2950"/>
                    <a:pt x="6208" y="2937"/>
                  </a:cubicBezTo>
                  <a:lnTo>
                    <a:pt x="6208" y="2940"/>
                  </a:lnTo>
                  <a:cubicBezTo>
                    <a:pt x="6208" y="2965"/>
                    <a:pt x="6207" y="2991"/>
                    <a:pt x="6204" y="3016"/>
                  </a:cubicBezTo>
                  <a:cubicBezTo>
                    <a:pt x="6203" y="3031"/>
                    <a:pt x="6201" y="3045"/>
                    <a:pt x="6198" y="3060"/>
                  </a:cubicBezTo>
                  <a:cubicBezTo>
                    <a:pt x="6198" y="3060"/>
                    <a:pt x="6198" y="3062"/>
                    <a:pt x="6198" y="3064"/>
                  </a:cubicBezTo>
                  <a:cubicBezTo>
                    <a:pt x="6205" y="3061"/>
                    <a:pt x="6214" y="3060"/>
                    <a:pt x="6223" y="3058"/>
                  </a:cubicBezTo>
                  <a:cubicBezTo>
                    <a:pt x="6326" y="3035"/>
                    <a:pt x="6412" y="3053"/>
                    <a:pt x="6502" y="3100"/>
                  </a:cubicBezTo>
                  <a:cubicBezTo>
                    <a:pt x="6570" y="3056"/>
                    <a:pt x="6637" y="3027"/>
                    <a:pt x="6725" y="3026"/>
                  </a:cubicBezTo>
                  <a:cubicBezTo>
                    <a:pt x="6855" y="3022"/>
                    <a:pt x="6955" y="3081"/>
                    <a:pt x="7034" y="3170"/>
                  </a:cubicBezTo>
                  <a:lnTo>
                    <a:pt x="7058" y="3128"/>
                  </a:lnTo>
                  <a:lnTo>
                    <a:pt x="7115" y="3160"/>
                  </a:lnTo>
                  <a:cubicBezTo>
                    <a:pt x="7133" y="3151"/>
                    <a:pt x="7151" y="3144"/>
                    <a:pt x="7171" y="3138"/>
                  </a:cubicBezTo>
                  <a:cubicBezTo>
                    <a:pt x="7264" y="3109"/>
                    <a:pt x="7359" y="3122"/>
                    <a:pt x="7446" y="3163"/>
                  </a:cubicBezTo>
                  <a:cubicBezTo>
                    <a:pt x="7518" y="3196"/>
                    <a:pt x="7564" y="3242"/>
                    <a:pt x="7612" y="3303"/>
                  </a:cubicBezTo>
                  <a:cubicBezTo>
                    <a:pt x="7650" y="3350"/>
                    <a:pt x="7684" y="3384"/>
                    <a:pt x="7732" y="3421"/>
                  </a:cubicBezTo>
                  <a:cubicBezTo>
                    <a:pt x="7904" y="3553"/>
                    <a:pt x="8008" y="3716"/>
                    <a:pt x="8030" y="3914"/>
                  </a:cubicBezTo>
                  <a:cubicBezTo>
                    <a:pt x="8033" y="3913"/>
                    <a:pt x="8035" y="3912"/>
                    <a:pt x="8036" y="3911"/>
                  </a:cubicBezTo>
                  <a:cubicBezTo>
                    <a:pt x="8043" y="3907"/>
                    <a:pt x="8049" y="3904"/>
                    <a:pt x="8056" y="3900"/>
                  </a:cubicBezTo>
                  <a:cubicBezTo>
                    <a:pt x="8124" y="3867"/>
                    <a:pt x="8200" y="3851"/>
                    <a:pt x="8275" y="3853"/>
                  </a:cubicBezTo>
                  <a:cubicBezTo>
                    <a:pt x="8304" y="3854"/>
                    <a:pt x="8333" y="3858"/>
                    <a:pt x="8362" y="3865"/>
                  </a:cubicBezTo>
                  <a:cubicBezTo>
                    <a:pt x="8507" y="3899"/>
                    <a:pt x="8616" y="4000"/>
                    <a:pt x="8676" y="4134"/>
                  </a:cubicBezTo>
                  <a:cubicBezTo>
                    <a:pt x="8717" y="4229"/>
                    <a:pt x="8732" y="4328"/>
                    <a:pt x="8736" y="4430"/>
                  </a:cubicBezTo>
                  <a:cubicBezTo>
                    <a:pt x="8737" y="4469"/>
                    <a:pt x="8737" y="4506"/>
                    <a:pt x="8737" y="4544"/>
                  </a:cubicBezTo>
                  <a:cubicBezTo>
                    <a:pt x="8737" y="4548"/>
                    <a:pt x="8737" y="4553"/>
                    <a:pt x="8737" y="4557"/>
                  </a:cubicBezTo>
                  <a:cubicBezTo>
                    <a:pt x="8737" y="4565"/>
                    <a:pt x="8737" y="4574"/>
                    <a:pt x="8737" y="4584"/>
                  </a:cubicBezTo>
                  <a:cubicBezTo>
                    <a:pt x="8744" y="4586"/>
                    <a:pt x="8751" y="4587"/>
                    <a:pt x="8757" y="4588"/>
                  </a:cubicBezTo>
                  <a:cubicBezTo>
                    <a:pt x="8868" y="4616"/>
                    <a:pt x="8971" y="4643"/>
                    <a:pt x="9067" y="4698"/>
                  </a:cubicBezTo>
                  <a:cubicBezTo>
                    <a:pt x="9136" y="4689"/>
                    <a:pt x="9199" y="4689"/>
                    <a:pt x="9271" y="4710"/>
                  </a:cubicBezTo>
                  <a:cubicBezTo>
                    <a:pt x="9428" y="4757"/>
                    <a:pt x="9522" y="4883"/>
                    <a:pt x="9566" y="5035"/>
                  </a:cubicBezTo>
                  <a:cubicBezTo>
                    <a:pt x="9599" y="5147"/>
                    <a:pt x="9604" y="5276"/>
                    <a:pt x="9590" y="5391"/>
                  </a:cubicBezTo>
                  <a:cubicBezTo>
                    <a:pt x="9576" y="5503"/>
                    <a:pt x="9542" y="5613"/>
                    <a:pt x="9484" y="5710"/>
                  </a:cubicBezTo>
                  <a:cubicBezTo>
                    <a:pt x="9405" y="5841"/>
                    <a:pt x="9288" y="5938"/>
                    <a:pt x="9139" y="5982"/>
                  </a:cubicBezTo>
                  <a:cubicBezTo>
                    <a:pt x="9055" y="6007"/>
                    <a:pt x="8969" y="6013"/>
                    <a:pt x="8882" y="6001"/>
                  </a:cubicBezTo>
                  <a:cubicBezTo>
                    <a:pt x="8682" y="5976"/>
                    <a:pt x="8472" y="5930"/>
                    <a:pt x="8278" y="5873"/>
                  </a:cubicBezTo>
                  <a:cubicBezTo>
                    <a:pt x="8242" y="5862"/>
                    <a:pt x="8207" y="5851"/>
                    <a:pt x="8171" y="5839"/>
                  </a:cubicBezTo>
                  <a:cubicBezTo>
                    <a:pt x="8169" y="5838"/>
                    <a:pt x="8168" y="5838"/>
                    <a:pt x="8166" y="5837"/>
                  </a:cubicBezTo>
                  <a:cubicBezTo>
                    <a:pt x="8026" y="5790"/>
                    <a:pt x="7865" y="5723"/>
                    <a:pt x="7747" y="5620"/>
                  </a:cubicBezTo>
                  <a:cubicBezTo>
                    <a:pt x="7675" y="5692"/>
                    <a:pt x="7577" y="5738"/>
                    <a:pt x="7446" y="5749"/>
                  </a:cubicBezTo>
                  <a:cubicBezTo>
                    <a:pt x="7251" y="5764"/>
                    <a:pt x="7038" y="5694"/>
                    <a:pt x="6873" y="5593"/>
                  </a:cubicBezTo>
                  <a:cubicBezTo>
                    <a:pt x="6847" y="5576"/>
                    <a:pt x="6822" y="5559"/>
                    <a:pt x="6797" y="5541"/>
                  </a:cubicBezTo>
                  <a:cubicBezTo>
                    <a:pt x="6748" y="5504"/>
                    <a:pt x="6702" y="5465"/>
                    <a:pt x="6659" y="5421"/>
                  </a:cubicBezTo>
                  <a:cubicBezTo>
                    <a:pt x="6589" y="5349"/>
                    <a:pt x="6528" y="5268"/>
                    <a:pt x="6478" y="5180"/>
                  </a:cubicBezTo>
                  <a:cubicBezTo>
                    <a:pt x="6438" y="5110"/>
                    <a:pt x="6397" y="5043"/>
                    <a:pt x="6350" y="4977"/>
                  </a:cubicBezTo>
                  <a:cubicBezTo>
                    <a:pt x="6270" y="4859"/>
                    <a:pt x="6218" y="4767"/>
                    <a:pt x="6207" y="4643"/>
                  </a:cubicBezTo>
                  <a:cubicBezTo>
                    <a:pt x="6154" y="4641"/>
                    <a:pt x="6100" y="4640"/>
                    <a:pt x="6046" y="4639"/>
                  </a:cubicBezTo>
                  <a:cubicBezTo>
                    <a:pt x="6000" y="4638"/>
                    <a:pt x="5953" y="4637"/>
                    <a:pt x="5907" y="4636"/>
                  </a:cubicBezTo>
                  <a:cubicBezTo>
                    <a:pt x="5872" y="4635"/>
                    <a:pt x="5838" y="4634"/>
                    <a:pt x="5804" y="4632"/>
                  </a:cubicBezTo>
                  <a:cubicBezTo>
                    <a:pt x="5596" y="4623"/>
                    <a:pt x="5407" y="4604"/>
                    <a:pt x="5204" y="4565"/>
                  </a:cubicBezTo>
                  <a:cubicBezTo>
                    <a:pt x="5103" y="4545"/>
                    <a:pt x="5016" y="4533"/>
                    <a:pt x="4913" y="4530"/>
                  </a:cubicBezTo>
                  <a:cubicBezTo>
                    <a:pt x="4860" y="4528"/>
                    <a:pt x="4814" y="4533"/>
                    <a:pt x="4773" y="4568"/>
                  </a:cubicBezTo>
                  <a:cubicBezTo>
                    <a:pt x="4750" y="4586"/>
                    <a:pt x="4729" y="4610"/>
                    <a:pt x="4710" y="4633"/>
                  </a:cubicBezTo>
                  <a:cubicBezTo>
                    <a:pt x="4710" y="4633"/>
                    <a:pt x="4709" y="4633"/>
                    <a:pt x="4709" y="4634"/>
                  </a:cubicBezTo>
                  <a:cubicBezTo>
                    <a:pt x="4701" y="4643"/>
                    <a:pt x="4693" y="4653"/>
                    <a:pt x="4685" y="4663"/>
                  </a:cubicBezTo>
                  <a:cubicBezTo>
                    <a:pt x="4660" y="4693"/>
                    <a:pt x="4635" y="4723"/>
                    <a:pt x="4608" y="4752"/>
                  </a:cubicBezTo>
                  <a:cubicBezTo>
                    <a:pt x="4581" y="4781"/>
                    <a:pt x="4553" y="4808"/>
                    <a:pt x="4521" y="4833"/>
                  </a:cubicBezTo>
                  <a:cubicBezTo>
                    <a:pt x="4410" y="4921"/>
                    <a:pt x="4291" y="4959"/>
                    <a:pt x="4157" y="4994"/>
                  </a:cubicBezTo>
                  <a:cubicBezTo>
                    <a:pt x="4141" y="4999"/>
                    <a:pt x="4118" y="5004"/>
                    <a:pt x="4098" y="5010"/>
                  </a:cubicBezTo>
                  <a:cubicBezTo>
                    <a:pt x="4028" y="5112"/>
                    <a:pt x="3922" y="5209"/>
                    <a:pt x="3837" y="5290"/>
                  </a:cubicBezTo>
                  <a:cubicBezTo>
                    <a:pt x="3791" y="5334"/>
                    <a:pt x="3697" y="5419"/>
                    <a:pt x="3636" y="5488"/>
                  </a:cubicBezTo>
                  <a:cubicBezTo>
                    <a:pt x="3654" y="5559"/>
                    <a:pt x="3667" y="5630"/>
                    <a:pt x="3667" y="5706"/>
                  </a:cubicBezTo>
                  <a:cubicBezTo>
                    <a:pt x="3667" y="5772"/>
                    <a:pt x="3658" y="5836"/>
                    <a:pt x="3638" y="5899"/>
                  </a:cubicBezTo>
                  <a:cubicBezTo>
                    <a:pt x="3617" y="5969"/>
                    <a:pt x="3582" y="6033"/>
                    <a:pt x="3539" y="6093"/>
                  </a:cubicBezTo>
                  <a:cubicBezTo>
                    <a:pt x="3520" y="6116"/>
                    <a:pt x="3501" y="6140"/>
                    <a:pt x="3481" y="6161"/>
                  </a:cubicBezTo>
                  <a:cubicBezTo>
                    <a:pt x="3461" y="6188"/>
                    <a:pt x="3444" y="6254"/>
                    <a:pt x="3438" y="6285"/>
                  </a:cubicBezTo>
                  <a:cubicBezTo>
                    <a:pt x="3432" y="6310"/>
                    <a:pt x="3425" y="6361"/>
                    <a:pt x="3430" y="6390"/>
                  </a:cubicBezTo>
                  <a:cubicBezTo>
                    <a:pt x="3439" y="6409"/>
                    <a:pt x="3451" y="6427"/>
                    <a:pt x="3462" y="6446"/>
                  </a:cubicBezTo>
                  <a:cubicBezTo>
                    <a:pt x="3534" y="6558"/>
                    <a:pt x="3572" y="6648"/>
                    <a:pt x="3577" y="6787"/>
                  </a:cubicBezTo>
                  <a:cubicBezTo>
                    <a:pt x="3579" y="6831"/>
                    <a:pt x="3576" y="6875"/>
                    <a:pt x="3573" y="6920"/>
                  </a:cubicBezTo>
                  <a:cubicBezTo>
                    <a:pt x="3573" y="6921"/>
                    <a:pt x="3573" y="6922"/>
                    <a:pt x="3573" y="6923"/>
                  </a:cubicBezTo>
                  <a:cubicBezTo>
                    <a:pt x="3571" y="6936"/>
                    <a:pt x="3569" y="6978"/>
                    <a:pt x="3575" y="6990"/>
                  </a:cubicBezTo>
                  <a:cubicBezTo>
                    <a:pt x="3583" y="7006"/>
                    <a:pt x="3631" y="7033"/>
                    <a:pt x="3644" y="7040"/>
                  </a:cubicBezTo>
                  <a:cubicBezTo>
                    <a:pt x="3753" y="7097"/>
                    <a:pt x="3863" y="7153"/>
                    <a:pt x="3976" y="7196"/>
                  </a:cubicBezTo>
                  <a:cubicBezTo>
                    <a:pt x="4059" y="7227"/>
                    <a:pt x="4158" y="7258"/>
                    <a:pt x="4247" y="7259"/>
                  </a:cubicBezTo>
                  <a:cubicBezTo>
                    <a:pt x="4305" y="7261"/>
                    <a:pt x="4362" y="7259"/>
                    <a:pt x="4420" y="7258"/>
                  </a:cubicBezTo>
                  <a:cubicBezTo>
                    <a:pt x="4422" y="7258"/>
                    <a:pt x="4423" y="7258"/>
                    <a:pt x="4425" y="7258"/>
                  </a:cubicBezTo>
                  <a:cubicBezTo>
                    <a:pt x="4459" y="7257"/>
                    <a:pt x="4494" y="7257"/>
                    <a:pt x="4529" y="7256"/>
                  </a:cubicBezTo>
                  <a:cubicBezTo>
                    <a:pt x="4758" y="7254"/>
                    <a:pt x="5001" y="7279"/>
                    <a:pt x="5153" y="7474"/>
                  </a:cubicBezTo>
                  <a:cubicBezTo>
                    <a:pt x="5182" y="7511"/>
                    <a:pt x="5216" y="7547"/>
                    <a:pt x="5254" y="7575"/>
                  </a:cubicBezTo>
                  <a:cubicBezTo>
                    <a:pt x="5275" y="7593"/>
                    <a:pt x="5303" y="7610"/>
                    <a:pt x="5330" y="7619"/>
                  </a:cubicBezTo>
                  <a:cubicBezTo>
                    <a:pt x="5338" y="7623"/>
                    <a:pt x="5348" y="7625"/>
                    <a:pt x="5357" y="7629"/>
                  </a:cubicBezTo>
                  <a:cubicBezTo>
                    <a:pt x="5442" y="7656"/>
                    <a:pt x="5518" y="7685"/>
                    <a:pt x="5592" y="7739"/>
                  </a:cubicBezTo>
                  <a:cubicBezTo>
                    <a:pt x="5754" y="7859"/>
                    <a:pt x="5813" y="8041"/>
                    <a:pt x="5805" y="8237"/>
                  </a:cubicBezTo>
                  <a:cubicBezTo>
                    <a:pt x="5804" y="8284"/>
                    <a:pt x="5798" y="8329"/>
                    <a:pt x="5792" y="8373"/>
                  </a:cubicBezTo>
                  <a:cubicBezTo>
                    <a:pt x="5785" y="8415"/>
                    <a:pt x="5777" y="8455"/>
                    <a:pt x="5767" y="8495"/>
                  </a:cubicBezTo>
                  <a:cubicBezTo>
                    <a:pt x="5745" y="8586"/>
                    <a:pt x="5706" y="8733"/>
                    <a:pt x="5706" y="8826"/>
                  </a:cubicBezTo>
                  <a:cubicBezTo>
                    <a:pt x="5707" y="8856"/>
                    <a:pt x="5720" y="8876"/>
                    <a:pt x="5736" y="8902"/>
                  </a:cubicBezTo>
                  <a:cubicBezTo>
                    <a:pt x="5852" y="9081"/>
                    <a:pt x="5878" y="9226"/>
                    <a:pt x="5857" y="9432"/>
                  </a:cubicBezTo>
                  <a:cubicBezTo>
                    <a:pt x="5855" y="9452"/>
                    <a:pt x="5851" y="9477"/>
                    <a:pt x="5853" y="9497"/>
                  </a:cubicBezTo>
                  <a:cubicBezTo>
                    <a:pt x="5857" y="9531"/>
                    <a:pt x="5860" y="9565"/>
                    <a:pt x="5861" y="9599"/>
                  </a:cubicBezTo>
                  <a:cubicBezTo>
                    <a:pt x="5862" y="9651"/>
                    <a:pt x="5860" y="9702"/>
                    <a:pt x="5853" y="9754"/>
                  </a:cubicBezTo>
                  <a:cubicBezTo>
                    <a:pt x="5847" y="9795"/>
                    <a:pt x="5837" y="9836"/>
                    <a:pt x="5824" y="9875"/>
                  </a:cubicBezTo>
                  <a:cubicBezTo>
                    <a:pt x="5775" y="10023"/>
                    <a:pt x="5684" y="10142"/>
                    <a:pt x="5570" y="10243"/>
                  </a:cubicBezTo>
                  <a:cubicBezTo>
                    <a:pt x="5562" y="10253"/>
                    <a:pt x="5557" y="10283"/>
                    <a:pt x="5555" y="10295"/>
                  </a:cubicBezTo>
                  <a:cubicBezTo>
                    <a:pt x="5544" y="10373"/>
                    <a:pt x="5562" y="10466"/>
                    <a:pt x="5585" y="10540"/>
                  </a:cubicBezTo>
                  <a:cubicBezTo>
                    <a:pt x="5632" y="10693"/>
                    <a:pt x="5637" y="10840"/>
                    <a:pt x="5622" y="10998"/>
                  </a:cubicBezTo>
                  <a:cubicBezTo>
                    <a:pt x="5620" y="11022"/>
                    <a:pt x="5618" y="11044"/>
                    <a:pt x="5615" y="11068"/>
                  </a:cubicBezTo>
                  <a:cubicBezTo>
                    <a:pt x="5614" y="11078"/>
                    <a:pt x="5613" y="11090"/>
                    <a:pt x="5613" y="11100"/>
                  </a:cubicBezTo>
                  <a:cubicBezTo>
                    <a:pt x="5610" y="11124"/>
                    <a:pt x="5604" y="11174"/>
                    <a:pt x="5607" y="11197"/>
                  </a:cubicBezTo>
                  <a:cubicBezTo>
                    <a:pt x="5640" y="11299"/>
                    <a:pt x="5665" y="11401"/>
                    <a:pt x="5675" y="11506"/>
                  </a:cubicBezTo>
                  <a:cubicBezTo>
                    <a:pt x="5680" y="11549"/>
                    <a:pt x="5681" y="11591"/>
                    <a:pt x="5682" y="11634"/>
                  </a:cubicBezTo>
                  <a:cubicBezTo>
                    <a:pt x="5708" y="11637"/>
                    <a:pt x="5734" y="11640"/>
                    <a:pt x="5749" y="11641"/>
                  </a:cubicBezTo>
                  <a:cubicBezTo>
                    <a:pt x="5812" y="11643"/>
                    <a:pt x="5879" y="11638"/>
                    <a:pt x="5943" y="11629"/>
                  </a:cubicBezTo>
                  <a:cubicBezTo>
                    <a:pt x="5950" y="11629"/>
                    <a:pt x="5958" y="11627"/>
                    <a:pt x="5967" y="11626"/>
                  </a:cubicBezTo>
                  <a:cubicBezTo>
                    <a:pt x="5986" y="11623"/>
                    <a:pt x="6005" y="11620"/>
                    <a:pt x="6025" y="11616"/>
                  </a:cubicBezTo>
                  <a:cubicBezTo>
                    <a:pt x="6050" y="11611"/>
                    <a:pt x="6100" y="11601"/>
                    <a:pt x="6134" y="11590"/>
                  </a:cubicBezTo>
                  <a:cubicBezTo>
                    <a:pt x="6193" y="11460"/>
                    <a:pt x="6264" y="11371"/>
                    <a:pt x="6389" y="11292"/>
                  </a:cubicBezTo>
                  <a:cubicBezTo>
                    <a:pt x="6463" y="11243"/>
                    <a:pt x="6540" y="11208"/>
                    <a:pt x="6621" y="11175"/>
                  </a:cubicBezTo>
                  <a:cubicBezTo>
                    <a:pt x="6632" y="11171"/>
                    <a:pt x="6644" y="11167"/>
                    <a:pt x="6655" y="11162"/>
                  </a:cubicBezTo>
                  <a:cubicBezTo>
                    <a:pt x="6674" y="11154"/>
                    <a:pt x="6693" y="11147"/>
                    <a:pt x="6713" y="11139"/>
                  </a:cubicBezTo>
                  <a:cubicBezTo>
                    <a:pt x="6721" y="11135"/>
                    <a:pt x="6737" y="11128"/>
                    <a:pt x="6743" y="11123"/>
                  </a:cubicBezTo>
                  <a:cubicBezTo>
                    <a:pt x="6748" y="11117"/>
                    <a:pt x="6753" y="11104"/>
                    <a:pt x="6755" y="11098"/>
                  </a:cubicBezTo>
                  <a:cubicBezTo>
                    <a:pt x="6768" y="11060"/>
                    <a:pt x="6781" y="11023"/>
                    <a:pt x="6796" y="10986"/>
                  </a:cubicBezTo>
                  <a:cubicBezTo>
                    <a:pt x="6831" y="10894"/>
                    <a:pt x="6875" y="10815"/>
                    <a:pt x="6954" y="10752"/>
                  </a:cubicBezTo>
                  <a:cubicBezTo>
                    <a:pt x="7028" y="10693"/>
                    <a:pt x="7102" y="10674"/>
                    <a:pt x="7193" y="10658"/>
                  </a:cubicBezTo>
                  <a:cubicBezTo>
                    <a:pt x="7244" y="10650"/>
                    <a:pt x="7284" y="10638"/>
                    <a:pt x="7333" y="10618"/>
                  </a:cubicBezTo>
                  <a:lnTo>
                    <a:pt x="7368" y="10603"/>
                  </a:lnTo>
                  <a:cubicBezTo>
                    <a:pt x="7406" y="10588"/>
                    <a:pt x="7521" y="10545"/>
                    <a:pt x="7551" y="10519"/>
                  </a:cubicBezTo>
                  <a:cubicBezTo>
                    <a:pt x="7574" y="10498"/>
                    <a:pt x="7614" y="10404"/>
                    <a:pt x="7626" y="10376"/>
                  </a:cubicBezTo>
                  <a:cubicBezTo>
                    <a:pt x="7644" y="10333"/>
                    <a:pt x="7662" y="10288"/>
                    <a:pt x="7679" y="10244"/>
                  </a:cubicBezTo>
                  <a:cubicBezTo>
                    <a:pt x="7718" y="10143"/>
                    <a:pt x="7752" y="10041"/>
                    <a:pt x="7785" y="9938"/>
                  </a:cubicBezTo>
                  <a:cubicBezTo>
                    <a:pt x="7808" y="9863"/>
                    <a:pt x="7833" y="9788"/>
                    <a:pt x="7860" y="9715"/>
                  </a:cubicBezTo>
                  <a:cubicBezTo>
                    <a:pt x="7864" y="9701"/>
                    <a:pt x="7870" y="9688"/>
                    <a:pt x="7875" y="9674"/>
                  </a:cubicBezTo>
                  <a:cubicBezTo>
                    <a:pt x="7901" y="9605"/>
                    <a:pt x="7930" y="9537"/>
                    <a:pt x="7966" y="9473"/>
                  </a:cubicBezTo>
                  <a:cubicBezTo>
                    <a:pt x="8000" y="9413"/>
                    <a:pt x="8039" y="9358"/>
                    <a:pt x="8083" y="9309"/>
                  </a:cubicBezTo>
                  <a:cubicBezTo>
                    <a:pt x="8093" y="9298"/>
                    <a:pt x="8103" y="9288"/>
                    <a:pt x="8112" y="9278"/>
                  </a:cubicBezTo>
                  <a:cubicBezTo>
                    <a:pt x="8257" y="9132"/>
                    <a:pt x="8441" y="9049"/>
                    <a:pt x="8636" y="8996"/>
                  </a:cubicBezTo>
                  <a:cubicBezTo>
                    <a:pt x="8815" y="8946"/>
                    <a:pt x="9005" y="8864"/>
                    <a:pt x="9168" y="8777"/>
                  </a:cubicBezTo>
                  <a:cubicBezTo>
                    <a:pt x="9209" y="8755"/>
                    <a:pt x="9249" y="8731"/>
                    <a:pt x="9288" y="8707"/>
                  </a:cubicBezTo>
                  <a:cubicBezTo>
                    <a:pt x="9319" y="8688"/>
                    <a:pt x="9350" y="8667"/>
                    <a:pt x="9378" y="8645"/>
                  </a:cubicBezTo>
                  <a:cubicBezTo>
                    <a:pt x="9383" y="8642"/>
                    <a:pt x="9387" y="8638"/>
                    <a:pt x="9392" y="8635"/>
                  </a:cubicBezTo>
                  <a:cubicBezTo>
                    <a:pt x="9384" y="8628"/>
                    <a:pt x="9375" y="8623"/>
                    <a:pt x="9367" y="8617"/>
                  </a:cubicBezTo>
                  <a:cubicBezTo>
                    <a:pt x="9360" y="8612"/>
                    <a:pt x="9353" y="8608"/>
                    <a:pt x="9346" y="8602"/>
                  </a:cubicBezTo>
                  <a:cubicBezTo>
                    <a:pt x="9276" y="8551"/>
                    <a:pt x="9216" y="8487"/>
                    <a:pt x="9175" y="8410"/>
                  </a:cubicBezTo>
                  <a:cubicBezTo>
                    <a:pt x="9123" y="8314"/>
                    <a:pt x="9106" y="8206"/>
                    <a:pt x="9130" y="8099"/>
                  </a:cubicBezTo>
                  <a:cubicBezTo>
                    <a:pt x="9137" y="8066"/>
                    <a:pt x="9150" y="8034"/>
                    <a:pt x="9164" y="8003"/>
                  </a:cubicBezTo>
                  <a:cubicBezTo>
                    <a:pt x="9212" y="7906"/>
                    <a:pt x="9289" y="7834"/>
                    <a:pt x="9383" y="7784"/>
                  </a:cubicBezTo>
                  <a:cubicBezTo>
                    <a:pt x="9393" y="7778"/>
                    <a:pt x="9404" y="7773"/>
                    <a:pt x="9414" y="7768"/>
                  </a:cubicBezTo>
                  <a:cubicBezTo>
                    <a:pt x="9432" y="7760"/>
                    <a:pt x="9449" y="7752"/>
                    <a:pt x="9467" y="7745"/>
                  </a:cubicBezTo>
                  <a:cubicBezTo>
                    <a:pt x="9514" y="7727"/>
                    <a:pt x="9562" y="7712"/>
                    <a:pt x="9611" y="7699"/>
                  </a:cubicBezTo>
                  <a:cubicBezTo>
                    <a:pt x="9718" y="7673"/>
                    <a:pt x="9829" y="7660"/>
                    <a:pt x="9939" y="7647"/>
                  </a:cubicBezTo>
                  <a:cubicBezTo>
                    <a:pt x="10081" y="7630"/>
                    <a:pt x="10268" y="7610"/>
                    <a:pt x="10397" y="7543"/>
                  </a:cubicBezTo>
                  <a:cubicBezTo>
                    <a:pt x="10483" y="7499"/>
                    <a:pt x="10568" y="7459"/>
                    <a:pt x="10657" y="7421"/>
                  </a:cubicBezTo>
                  <a:cubicBezTo>
                    <a:pt x="10658" y="7420"/>
                    <a:pt x="10659" y="7419"/>
                    <a:pt x="10661" y="7418"/>
                  </a:cubicBezTo>
                  <a:cubicBezTo>
                    <a:pt x="10664" y="7399"/>
                    <a:pt x="10669" y="7376"/>
                    <a:pt x="10671" y="7355"/>
                  </a:cubicBezTo>
                  <a:cubicBezTo>
                    <a:pt x="10471" y="7347"/>
                    <a:pt x="10345" y="7258"/>
                    <a:pt x="10243" y="7066"/>
                  </a:cubicBezTo>
                  <a:cubicBezTo>
                    <a:pt x="10235" y="7052"/>
                    <a:pt x="10227" y="7039"/>
                    <a:pt x="10218" y="7027"/>
                  </a:cubicBezTo>
                  <a:cubicBezTo>
                    <a:pt x="10199" y="6997"/>
                    <a:pt x="10178" y="6968"/>
                    <a:pt x="10158" y="6938"/>
                  </a:cubicBezTo>
                  <a:cubicBezTo>
                    <a:pt x="10157" y="6936"/>
                    <a:pt x="10155" y="6934"/>
                    <a:pt x="10154" y="6932"/>
                  </a:cubicBezTo>
                  <a:cubicBezTo>
                    <a:pt x="9982" y="6683"/>
                    <a:pt x="9758" y="6352"/>
                    <a:pt x="9930" y="6046"/>
                  </a:cubicBezTo>
                  <a:cubicBezTo>
                    <a:pt x="9935" y="6038"/>
                    <a:pt x="9939" y="6031"/>
                    <a:pt x="9943" y="6024"/>
                  </a:cubicBezTo>
                  <a:lnTo>
                    <a:pt x="9943" y="5978"/>
                  </a:lnTo>
                  <a:lnTo>
                    <a:pt x="10072" y="5885"/>
                  </a:lnTo>
                  <a:cubicBezTo>
                    <a:pt x="10169" y="5815"/>
                    <a:pt x="10286" y="5787"/>
                    <a:pt x="10404" y="5799"/>
                  </a:cubicBezTo>
                  <a:cubicBezTo>
                    <a:pt x="10489" y="5808"/>
                    <a:pt x="10570" y="5837"/>
                    <a:pt x="10645" y="5879"/>
                  </a:cubicBezTo>
                  <a:cubicBezTo>
                    <a:pt x="10764" y="5945"/>
                    <a:pt x="10872" y="6047"/>
                    <a:pt x="10965" y="6155"/>
                  </a:cubicBezTo>
                  <a:lnTo>
                    <a:pt x="10973" y="6155"/>
                  </a:lnTo>
                  <a:lnTo>
                    <a:pt x="11066" y="6284"/>
                  </a:lnTo>
                  <a:cubicBezTo>
                    <a:pt x="11075" y="6297"/>
                    <a:pt x="11092" y="6321"/>
                    <a:pt x="11106" y="6334"/>
                  </a:cubicBezTo>
                  <a:cubicBezTo>
                    <a:pt x="11109" y="6335"/>
                    <a:pt x="11112" y="6336"/>
                    <a:pt x="11114" y="6336"/>
                  </a:cubicBezTo>
                  <a:cubicBezTo>
                    <a:pt x="11125" y="6339"/>
                    <a:pt x="11136" y="6343"/>
                    <a:pt x="11147" y="6346"/>
                  </a:cubicBezTo>
                  <a:cubicBezTo>
                    <a:pt x="11223" y="6370"/>
                    <a:pt x="11288" y="6403"/>
                    <a:pt x="11349" y="6453"/>
                  </a:cubicBezTo>
                  <a:cubicBezTo>
                    <a:pt x="11369" y="6469"/>
                    <a:pt x="11387" y="6486"/>
                    <a:pt x="11404" y="6504"/>
                  </a:cubicBezTo>
                  <a:cubicBezTo>
                    <a:pt x="11431" y="6532"/>
                    <a:pt x="11456" y="6562"/>
                    <a:pt x="11478" y="6593"/>
                  </a:cubicBezTo>
                  <a:cubicBezTo>
                    <a:pt x="11492" y="6613"/>
                    <a:pt x="11506" y="6633"/>
                    <a:pt x="11518" y="6654"/>
                  </a:cubicBezTo>
                  <a:cubicBezTo>
                    <a:pt x="11545" y="6700"/>
                    <a:pt x="11566" y="6744"/>
                    <a:pt x="11583" y="6791"/>
                  </a:cubicBezTo>
                  <a:cubicBezTo>
                    <a:pt x="11594" y="6794"/>
                    <a:pt x="11605" y="6797"/>
                    <a:pt x="11614" y="6800"/>
                  </a:cubicBezTo>
                  <a:cubicBezTo>
                    <a:pt x="11794" y="6852"/>
                    <a:pt x="11975" y="6912"/>
                    <a:pt x="12082" y="7078"/>
                  </a:cubicBezTo>
                  <a:cubicBezTo>
                    <a:pt x="12130" y="7151"/>
                    <a:pt x="12150" y="7224"/>
                    <a:pt x="12171" y="7307"/>
                  </a:cubicBezTo>
                  <a:cubicBezTo>
                    <a:pt x="12180" y="7348"/>
                    <a:pt x="12191" y="7386"/>
                    <a:pt x="12205" y="7425"/>
                  </a:cubicBezTo>
                  <a:cubicBezTo>
                    <a:pt x="12206" y="7428"/>
                    <a:pt x="12206" y="7431"/>
                    <a:pt x="12208" y="7434"/>
                  </a:cubicBezTo>
                  <a:lnTo>
                    <a:pt x="12309" y="7429"/>
                  </a:lnTo>
                  <a:lnTo>
                    <a:pt x="12373" y="7571"/>
                  </a:lnTo>
                  <a:cubicBezTo>
                    <a:pt x="12440" y="7510"/>
                    <a:pt x="12514" y="7456"/>
                    <a:pt x="12591" y="7412"/>
                  </a:cubicBezTo>
                  <a:cubicBezTo>
                    <a:pt x="12626" y="7391"/>
                    <a:pt x="12664" y="7373"/>
                    <a:pt x="12703" y="7356"/>
                  </a:cubicBezTo>
                  <a:cubicBezTo>
                    <a:pt x="12709" y="7312"/>
                    <a:pt x="12715" y="7268"/>
                    <a:pt x="12721" y="7224"/>
                  </a:cubicBezTo>
                  <a:cubicBezTo>
                    <a:pt x="12725" y="7187"/>
                    <a:pt x="12729" y="7150"/>
                    <a:pt x="12733" y="7114"/>
                  </a:cubicBezTo>
                  <a:cubicBezTo>
                    <a:pt x="12736" y="7087"/>
                    <a:pt x="12738" y="7062"/>
                    <a:pt x="12740" y="7036"/>
                  </a:cubicBezTo>
                  <a:cubicBezTo>
                    <a:pt x="12753" y="6899"/>
                    <a:pt x="12761" y="6761"/>
                    <a:pt x="12764" y="6623"/>
                  </a:cubicBezTo>
                  <a:cubicBezTo>
                    <a:pt x="12764" y="6595"/>
                    <a:pt x="12765" y="6567"/>
                    <a:pt x="12765" y="6540"/>
                  </a:cubicBezTo>
                  <a:cubicBezTo>
                    <a:pt x="12766" y="6512"/>
                    <a:pt x="12766" y="6484"/>
                    <a:pt x="12766" y="6456"/>
                  </a:cubicBezTo>
                  <a:lnTo>
                    <a:pt x="12766" y="6447"/>
                  </a:lnTo>
                  <a:cubicBezTo>
                    <a:pt x="12766" y="6357"/>
                    <a:pt x="12764" y="6267"/>
                    <a:pt x="12760" y="6176"/>
                  </a:cubicBezTo>
                  <a:cubicBezTo>
                    <a:pt x="12759" y="6148"/>
                    <a:pt x="12757" y="6120"/>
                    <a:pt x="12756" y="6092"/>
                  </a:cubicBezTo>
                  <a:cubicBezTo>
                    <a:pt x="12747" y="5924"/>
                    <a:pt x="12730" y="5756"/>
                    <a:pt x="12708" y="5589"/>
                  </a:cubicBezTo>
                  <a:cubicBezTo>
                    <a:pt x="12702" y="5552"/>
                    <a:pt x="12697" y="5515"/>
                    <a:pt x="12692" y="5478"/>
                  </a:cubicBezTo>
                  <a:cubicBezTo>
                    <a:pt x="12688" y="5455"/>
                    <a:pt x="12685" y="5434"/>
                    <a:pt x="12681" y="5411"/>
                  </a:cubicBezTo>
                  <a:cubicBezTo>
                    <a:pt x="12653" y="5238"/>
                    <a:pt x="12617" y="5065"/>
                    <a:pt x="12574" y="4895"/>
                  </a:cubicBezTo>
                  <a:cubicBezTo>
                    <a:pt x="12561" y="4843"/>
                    <a:pt x="12547" y="4792"/>
                    <a:pt x="12533" y="4740"/>
                  </a:cubicBezTo>
                  <a:cubicBezTo>
                    <a:pt x="12487" y="4574"/>
                    <a:pt x="12433" y="4410"/>
                    <a:pt x="12374" y="4249"/>
                  </a:cubicBezTo>
                  <a:cubicBezTo>
                    <a:pt x="12332" y="4134"/>
                    <a:pt x="12287" y="4022"/>
                    <a:pt x="12238" y="3911"/>
                  </a:cubicBezTo>
                  <a:cubicBezTo>
                    <a:pt x="12216" y="3859"/>
                    <a:pt x="12192" y="3809"/>
                    <a:pt x="12169" y="3758"/>
                  </a:cubicBezTo>
                  <a:cubicBezTo>
                    <a:pt x="12158" y="3735"/>
                    <a:pt x="12147" y="3712"/>
                    <a:pt x="12137" y="3689"/>
                  </a:cubicBezTo>
                  <a:cubicBezTo>
                    <a:pt x="12007" y="3423"/>
                    <a:pt x="11861" y="3165"/>
                    <a:pt x="11696" y="2919"/>
                  </a:cubicBezTo>
                  <a:cubicBezTo>
                    <a:pt x="11537" y="2682"/>
                    <a:pt x="11362" y="2454"/>
                    <a:pt x="11173" y="2239"/>
                  </a:cubicBezTo>
                  <a:cubicBezTo>
                    <a:pt x="11074" y="2128"/>
                    <a:pt x="10972" y="2021"/>
                    <a:pt x="10867" y="1917"/>
                  </a:cubicBezTo>
                  <a:cubicBezTo>
                    <a:pt x="10856" y="1905"/>
                    <a:pt x="10845" y="1895"/>
                    <a:pt x="10835" y="1884"/>
                  </a:cubicBezTo>
                  <a:cubicBezTo>
                    <a:pt x="10754" y="1806"/>
                    <a:pt x="10670" y="1729"/>
                    <a:pt x="10585" y="1655"/>
                  </a:cubicBezTo>
                  <a:cubicBezTo>
                    <a:pt x="10563" y="1655"/>
                    <a:pt x="10541" y="1655"/>
                    <a:pt x="10520" y="1655"/>
                  </a:cubicBezTo>
                  <a:cubicBezTo>
                    <a:pt x="10506" y="1655"/>
                    <a:pt x="10493" y="1655"/>
                    <a:pt x="10480" y="1655"/>
                  </a:cubicBezTo>
                  <a:cubicBezTo>
                    <a:pt x="10412" y="1654"/>
                    <a:pt x="10286" y="1642"/>
                    <a:pt x="10232" y="1695"/>
                  </a:cubicBezTo>
                  <a:cubicBezTo>
                    <a:pt x="10224" y="1703"/>
                    <a:pt x="10217" y="1710"/>
                    <a:pt x="10210" y="1717"/>
                  </a:cubicBezTo>
                  <a:cubicBezTo>
                    <a:pt x="10176" y="1747"/>
                    <a:pt x="10141" y="1776"/>
                    <a:pt x="10104" y="1803"/>
                  </a:cubicBezTo>
                  <a:cubicBezTo>
                    <a:pt x="10069" y="1828"/>
                    <a:pt x="10032" y="1852"/>
                    <a:pt x="9995" y="1875"/>
                  </a:cubicBezTo>
                  <a:cubicBezTo>
                    <a:pt x="9858" y="1955"/>
                    <a:pt x="9699" y="2016"/>
                    <a:pt x="9542" y="2042"/>
                  </a:cubicBezTo>
                  <a:cubicBezTo>
                    <a:pt x="9464" y="2055"/>
                    <a:pt x="9382" y="2060"/>
                    <a:pt x="9303" y="20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88;p65">
              <a:extLst>
                <a:ext uri="{FF2B5EF4-FFF2-40B4-BE49-F238E27FC236}">
                  <a16:creationId xmlns:a16="http://schemas.microsoft.com/office/drawing/2014/main" id="{99B04CF8-506B-6939-86D1-31C157CA4694}"/>
                </a:ext>
              </a:extLst>
            </p:cNvPr>
            <p:cNvSpPr/>
            <p:nvPr/>
          </p:nvSpPr>
          <p:spPr>
            <a:xfrm>
              <a:off x="3749877" y="2957556"/>
              <a:ext cx="1123435" cy="1123508"/>
            </a:xfrm>
            <a:custGeom>
              <a:avLst/>
              <a:gdLst/>
              <a:ahLst/>
              <a:cxnLst/>
              <a:rect l="l" t="t" r="r" b="b"/>
              <a:pathLst>
                <a:path w="15389" h="15390" extrusionOk="0">
                  <a:moveTo>
                    <a:pt x="7694" y="300"/>
                  </a:moveTo>
                  <a:cubicBezTo>
                    <a:pt x="3610" y="300"/>
                    <a:pt x="300" y="3611"/>
                    <a:pt x="300" y="7695"/>
                  </a:cubicBezTo>
                  <a:cubicBezTo>
                    <a:pt x="300" y="11780"/>
                    <a:pt x="3610" y="15091"/>
                    <a:pt x="7694" y="15091"/>
                  </a:cubicBezTo>
                  <a:cubicBezTo>
                    <a:pt x="11778" y="15091"/>
                    <a:pt x="15089" y="11780"/>
                    <a:pt x="15089" y="7695"/>
                  </a:cubicBezTo>
                  <a:cubicBezTo>
                    <a:pt x="15089" y="3611"/>
                    <a:pt x="11778" y="300"/>
                    <a:pt x="7694" y="300"/>
                  </a:cubicBezTo>
                  <a:close/>
                  <a:moveTo>
                    <a:pt x="8160" y="129"/>
                  </a:moveTo>
                  <a:cubicBezTo>
                    <a:pt x="10248" y="258"/>
                    <a:pt x="12088" y="1222"/>
                    <a:pt x="13373" y="2675"/>
                  </a:cubicBezTo>
                  <a:cubicBezTo>
                    <a:pt x="14658" y="4128"/>
                    <a:pt x="15388" y="6072"/>
                    <a:pt x="15260" y="8160"/>
                  </a:cubicBezTo>
                  <a:cubicBezTo>
                    <a:pt x="15132" y="10250"/>
                    <a:pt x="14169" y="12090"/>
                    <a:pt x="12715" y="13374"/>
                  </a:cubicBezTo>
                  <a:cubicBezTo>
                    <a:pt x="11261" y="14659"/>
                    <a:pt x="9317" y="15390"/>
                    <a:pt x="7229" y="15262"/>
                  </a:cubicBezTo>
                  <a:cubicBezTo>
                    <a:pt x="5140" y="15132"/>
                    <a:pt x="3301" y="14169"/>
                    <a:pt x="2015" y="12716"/>
                  </a:cubicBezTo>
                  <a:cubicBezTo>
                    <a:pt x="730" y="11263"/>
                    <a:pt x="0" y="9319"/>
                    <a:pt x="129" y="7231"/>
                  </a:cubicBezTo>
                  <a:cubicBezTo>
                    <a:pt x="257" y="5141"/>
                    <a:pt x="1220" y="3301"/>
                    <a:pt x="2674" y="2016"/>
                  </a:cubicBezTo>
                  <a:cubicBezTo>
                    <a:pt x="4127" y="732"/>
                    <a:pt x="6070" y="1"/>
                    <a:pt x="8160" y="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2289;p65">
              <a:extLst>
                <a:ext uri="{FF2B5EF4-FFF2-40B4-BE49-F238E27FC236}">
                  <a16:creationId xmlns:a16="http://schemas.microsoft.com/office/drawing/2014/main" id="{C581AF96-3A13-C534-FA2B-44119C2B1046}"/>
                </a:ext>
              </a:extLst>
            </p:cNvPr>
            <p:cNvGrpSpPr/>
            <p:nvPr/>
          </p:nvGrpSpPr>
          <p:grpSpPr>
            <a:xfrm>
              <a:off x="3665413" y="3253726"/>
              <a:ext cx="108336" cy="108993"/>
              <a:chOff x="3665413" y="3253726"/>
              <a:chExt cx="108336" cy="108993"/>
            </a:xfrm>
          </p:grpSpPr>
          <p:sp>
            <p:nvSpPr>
              <p:cNvPr id="72" name="Google Shape;2290;p65">
                <a:extLst>
                  <a:ext uri="{FF2B5EF4-FFF2-40B4-BE49-F238E27FC236}">
                    <a16:creationId xmlns:a16="http://schemas.microsoft.com/office/drawing/2014/main" id="{2E26B0B1-B926-6B75-D001-A605E5447CE7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91;p65">
                <a:extLst>
                  <a:ext uri="{FF2B5EF4-FFF2-40B4-BE49-F238E27FC236}">
                    <a16:creationId xmlns:a16="http://schemas.microsoft.com/office/drawing/2014/main" id="{D4E640CD-66E0-ACB4-EAB8-F75AA326A0E8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92;p65">
                <a:extLst>
                  <a:ext uri="{FF2B5EF4-FFF2-40B4-BE49-F238E27FC236}">
                    <a16:creationId xmlns:a16="http://schemas.microsoft.com/office/drawing/2014/main" id="{65253F4B-950F-0153-4E91-7D160B0A89C5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93;p65">
                <a:extLst>
                  <a:ext uri="{FF2B5EF4-FFF2-40B4-BE49-F238E27FC236}">
                    <a16:creationId xmlns:a16="http://schemas.microsoft.com/office/drawing/2014/main" id="{A640447C-AA42-A4C2-98DB-EFAD1C66147C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94;p65">
                <a:extLst>
                  <a:ext uri="{FF2B5EF4-FFF2-40B4-BE49-F238E27FC236}">
                    <a16:creationId xmlns:a16="http://schemas.microsoft.com/office/drawing/2014/main" id="{6DAE1DC0-2138-84B3-36BE-9720339784EF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95;p65">
                <a:extLst>
                  <a:ext uri="{FF2B5EF4-FFF2-40B4-BE49-F238E27FC236}">
                    <a16:creationId xmlns:a16="http://schemas.microsoft.com/office/drawing/2014/main" id="{D1ED0D81-1DA9-A93C-9A82-A8BEDFE4FECD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96;p65">
                <a:extLst>
                  <a:ext uri="{FF2B5EF4-FFF2-40B4-BE49-F238E27FC236}">
                    <a16:creationId xmlns:a16="http://schemas.microsoft.com/office/drawing/2014/main" id="{1E34BB45-56C3-5847-A02A-87A9F54BAE60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97;p65">
                <a:extLst>
                  <a:ext uri="{FF2B5EF4-FFF2-40B4-BE49-F238E27FC236}">
                    <a16:creationId xmlns:a16="http://schemas.microsoft.com/office/drawing/2014/main" id="{AA27608D-0B7C-52AF-E06A-BF97A9C46D03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2298;p65">
              <a:extLst>
                <a:ext uri="{FF2B5EF4-FFF2-40B4-BE49-F238E27FC236}">
                  <a16:creationId xmlns:a16="http://schemas.microsoft.com/office/drawing/2014/main" id="{5A339455-C286-4AA1-34D0-4B4DD398A7F9}"/>
                </a:ext>
              </a:extLst>
            </p:cNvPr>
            <p:cNvGrpSpPr/>
            <p:nvPr/>
          </p:nvGrpSpPr>
          <p:grpSpPr>
            <a:xfrm rot="-6865186">
              <a:off x="3617769" y="3565416"/>
              <a:ext cx="108331" cy="108988"/>
              <a:chOff x="3665413" y="3253726"/>
              <a:chExt cx="108336" cy="108993"/>
            </a:xfrm>
          </p:grpSpPr>
          <p:sp>
            <p:nvSpPr>
              <p:cNvPr id="64" name="Google Shape;2299;p65">
                <a:extLst>
                  <a:ext uri="{FF2B5EF4-FFF2-40B4-BE49-F238E27FC236}">
                    <a16:creationId xmlns:a16="http://schemas.microsoft.com/office/drawing/2014/main" id="{53F2095B-35F9-46D3-F819-AE3C7E31B22C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300;p65">
                <a:extLst>
                  <a:ext uri="{FF2B5EF4-FFF2-40B4-BE49-F238E27FC236}">
                    <a16:creationId xmlns:a16="http://schemas.microsoft.com/office/drawing/2014/main" id="{D537D322-7B47-A4BB-32CB-153040320C9C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301;p65">
                <a:extLst>
                  <a:ext uri="{FF2B5EF4-FFF2-40B4-BE49-F238E27FC236}">
                    <a16:creationId xmlns:a16="http://schemas.microsoft.com/office/drawing/2014/main" id="{E0F69F1A-5939-91B9-CB18-72EB2A0DFB46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302;p65">
                <a:extLst>
                  <a:ext uri="{FF2B5EF4-FFF2-40B4-BE49-F238E27FC236}">
                    <a16:creationId xmlns:a16="http://schemas.microsoft.com/office/drawing/2014/main" id="{E98DA52F-D9A2-F657-DFC3-2E743F6D367E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303;p65">
                <a:extLst>
                  <a:ext uri="{FF2B5EF4-FFF2-40B4-BE49-F238E27FC236}">
                    <a16:creationId xmlns:a16="http://schemas.microsoft.com/office/drawing/2014/main" id="{821CAD1B-378A-38BD-366B-9819953EF50F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304;p65">
                <a:extLst>
                  <a:ext uri="{FF2B5EF4-FFF2-40B4-BE49-F238E27FC236}">
                    <a16:creationId xmlns:a16="http://schemas.microsoft.com/office/drawing/2014/main" id="{ED98CE51-BD20-46E6-73C3-EC7BB79CF537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305;p65">
                <a:extLst>
                  <a:ext uri="{FF2B5EF4-FFF2-40B4-BE49-F238E27FC236}">
                    <a16:creationId xmlns:a16="http://schemas.microsoft.com/office/drawing/2014/main" id="{BD7B0DBD-E676-6A3F-AE73-CF4C557A633A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306;p65">
                <a:extLst>
                  <a:ext uri="{FF2B5EF4-FFF2-40B4-BE49-F238E27FC236}">
                    <a16:creationId xmlns:a16="http://schemas.microsoft.com/office/drawing/2014/main" id="{D82E807B-3C2A-AC44-25AE-7BE79AC3F283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2307;p65">
              <a:extLst>
                <a:ext uri="{FF2B5EF4-FFF2-40B4-BE49-F238E27FC236}">
                  <a16:creationId xmlns:a16="http://schemas.microsoft.com/office/drawing/2014/main" id="{359FD1F7-8388-CA09-61AD-CF4F5510EEC3}"/>
                </a:ext>
              </a:extLst>
            </p:cNvPr>
            <p:cNvGrpSpPr/>
            <p:nvPr/>
          </p:nvGrpSpPr>
          <p:grpSpPr>
            <a:xfrm rot="-10039957">
              <a:off x="3697354" y="3899850"/>
              <a:ext cx="108340" cy="108997"/>
              <a:chOff x="3665413" y="3253726"/>
              <a:chExt cx="108336" cy="108993"/>
            </a:xfrm>
          </p:grpSpPr>
          <p:sp>
            <p:nvSpPr>
              <p:cNvPr id="56" name="Google Shape;2308;p65">
                <a:extLst>
                  <a:ext uri="{FF2B5EF4-FFF2-40B4-BE49-F238E27FC236}">
                    <a16:creationId xmlns:a16="http://schemas.microsoft.com/office/drawing/2014/main" id="{A9EE8564-FFA2-4C1A-7F60-5C1B813061D1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309;p65">
                <a:extLst>
                  <a:ext uri="{FF2B5EF4-FFF2-40B4-BE49-F238E27FC236}">
                    <a16:creationId xmlns:a16="http://schemas.microsoft.com/office/drawing/2014/main" id="{0437226C-F30A-484A-C93A-5866BEE463E1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310;p65">
                <a:extLst>
                  <a:ext uri="{FF2B5EF4-FFF2-40B4-BE49-F238E27FC236}">
                    <a16:creationId xmlns:a16="http://schemas.microsoft.com/office/drawing/2014/main" id="{D88BA028-A749-9B94-8110-4C865FA02F6B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311;p65">
                <a:extLst>
                  <a:ext uri="{FF2B5EF4-FFF2-40B4-BE49-F238E27FC236}">
                    <a16:creationId xmlns:a16="http://schemas.microsoft.com/office/drawing/2014/main" id="{6EFE81EB-2B2C-43FC-C1EB-A4FB0A9282B8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312;p65">
                <a:extLst>
                  <a:ext uri="{FF2B5EF4-FFF2-40B4-BE49-F238E27FC236}">
                    <a16:creationId xmlns:a16="http://schemas.microsoft.com/office/drawing/2014/main" id="{BAE80CBB-1D2B-B92B-85B9-811BE783B47D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13;p65">
                <a:extLst>
                  <a:ext uri="{FF2B5EF4-FFF2-40B4-BE49-F238E27FC236}">
                    <a16:creationId xmlns:a16="http://schemas.microsoft.com/office/drawing/2014/main" id="{B7C4A08D-C51D-63AB-F719-F93DD3F283EE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314;p65">
                <a:extLst>
                  <a:ext uri="{FF2B5EF4-FFF2-40B4-BE49-F238E27FC236}">
                    <a16:creationId xmlns:a16="http://schemas.microsoft.com/office/drawing/2014/main" id="{9E224010-1B94-EF16-2BB2-F6D80098798D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315;p65">
                <a:extLst>
                  <a:ext uri="{FF2B5EF4-FFF2-40B4-BE49-F238E27FC236}">
                    <a16:creationId xmlns:a16="http://schemas.microsoft.com/office/drawing/2014/main" id="{D91D218B-7B16-8602-AE41-A351791D13AE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2316;p65">
              <a:extLst>
                <a:ext uri="{FF2B5EF4-FFF2-40B4-BE49-F238E27FC236}">
                  <a16:creationId xmlns:a16="http://schemas.microsoft.com/office/drawing/2014/main" id="{66C6C51F-BB79-7237-FA59-5BCE8489F429}"/>
                </a:ext>
              </a:extLst>
            </p:cNvPr>
            <p:cNvGrpSpPr/>
            <p:nvPr/>
          </p:nvGrpSpPr>
          <p:grpSpPr>
            <a:xfrm rot="7027726">
              <a:off x="4902864" y="3522844"/>
              <a:ext cx="108338" cy="108995"/>
              <a:chOff x="3665413" y="3253726"/>
              <a:chExt cx="108336" cy="108993"/>
            </a:xfrm>
          </p:grpSpPr>
          <p:sp>
            <p:nvSpPr>
              <p:cNvPr id="48" name="Google Shape;2317;p65">
                <a:extLst>
                  <a:ext uri="{FF2B5EF4-FFF2-40B4-BE49-F238E27FC236}">
                    <a16:creationId xmlns:a16="http://schemas.microsoft.com/office/drawing/2014/main" id="{21AA82F8-3326-2D2D-DFEA-570D13F1FF01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318;p65">
                <a:extLst>
                  <a:ext uri="{FF2B5EF4-FFF2-40B4-BE49-F238E27FC236}">
                    <a16:creationId xmlns:a16="http://schemas.microsoft.com/office/drawing/2014/main" id="{CDC3BFEC-5A8F-EB78-8C0E-A3502C713E3C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319;p65">
                <a:extLst>
                  <a:ext uri="{FF2B5EF4-FFF2-40B4-BE49-F238E27FC236}">
                    <a16:creationId xmlns:a16="http://schemas.microsoft.com/office/drawing/2014/main" id="{108D5C32-29A5-5518-147D-4A2A8CA002F3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320;p65">
                <a:extLst>
                  <a:ext uri="{FF2B5EF4-FFF2-40B4-BE49-F238E27FC236}">
                    <a16:creationId xmlns:a16="http://schemas.microsoft.com/office/drawing/2014/main" id="{D0DF0753-A7A6-B8BE-E66D-387E40FCAA21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321;p65">
                <a:extLst>
                  <a:ext uri="{FF2B5EF4-FFF2-40B4-BE49-F238E27FC236}">
                    <a16:creationId xmlns:a16="http://schemas.microsoft.com/office/drawing/2014/main" id="{AADE1051-487E-715A-696E-AC7D50C1D0F6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322;p65">
                <a:extLst>
                  <a:ext uri="{FF2B5EF4-FFF2-40B4-BE49-F238E27FC236}">
                    <a16:creationId xmlns:a16="http://schemas.microsoft.com/office/drawing/2014/main" id="{02BD0C04-727A-BF78-2917-CE1A7AD435C3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323;p65">
                <a:extLst>
                  <a:ext uri="{FF2B5EF4-FFF2-40B4-BE49-F238E27FC236}">
                    <a16:creationId xmlns:a16="http://schemas.microsoft.com/office/drawing/2014/main" id="{2CF162D9-CB1D-3223-4941-89D3D4BEA814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324;p65">
                <a:extLst>
                  <a:ext uri="{FF2B5EF4-FFF2-40B4-BE49-F238E27FC236}">
                    <a16:creationId xmlns:a16="http://schemas.microsoft.com/office/drawing/2014/main" id="{7D2AB73D-C166-A148-AEFD-C74B6A44438A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2325;p65">
              <a:extLst>
                <a:ext uri="{FF2B5EF4-FFF2-40B4-BE49-F238E27FC236}">
                  <a16:creationId xmlns:a16="http://schemas.microsoft.com/office/drawing/2014/main" id="{E2F76E24-FA23-9F4C-917E-38B1B321F633}"/>
                </a:ext>
              </a:extLst>
            </p:cNvPr>
            <p:cNvGrpSpPr/>
            <p:nvPr/>
          </p:nvGrpSpPr>
          <p:grpSpPr>
            <a:xfrm rot="-6090799">
              <a:off x="4811248" y="3167475"/>
              <a:ext cx="108338" cy="108995"/>
              <a:chOff x="3665413" y="3253726"/>
              <a:chExt cx="108336" cy="108993"/>
            </a:xfrm>
          </p:grpSpPr>
          <p:sp>
            <p:nvSpPr>
              <p:cNvPr id="40" name="Google Shape;2326;p65">
                <a:extLst>
                  <a:ext uri="{FF2B5EF4-FFF2-40B4-BE49-F238E27FC236}">
                    <a16:creationId xmlns:a16="http://schemas.microsoft.com/office/drawing/2014/main" id="{73C57757-018E-6BCC-1EFB-78E63865108F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327;p65">
                <a:extLst>
                  <a:ext uri="{FF2B5EF4-FFF2-40B4-BE49-F238E27FC236}">
                    <a16:creationId xmlns:a16="http://schemas.microsoft.com/office/drawing/2014/main" id="{0DF8FC10-CE49-41FF-E829-AD7F837E55D4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328;p65">
                <a:extLst>
                  <a:ext uri="{FF2B5EF4-FFF2-40B4-BE49-F238E27FC236}">
                    <a16:creationId xmlns:a16="http://schemas.microsoft.com/office/drawing/2014/main" id="{92A937D5-2974-F655-653F-F319DCEBDFB7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329;p65">
                <a:extLst>
                  <a:ext uri="{FF2B5EF4-FFF2-40B4-BE49-F238E27FC236}">
                    <a16:creationId xmlns:a16="http://schemas.microsoft.com/office/drawing/2014/main" id="{DDBDBA74-A407-D0FF-4CEA-D18EBAD31C7C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330;p65">
                <a:extLst>
                  <a:ext uri="{FF2B5EF4-FFF2-40B4-BE49-F238E27FC236}">
                    <a16:creationId xmlns:a16="http://schemas.microsoft.com/office/drawing/2014/main" id="{9027A00D-50F7-1D49-748F-5C05FC35522B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331;p65">
                <a:extLst>
                  <a:ext uri="{FF2B5EF4-FFF2-40B4-BE49-F238E27FC236}">
                    <a16:creationId xmlns:a16="http://schemas.microsoft.com/office/drawing/2014/main" id="{B855DD30-E5FF-5977-5E35-05DC08D5EF5E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332;p65">
                <a:extLst>
                  <a:ext uri="{FF2B5EF4-FFF2-40B4-BE49-F238E27FC236}">
                    <a16:creationId xmlns:a16="http://schemas.microsoft.com/office/drawing/2014/main" id="{BF5BCFB3-8920-DBFA-3634-176239D2FE33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333;p65">
                <a:extLst>
                  <a:ext uri="{FF2B5EF4-FFF2-40B4-BE49-F238E27FC236}">
                    <a16:creationId xmlns:a16="http://schemas.microsoft.com/office/drawing/2014/main" id="{74826F4D-3E99-612E-B38B-F843215B02E2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8FB29-1ED5-A05F-E7EA-9F4E09BE1FA1}"/>
              </a:ext>
            </a:extLst>
          </p:cNvPr>
          <p:cNvSpPr txBox="1"/>
          <p:nvPr/>
        </p:nvSpPr>
        <p:spPr>
          <a:xfrm>
            <a:off x="439471" y="645354"/>
            <a:ext cx="826505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Discussion: </a:t>
            </a:r>
          </a:p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one effect of global warming that you have personally </a:t>
            </a:r>
            <a:r>
              <a:rPr lang="en-US" sz="21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experienced?(You can tell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</a:t>
            </a:r>
            <a:r>
              <a:rPr lang="en-US" sz="21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possible.)</a:t>
            </a:r>
            <a:endParaRPr lang="en-US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CC2DA-A462-B2F8-AB97-6E46AEB22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03" y="1707183"/>
            <a:ext cx="5920993" cy="334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77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152395" y="1467000"/>
            <a:ext cx="76979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vi-VN" sz="2100" i="1" kern="12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have you learnt today?</a:t>
            </a:r>
            <a:endParaRPr lang="en-US" sz="2100" i="1" kern="120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 and use words and phrases related to global warming</a:t>
            </a:r>
          </a:p>
          <a:p>
            <a:pPr marL="3429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kern="120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vocabulary about global warming</a:t>
            </a:r>
            <a:endParaRPr lang="en-US" sz="2100" kern="120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29" y="1851415"/>
            <a:ext cx="5801950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2 - Unit 5.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materials for the project in lesson 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C72E0-E6CF-C776-8CE0-F008C7A8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03" y="2116094"/>
            <a:ext cx="3123310" cy="29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E93B1-56AC-E9C4-53D9-BCD24BCEEA4A}"/>
              </a:ext>
            </a:extLst>
          </p:cNvPr>
          <p:cNvSpPr txBox="1"/>
          <p:nvPr/>
        </p:nvSpPr>
        <p:spPr>
          <a:xfrm>
            <a:off x="2326888" y="1390185"/>
            <a:ext cx="500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Thank you so much!!</a:t>
            </a: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48D82C8B-9021-4EC9-6313-90804DA615C3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7" name="Rounded Rectangle 22">
            <a:extLst>
              <a:ext uri="{FF2B5EF4-FFF2-40B4-BE49-F238E27FC236}">
                <a16:creationId xmlns:a16="http://schemas.microsoft.com/office/drawing/2014/main" id="{10C17FC3-17C0-633E-7A4F-F829FFCB70BD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PRESENTATION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8" name="Rounded Rectangle 23">
            <a:extLst>
              <a:ext uri="{FF2B5EF4-FFF2-40B4-BE49-F238E27FC236}">
                <a16:creationId xmlns:a16="http://schemas.microsoft.com/office/drawing/2014/main" id="{66D01C87-E9DD-8950-C7B7-EBFD1D5EA719}"/>
              </a:ext>
            </a:extLst>
          </p:cNvPr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PRACTICE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69DB85-7930-87A9-EE6B-65A961034C1C}"/>
              </a:ext>
            </a:extLst>
          </p:cNvPr>
          <p:cNvSpPr/>
          <p:nvPr/>
        </p:nvSpPr>
        <p:spPr>
          <a:xfrm>
            <a:off x="4505771" y="869516"/>
            <a:ext cx="4321969" cy="5244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800" kern="1200" dirty="0">
                <a:solidFill>
                  <a:prstClr val="black"/>
                </a:solidFill>
                <a:latin typeface="Calibri" panose="020F0502020204030204"/>
              </a:rPr>
              <a:t>Earth quiz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FA9EAE-46C7-4A92-9F67-A179B4136923}"/>
              </a:ext>
            </a:extLst>
          </p:cNvPr>
          <p:cNvSpPr/>
          <p:nvPr/>
        </p:nvSpPr>
        <p:spPr>
          <a:xfrm>
            <a:off x="4505769" y="1527238"/>
            <a:ext cx="4321971" cy="5244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Vocabulary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DE5F95-65C3-CC7F-D6FE-792EBAB52852}"/>
              </a:ext>
            </a:extLst>
          </p:cNvPr>
          <p:cNvSpPr/>
          <p:nvPr/>
        </p:nvSpPr>
        <p:spPr>
          <a:xfrm>
            <a:off x="4505771" y="2184960"/>
            <a:ext cx="4321970" cy="12182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Task 1: Listen and read. 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Task 2: Complete the diagram.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Task 3: Match the words to make phrases.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Task 4: Complete the sentences.</a:t>
            </a:r>
          </a:p>
        </p:txBody>
      </p:sp>
      <p:cxnSp>
        <p:nvCxnSpPr>
          <p:cNvPr id="42" name="Curved Connector 27">
            <a:extLst>
              <a:ext uri="{FF2B5EF4-FFF2-40B4-BE49-F238E27FC236}">
                <a16:creationId xmlns:a16="http://schemas.microsoft.com/office/drawing/2014/main" id="{16729FFA-DA13-5508-D584-727770BB753C}"/>
              </a:ext>
            </a:extLst>
          </p:cNvPr>
          <p:cNvCxnSpPr>
            <a:stCxn id="36" idx="3"/>
            <a:endCxn id="37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Curved Connector 28">
            <a:extLst>
              <a:ext uri="{FF2B5EF4-FFF2-40B4-BE49-F238E27FC236}">
                <a16:creationId xmlns:a16="http://schemas.microsoft.com/office/drawing/2014/main" id="{C4AC288B-F930-05B1-3502-9798F9EFFBC0}"/>
              </a:ext>
            </a:extLst>
          </p:cNvPr>
          <p:cNvCxnSpPr>
            <a:stCxn id="37" idx="1"/>
            <a:endCxn id="38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4" name="Rounded Rectangle 30">
            <a:extLst>
              <a:ext uri="{FF2B5EF4-FFF2-40B4-BE49-F238E27FC236}">
                <a16:creationId xmlns:a16="http://schemas.microsoft.com/office/drawing/2014/main" id="{1796269B-9523-A766-8E90-6E272ADFD7F8}"/>
              </a:ext>
            </a:extLst>
          </p:cNvPr>
          <p:cNvSpPr/>
          <p:nvPr/>
        </p:nvSpPr>
        <p:spPr>
          <a:xfrm>
            <a:off x="2212625" y="3502077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PRODUCTION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06BC3-D46D-EAFF-D681-8B0E0A66DB3E}"/>
              </a:ext>
            </a:extLst>
          </p:cNvPr>
          <p:cNvSpPr/>
          <p:nvPr/>
        </p:nvSpPr>
        <p:spPr>
          <a:xfrm>
            <a:off x="4505769" y="4194206"/>
            <a:ext cx="4321971" cy="516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Wrap-up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Homework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6" name="Curved Connector 32">
            <a:extLst>
              <a:ext uri="{FF2B5EF4-FFF2-40B4-BE49-F238E27FC236}">
                <a16:creationId xmlns:a16="http://schemas.microsoft.com/office/drawing/2014/main" id="{A169AA47-978C-D90B-4A67-327A8CBBDBAD}"/>
              </a:ext>
            </a:extLst>
          </p:cNvPr>
          <p:cNvCxnSpPr>
            <a:stCxn id="44" idx="1"/>
            <a:endCxn id="47" idx="0"/>
          </p:cNvCxnSpPr>
          <p:nvPr/>
        </p:nvCxnSpPr>
        <p:spPr>
          <a:xfrm rot="10800000" flipV="1">
            <a:off x="1792340" y="3751883"/>
            <a:ext cx="420286" cy="65163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Rounded Rectangle 33">
            <a:extLst>
              <a:ext uri="{FF2B5EF4-FFF2-40B4-BE49-F238E27FC236}">
                <a16:creationId xmlns:a16="http://schemas.microsoft.com/office/drawing/2014/main" id="{68F354A3-878E-2114-45DB-A049884EA44B}"/>
              </a:ext>
            </a:extLst>
          </p:cNvPr>
          <p:cNvSpPr/>
          <p:nvPr/>
        </p:nvSpPr>
        <p:spPr>
          <a:xfrm>
            <a:off x="973714" y="440351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48" name="Curved Connector 34">
            <a:extLst>
              <a:ext uri="{FF2B5EF4-FFF2-40B4-BE49-F238E27FC236}">
                <a16:creationId xmlns:a16="http://schemas.microsoft.com/office/drawing/2014/main" id="{FBFF6F98-607C-5242-68B7-63C18E69358A}"/>
              </a:ext>
            </a:extLst>
          </p:cNvPr>
          <p:cNvCxnSpPr>
            <a:stCxn id="38" idx="3"/>
            <a:endCxn id="44" idx="0"/>
          </p:cNvCxnSpPr>
          <p:nvPr/>
        </p:nvCxnSpPr>
        <p:spPr>
          <a:xfrm>
            <a:off x="2498752" y="2833921"/>
            <a:ext cx="532498" cy="668156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31EF334-6D7D-F253-B916-49ED58807CD7}"/>
              </a:ext>
            </a:extLst>
          </p:cNvPr>
          <p:cNvSpPr/>
          <p:nvPr/>
        </p:nvSpPr>
        <p:spPr>
          <a:xfrm>
            <a:off x="4505770" y="3507056"/>
            <a:ext cx="4321970" cy="5706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800" kern="1200" dirty="0">
                <a:solidFill>
                  <a:prstClr val="black"/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727328F-600F-E9D7-0069-B8B11F2F0DC6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5D3FBBC-B1A6-BA9B-1BE3-9A5B3A8C9198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261771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1403BE-68D3-28C6-99BE-C432E718EA18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F3663-D558-6B40-AEEA-36CFD25B4370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Google Shape;3545;p82">
            <a:extLst>
              <a:ext uri="{FF2B5EF4-FFF2-40B4-BE49-F238E27FC236}">
                <a16:creationId xmlns:a16="http://schemas.microsoft.com/office/drawing/2014/main" id="{956DAAE9-6E66-0548-2ECC-BFFB1CDE3B0B}"/>
              </a:ext>
            </a:extLst>
          </p:cNvPr>
          <p:cNvSpPr txBox="1">
            <a:spLocks/>
          </p:cNvSpPr>
          <p:nvPr/>
        </p:nvSpPr>
        <p:spPr>
          <a:xfrm>
            <a:off x="715050" y="669901"/>
            <a:ext cx="7713900" cy="170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45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ctr"/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What do you know</a:t>
            </a:r>
          </a:p>
          <a:p>
            <a:pPr algn="ctr"/>
            <a:r>
              <a:rPr lang="en-US" sz="5400">
                <a:solidFill>
                  <a:schemeClr val="bg2">
                    <a:lumMod val="75000"/>
                  </a:schemeClr>
                </a:solidFill>
              </a:rPr>
              <a:t>about </a:t>
            </a:r>
            <a:r>
              <a:rPr lang="en-US" sz="5400">
                <a:solidFill>
                  <a:schemeClr val="accent3">
                    <a:lumMod val="75000"/>
                  </a:schemeClr>
                </a:solidFill>
              </a:rPr>
              <a:t>global </a:t>
            </a:r>
            <a:r>
              <a:rPr lang="en-US" sz="5400" dirty="0">
                <a:solidFill>
                  <a:schemeClr val="accent3">
                    <a:lumMod val="75000"/>
                  </a:schemeClr>
                </a:solidFill>
              </a:rPr>
              <a:t>w</a:t>
            </a:r>
            <a:r>
              <a:rPr lang="en-US" sz="5400">
                <a:solidFill>
                  <a:schemeClr val="accent3">
                    <a:lumMod val="75000"/>
                  </a:schemeClr>
                </a:solidFill>
              </a:rPr>
              <a:t>arming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F9CAE-3193-9DEE-2790-65C7FBF7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79" y="2571750"/>
            <a:ext cx="4100548" cy="23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36351" y="978988"/>
            <a:ext cx="386455" cy="287569"/>
            <a:chOff x="5197967" y="3714018"/>
            <a:chExt cx="386455" cy="287569"/>
          </a:xfrm>
        </p:grpSpPr>
        <p:sp>
          <p:nvSpPr>
            <p:cNvPr id="17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53080"/>
            <a:ext cx="8829600" cy="1021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1. Most places on Earth are warmer than they were 100 years ago.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47" name="Google Shape;3547;p82"/>
          <p:cNvSpPr txBox="1">
            <a:spLocks noGrp="1"/>
          </p:cNvSpPr>
          <p:nvPr>
            <p:ph type="subTitle" idx="4294967295"/>
          </p:nvPr>
        </p:nvSpPr>
        <p:spPr>
          <a:xfrm>
            <a:off x="1263818" y="902150"/>
            <a:ext cx="6067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Tick the correct answers.</a:t>
            </a:r>
            <a:endParaRPr sz="2400" dirty="0"/>
          </a:p>
        </p:txBody>
      </p:sp>
      <p:sp>
        <p:nvSpPr>
          <p:cNvPr id="3552" name="Google Shape;3552;p82"/>
          <p:cNvSpPr/>
          <p:nvPr/>
        </p:nvSpPr>
        <p:spPr>
          <a:xfrm>
            <a:off x="2459954" y="2862165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3002086" y="2738979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800" b="1" dirty="0"/>
              <a:t>True</a:t>
            </a:r>
            <a:endParaRPr lang="en-US" sz="28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3002086" y="337047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 dirty="0"/>
              <a:t>False</a:t>
            </a:r>
            <a:endParaRPr sz="28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2469244" y="3470689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436315" y="281869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6EC21A-2659-772A-81BA-E04AE9DD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210" y="2711005"/>
            <a:ext cx="3336233" cy="2323176"/>
          </a:xfrm>
          <a:prstGeom prst="rect">
            <a:avLst/>
          </a:prstGeom>
        </p:spPr>
      </p:pic>
      <p:grpSp>
        <p:nvGrpSpPr>
          <p:cNvPr id="22" name="Google Shape;3522;p81">
            <a:extLst>
              <a:ext uri="{FF2B5EF4-FFF2-40B4-BE49-F238E27FC236}">
                <a16:creationId xmlns:a16="http://schemas.microsoft.com/office/drawing/2014/main" id="{465DD5DB-3CD9-6C5D-25A6-AC9C6BDE4A0B}"/>
              </a:ext>
            </a:extLst>
          </p:cNvPr>
          <p:cNvGrpSpPr/>
          <p:nvPr/>
        </p:nvGrpSpPr>
        <p:grpSpPr>
          <a:xfrm>
            <a:off x="2469244" y="2862165"/>
            <a:ext cx="386455" cy="287569"/>
            <a:chOff x="5197967" y="3714018"/>
            <a:chExt cx="386455" cy="287569"/>
          </a:xfrm>
        </p:grpSpPr>
        <p:sp>
          <p:nvSpPr>
            <p:cNvPr id="23" name="Google Shape;3523;p81">
              <a:extLst>
                <a:ext uri="{FF2B5EF4-FFF2-40B4-BE49-F238E27FC236}">
                  <a16:creationId xmlns:a16="http://schemas.microsoft.com/office/drawing/2014/main" id="{A61A4DE1-CD82-F8A9-59B0-C461B97D0801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24;p81">
              <a:extLst>
                <a:ext uri="{FF2B5EF4-FFF2-40B4-BE49-F238E27FC236}">
                  <a16:creationId xmlns:a16="http://schemas.microsoft.com/office/drawing/2014/main" id="{A5BE14B6-6950-49A0-7E96-0A21F2A1156B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5;p81">
              <a:extLst>
                <a:ext uri="{FF2B5EF4-FFF2-40B4-BE49-F238E27FC236}">
                  <a16:creationId xmlns:a16="http://schemas.microsoft.com/office/drawing/2014/main" id="{8D33321E-618B-52BD-AA13-8EA532A4E77D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6;p81">
              <a:extLst>
                <a:ext uri="{FF2B5EF4-FFF2-40B4-BE49-F238E27FC236}">
                  <a16:creationId xmlns:a16="http://schemas.microsoft.com/office/drawing/2014/main" id="{03F7CCDC-CC54-9525-8CEF-2C66EB8D1F3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4076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47" grpId="0" build="p"/>
      <p:bldP spid="3552" grpId="0" animBg="1"/>
      <p:bldP spid="3553" grpId="0" build="p"/>
      <p:bldP spid="3554" grpId="0" build="p"/>
      <p:bldP spid="35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37500"/>
            <a:ext cx="8829600" cy="1021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2. Where have some of the strongest and earliest impacts of global warming occurred?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174474" y="2583031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677547" y="2465341"/>
            <a:ext cx="3883174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In the tropics</a:t>
            </a:r>
            <a:endParaRPr sz="24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669298" y="3048463"/>
            <a:ext cx="3910587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In the Northern latitudes</a:t>
            </a:r>
            <a:endParaRPr sz="24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711922" y="3577253"/>
            <a:ext cx="3867963" cy="823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dirty="0"/>
              <a:t>Impacts of global warming are distributed equally all over the planet.</a:t>
            </a:r>
            <a:endParaRPr sz="24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153156" y="313680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153156" y="362180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363127" y="2561701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3522;p81">
            <a:extLst>
              <a:ext uri="{FF2B5EF4-FFF2-40B4-BE49-F238E27FC236}">
                <a16:creationId xmlns:a16="http://schemas.microsoft.com/office/drawing/2014/main" id="{C48B9861-FAB6-6AFA-6F46-706FA1BA023E}"/>
              </a:ext>
            </a:extLst>
          </p:cNvPr>
          <p:cNvGrpSpPr/>
          <p:nvPr/>
        </p:nvGrpSpPr>
        <p:grpSpPr>
          <a:xfrm>
            <a:off x="1174474" y="3133156"/>
            <a:ext cx="386455" cy="287569"/>
            <a:chOff x="5197967" y="3714018"/>
            <a:chExt cx="386455" cy="287569"/>
          </a:xfrm>
        </p:grpSpPr>
        <p:sp>
          <p:nvSpPr>
            <p:cNvPr id="24" name="Google Shape;3523;p81">
              <a:extLst>
                <a:ext uri="{FF2B5EF4-FFF2-40B4-BE49-F238E27FC236}">
                  <a16:creationId xmlns:a16="http://schemas.microsoft.com/office/drawing/2014/main" id="{C56DC576-85B1-E15F-3F2B-44E9A77033DC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4;p81">
              <a:extLst>
                <a:ext uri="{FF2B5EF4-FFF2-40B4-BE49-F238E27FC236}">
                  <a16:creationId xmlns:a16="http://schemas.microsoft.com/office/drawing/2014/main" id="{7BC6BB79-B839-4E7B-C3C3-CE615DE31664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5;p81">
              <a:extLst>
                <a:ext uri="{FF2B5EF4-FFF2-40B4-BE49-F238E27FC236}">
                  <a16:creationId xmlns:a16="http://schemas.microsoft.com/office/drawing/2014/main" id="{1B073F59-5B3F-870F-56B9-700180A09EE6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6;p81">
              <a:extLst>
                <a:ext uri="{FF2B5EF4-FFF2-40B4-BE49-F238E27FC236}">
                  <a16:creationId xmlns:a16="http://schemas.microsoft.com/office/drawing/2014/main" id="{AA373B5A-C663-1F57-F4C2-653696241ED2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48FB4BE-5EED-1CE7-FC52-6D0EB91D5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77" y="2458921"/>
            <a:ext cx="3307866" cy="2303423"/>
          </a:xfrm>
          <a:prstGeom prst="rect">
            <a:avLst/>
          </a:prstGeom>
        </p:spPr>
      </p:pic>
      <p:grpSp>
        <p:nvGrpSpPr>
          <p:cNvPr id="59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01488" y="1005022"/>
            <a:ext cx="386455" cy="287569"/>
            <a:chOff x="5197967" y="3714018"/>
            <a:chExt cx="386455" cy="287569"/>
          </a:xfrm>
        </p:grpSpPr>
        <p:sp>
          <p:nvSpPr>
            <p:cNvPr id="60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/>
              <a:t>Tick the correct 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00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7" grpId="0" animBg="1"/>
      <p:bldP spid="35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02002"/>
            <a:ext cx="8829600" cy="6699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3. How do scientists collect evidence about climate?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332980" y="2141856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834880" y="2032325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Using remote sensing from space with satellites</a:t>
            </a:r>
            <a:endParaRPr sz="18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864072" y="2692603"/>
            <a:ext cx="3843521" cy="844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By ground-based measurements of surface temperature, carbon dioxide concentration and sea level</a:t>
            </a:r>
            <a:endParaRPr sz="18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864073" y="3587971"/>
            <a:ext cx="384352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By collecting "proxy data" from tree rings, ice cores and historical records</a:t>
            </a:r>
            <a:endParaRPr sz="1800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1834880" y="4247336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 All of the above</a:t>
            </a:r>
            <a:endParaRPr sz="1800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314841" y="2894252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314841" y="3646295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314841" y="4225154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347253" y="2425825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084471" y="3146004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id="{AF431F72-AD80-E343-30B1-87DFF25BD192}"/>
              </a:ext>
            </a:extLst>
          </p:cNvPr>
          <p:cNvGrpSpPr/>
          <p:nvPr/>
        </p:nvGrpSpPr>
        <p:grpSpPr>
          <a:xfrm>
            <a:off x="1326121" y="4247336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5AAC8B0-02B6-7315-1166-A61132FC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159" y="2459933"/>
            <a:ext cx="2976117" cy="2072411"/>
          </a:xfrm>
          <a:prstGeom prst="rect">
            <a:avLst/>
          </a:prstGeom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01488" y="994597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/>
              <a:t>Tick the correct 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37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90549"/>
            <a:ext cx="8829600" cy="763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4. Which of the following gases does </a:t>
            </a:r>
            <a:r>
              <a:rPr lang="en-US" sz="3000" dirty="0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not</a:t>
            </a: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trap heat?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791653" y="2401078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229595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Carbon dioxide</a:t>
            </a:r>
            <a:endParaRPr sz="24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2842430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Nitrogen</a:t>
            </a:r>
            <a:endParaRPr sz="2400" b="1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346724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Water vapor</a:t>
            </a:r>
            <a:endParaRPr sz="2400" b="1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4017049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Methane</a:t>
            </a:r>
            <a:endParaRPr sz="24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761298" y="297533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751012" y="355634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752767" y="4106149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436315" y="281869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id="{AF431F72-AD80-E343-30B1-87DFF25BD192}"/>
              </a:ext>
            </a:extLst>
          </p:cNvPr>
          <p:cNvGrpSpPr/>
          <p:nvPr/>
        </p:nvGrpSpPr>
        <p:grpSpPr>
          <a:xfrm>
            <a:off x="1789569" y="2990864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BD0A82-11B4-CFA0-F237-1BF605E4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72" y="2342036"/>
            <a:ext cx="3311543" cy="23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83989" y="973315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/>
              <a:t>Tick the correct 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7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629413"/>
            <a:ext cx="8829600" cy="676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5. As average global temperature rises</a:t>
            </a:r>
            <a:r>
              <a:rPr lang="en-US"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, ___.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326369" y="2524382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826912" y="241347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dirty="0"/>
              <a:t>a</a:t>
            </a:r>
            <a:r>
              <a:rPr lang="en-US" sz="2400"/>
              <a:t>verage </a:t>
            </a:r>
            <a:r>
              <a:rPr lang="en-US" sz="2400" dirty="0"/>
              <a:t>rainfall increases</a:t>
            </a:r>
            <a:endParaRPr sz="28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784844" y="3050115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/>
              <a:t> average </a:t>
            </a:r>
            <a:r>
              <a:rPr lang="en-US" sz="2400" dirty="0"/>
              <a:t>rainfall decreases</a:t>
            </a:r>
            <a:endParaRPr sz="24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826912" y="3668267"/>
            <a:ext cx="4029479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dirty="0"/>
              <a:t>a</a:t>
            </a:r>
            <a:r>
              <a:rPr lang="en-US" sz="2400"/>
              <a:t>verage </a:t>
            </a:r>
            <a:r>
              <a:rPr lang="en-US" sz="2400" dirty="0"/>
              <a:t>rainfall is unchanged</a:t>
            </a:r>
            <a:endParaRPr sz="24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344526" y="3101231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366636" y="3757367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614105" y="2354176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3522;p81">
            <a:extLst>
              <a:ext uri="{FF2B5EF4-FFF2-40B4-BE49-F238E27FC236}">
                <a16:creationId xmlns:a16="http://schemas.microsoft.com/office/drawing/2014/main" id="{C48B9861-FAB6-6AFA-6F46-706FA1BA023E}"/>
              </a:ext>
            </a:extLst>
          </p:cNvPr>
          <p:cNvGrpSpPr/>
          <p:nvPr/>
        </p:nvGrpSpPr>
        <p:grpSpPr>
          <a:xfrm>
            <a:off x="1369332" y="2524382"/>
            <a:ext cx="386455" cy="287569"/>
            <a:chOff x="5197967" y="3714018"/>
            <a:chExt cx="386455" cy="287569"/>
          </a:xfrm>
        </p:grpSpPr>
        <p:sp>
          <p:nvSpPr>
            <p:cNvPr id="24" name="Google Shape;3523;p81">
              <a:extLst>
                <a:ext uri="{FF2B5EF4-FFF2-40B4-BE49-F238E27FC236}">
                  <a16:creationId xmlns:a16="http://schemas.microsoft.com/office/drawing/2014/main" id="{C56DC576-85B1-E15F-3F2B-44E9A77033DC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4;p81">
              <a:extLst>
                <a:ext uri="{FF2B5EF4-FFF2-40B4-BE49-F238E27FC236}">
                  <a16:creationId xmlns:a16="http://schemas.microsoft.com/office/drawing/2014/main" id="{7BC6BB79-B839-4E7B-C3C3-CE615DE31664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5;p81">
              <a:extLst>
                <a:ext uri="{FF2B5EF4-FFF2-40B4-BE49-F238E27FC236}">
                  <a16:creationId xmlns:a16="http://schemas.microsoft.com/office/drawing/2014/main" id="{1B073F59-5B3F-870F-56B9-700180A09EE6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6;p81">
              <a:extLst>
                <a:ext uri="{FF2B5EF4-FFF2-40B4-BE49-F238E27FC236}">
                  <a16:creationId xmlns:a16="http://schemas.microsoft.com/office/drawing/2014/main" id="{AA373B5A-C663-1F57-F4C2-653696241ED2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348826-0258-EDD5-3D05-793607B9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80" y="2470523"/>
            <a:ext cx="3359481" cy="23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5925860" y="966333"/>
            <a:ext cx="386455" cy="287569"/>
            <a:chOff x="5197967" y="3714018"/>
            <a:chExt cx="386455" cy="287569"/>
          </a:xfrm>
        </p:grpSpPr>
        <p:sp>
          <p:nvSpPr>
            <p:cNvPr id="60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Google Shape;3547;p82"/>
          <p:cNvSpPr txBox="1">
            <a:spLocks/>
          </p:cNvSpPr>
          <p:nvPr/>
        </p:nvSpPr>
        <p:spPr>
          <a:xfrm>
            <a:off x="1128089" y="895168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/>
              <a:t>Tick the correct 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955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7" grpId="0" animBg="1"/>
      <p:bldP spid="3558" grpId="0" animBg="1"/>
    </p:bldLst>
  </p:timing>
</p:sld>
</file>

<file path=ppt/theme/theme1.xml><?xml version="1.0" encoding="utf-8"?>
<a:theme xmlns:a="http://schemas.openxmlformats.org/drawingml/2006/main" name="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717</Words>
  <Application>Microsoft Office PowerPoint</Application>
  <PresentationFormat>On-screen Show (16:9)</PresentationFormat>
  <Paragraphs>153</Paragraphs>
  <Slides>25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UTM Facebook K&amp;T</vt:lpstr>
      <vt:lpstr>Bookman Old Style</vt:lpstr>
      <vt:lpstr>Calibri</vt:lpstr>
      <vt:lpstr>Arial</vt:lpstr>
      <vt:lpstr>Source Sans Pro</vt:lpstr>
      <vt:lpstr>Londrina Solid</vt:lpstr>
      <vt:lpstr>Montserrat Medium</vt:lpstr>
      <vt:lpstr>Myriad Pro</vt:lpstr>
      <vt:lpstr>Source Sans Pro SemiBold</vt:lpstr>
      <vt:lpstr>Ozone Layer &amp; Depletion - Science Lesson for High School to Celebrate World Ozone Day by Slidesgo</vt:lpstr>
      <vt:lpstr>PowerPoint Presentation</vt:lpstr>
      <vt:lpstr>A presentation about global warming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Trong Tinh</cp:lastModifiedBy>
  <cp:revision>35</cp:revision>
  <dcterms:modified xsi:type="dcterms:W3CDTF">2026-01-12T06:29:01Z</dcterms:modified>
</cp:coreProperties>
</file>