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7"/>
  </p:notesMasterIdLst>
  <p:sldIdLst>
    <p:sldId id="271" r:id="rId2"/>
    <p:sldId id="323" r:id="rId3"/>
    <p:sldId id="324" r:id="rId4"/>
    <p:sldId id="310" r:id="rId5"/>
    <p:sldId id="343" r:id="rId6"/>
    <p:sldId id="344" r:id="rId7"/>
    <p:sldId id="355" r:id="rId8"/>
    <p:sldId id="325" r:id="rId9"/>
    <p:sldId id="317" r:id="rId10"/>
    <p:sldId id="272" r:id="rId11"/>
    <p:sldId id="359" r:id="rId12"/>
    <p:sldId id="360" r:id="rId13"/>
    <p:sldId id="361" r:id="rId14"/>
    <p:sldId id="362" r:id="rId15"/>
    <p:sldId id="3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4A5"/>
    <a:srgbClr val="5E913B"/>
    <a:srgbClr val="CB6466"/>
    <a:srgbClr val="000000"/>
    <a:srgbClr val="61953D"/>
    <a:srgbClr val="5C8E3A"/>
    <a:srgbClr val="E36427"/>
    <a:srgbClr val="D98F91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88" d="100"/>
          <a:sy n="88" d="100"/>
        </p:scale>
        <p:origin x="26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9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53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42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96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91886" y="61213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45222" y="1848957"/>
            <a:ext cx="10500189" cy="47785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Work in 2 teams</a:t>
            </a:r>
          </a:p>
          <a:p>
            <a:r>
              <a:rPr lang="en-US" sz="3200" dirty="0"/>
              <a:t>- There are 7 numbers, 2 of which are lucky ones</a:t>
            </a:r>
          </a:p>
          <a:p>
            <a:r>
              <a:rPr lang="en-US" sz="3200" dirty="0"/>
              <a:t>- Choose a lucky number </a:t>
            </a:r>
            <a:r>
              <a:rPr lang="en-US" sz="3200" dirty="0">
                <a:sym typeface="Wingdings" panose="05000000000000000000" pitchFamily="2" charset="2"/>
              </a:rPr>
              <a:t> 1</a:t>
            </a:r>
            <a:r>
              <a:rPr lang="en-US" sz="3200" dirty="0"/>
              <a:t> point without answering </a:t>
            </a:r>
          </a:p>
          <a:p>
            <a:r>
              <a:rPr lang="en-US" sz="3200" dirty="0"/>
              <a:t>- Other numbers </a:t>
            </a:r>
            <a:r>
              <a:rPr lang="en-US" sz="3200" dirty="0">
                <a:sym typeface="Wingdings" panose="05000000000000000000" pitchFamily="2" charset="2"/>
              </a:rPr>
              <a:t></a:t>
            </a:r>
            <a:r>
              <a:rPr lang="en-US" sz="3200" dirty="0"/>
              <a:t> Pick a piece of paper </a:t>
            </a:r>
          </a:p>
          <a:p>
            <a:r>
              <a:rPr lang="en-US" sz="3200" dirty="0"/>
              <a:t>-  Use words or actions to describe the word (without saying it directly)</a:t>
            </a:r>
          </a:p>
          <a:p>
            <a:r>
              <a:rPr lang="en-US" sz="3200" dirty="0"/>
              <a:t>- Guess the word correctly  </a:t>
            </a:r>
            <a:r>
              <a:rPr lang="en-US" sz="3200" dirty="0">
                <a:sym typeface="Wingdings" panose="05000000000000000000" pitchFamily="2" charset="2"/>
              </a:rPr>
              <a:t> 1</a:t>
            </a:r>
            <a:r>
              <a:rPr lang="en-US" sz="3200" dirty="0"/>
              <a:t> point </a:t>
            </a:r>
          </a:p>
          <a:p>
            <a:r>
              <a:rPr lang="en-US" sz="3200" dirty="0"/>
              <a:t>- The group with the most points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8970" y="1017136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Berlin Sans FB Demi" panose="020E0802020502020306" pitchFamily="34" charset="0"/>
              </a:rPr>
              <a:t>LUCKY NUMBER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7096305" y="3058486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2668" y="158936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Choose a number!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12079" y="3039648"/>
            <a:ext cx="1578377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1</a:t>
            </a: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2017681" y="3039648"/>
            <a:ext cx="1537189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2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3685524" y="3039649"/>
            <a:ext cx="1627712" cy="1788094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3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433616" y="3039648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4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8778128" y="3085882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6</a:t>
            </a: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0483350" y="3055060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06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026" name="Picture 2" descr="Do you have a lucky number? / my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55" y="1417833"/>
            <a:ext cx="4395877" cy="43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ft Arrow 13">
            <a:hlinkClick r:id="rId4" action="ppaction://hlinksldjump"/>
          </p:cNvPr>
          <p:cNvSpPr/>
          <p:nvPr/>
        </p:nvSpPr>
        <p:spPr>
          <a:xfrm>
            <a:off x="11433425" y="6378539"/>
            <a:ext cx="400692" cy="3287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4688" y="2945554"/>
            <a:ext cx="10942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Pick a word and explain it to your friends.</a:t>
            </a:r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11281025" y="6226139"/>
            <a:ext cx="400692" cy="3287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9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7" y="2760116"/>
            <a:ext cx="6559291" cy="739240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LOOKING BACK AND PROJECT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A long and healthy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691528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766539"/>
            <a:ext cx="23276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LOOKING BACK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957714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PROJECT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682073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Lucky number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592731"/>
            <a:ext cx="4879384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Pronunciation: Strong and weak form of auxiliary verbs</a:t>
            </a:r>
          </a:p>
          <a:p>
            <a:r>
              <a:rPr lang="en-GB" dirty="0">
                <a:solidFill>
                  <a:schemeClr val="tx1"/>
                </a:solidFill>
              </a:rPr>
              <a:t>- Vocabulary: Healthy life</a:t>
            </a:r>
          </a:p>
          <a:p>
            <a:r>
              <a:rPr lang="en-GB" dirty="0">
                <a:solidFill>
                  <a:schemeClr val="tx1"/>
                </a:solidFill>
              </a:rPr>
              <a:t>- Grammar: Past simple and present perfect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07694" y="3916879"/>
            <a:ext cx="4879385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Healthy habits posters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2019230"/>
            <a:ext cx="898447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3" y="3094240"/>
            <a:ext cx="709996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5198318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4312817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5165962"/>
            <a:ext cx="4879382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- Wrap up</a:t>
            </a:r>
          </a:p>
          <a:p>
            <a:r>
              <a:rPr lang="en-US">
                <a:solidFill>
                  <a:schemeClr val="tx1"/>
                </a:solidFill>
              </a:rPr>
              <a:t>- Homeword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456729" y="307352"/>
            <a:ext cx="5913905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LOOKING BACK AND PROJECT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48234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6743" y="1015927"/>
            <a:ext cx="104905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Circle the common pronunciation of the underlined auxiliary verbs. Then listen and check. Practise saying the conversations in pairs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444" y="2400922"/>
            <a:ext cx="7335274" cy="432495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462445" y="2958957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3530" y="4047747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62445" y="5125214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74416" y="6181129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rac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70291" y="2578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11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839" y="2269678"/>
            <a:ext cx="7078063" cy="363905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2" y="1020964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Fill in each gap with ONE word. Use the words you have learnt in this unit.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05827" y="2181917"/>
            <a:ext cx="1696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cut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43581" y="2589715"/>
            <a:ext cx="201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suffer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8743" y="3571662"/>
            <a:ext cx="1463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ea typeface="Times New Roman" panose="02020603050405020304" pitchFamily="18" charset="0"/>
              </a:rPr>
              <a:t>Working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30891" y="3971367"/>
            <a:ext cx="2160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balanced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39617" y="4939361"/>
            <a:ext cx="2160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treatment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960330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Circle the underline part that is incorrect in each of the following sentence. Then correct it.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344" y="2310245"/>
            <a:ext cx="10164594" cy="354379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489561" y="2757755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89561" y="3626506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76845" y="4591814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17416" y="5432799"/>
            <a:ext cx="452063" cy="42124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69074" y="2692439"/>
            <a:ext cx="171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sym typeface="Wingdings" panose="05000000000000000000" pitchFamily="2" charset="2"/>
              </a:rPr>
              <a:t> went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41624" y="3558922"/>
            <a:ext cx="171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sym typeface="Wingdings" panose="05000000000000000000" pitchFamily="2" charset="2"/>
              </a:rPr>
              <a:t> was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68349" y="4540824"/>
            <a:ext cx="171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sym typeface="Wingdings" panose="05000000000000000000" pitchFamily="2" charset="2"/>
              </a:rPr>
              <a:t> when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2618" y="5483763"/>
            <a:ext cx="281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sym typeface="Wingdings" panose="05000000000000000000" pitchFamily="2" charset="2"/>
              </a:rPr>
              <a:t> haven’t done</a:t>
            </a:r>
            <a:endParaRPr lang="en-US" sz="2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5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HEALTHY HABITS POSTERS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653" y="1811939"/>
            <a:ext cx="5027950" cy="4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24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What have you learnt today?</a:t>
            </a:r>
            <a:endParaRPr lang="en-US" sz="28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Review the pronunciation, vocabulary and grammar of Unit 1;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Apply what you have learnt (vocabulary and grammar) into practice through a project.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for Unit 2.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8858</TotalTime>
  <Words>303</Words>
  <Application>Microsoft Office PowerPoint</Application>
  <PresentationFormat>Widescreen</PresentationFormat>
  <Paragraphs>78</Paragraphs>
  <Slides>15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user</cp:lastModifiedBy>
  <cp:revision>170</cp:revision>
  <dcterms:created xsi:type="dcterms:W3CDTF">2020-12-09T02:04:09Z</dcterms:created>
  <dcterms:modified xsi:type="dcterms:W3CDTF">2023-09-02T01:43:00Z</dcterms:modified>
</cp:coreProperties>
</file>