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6"/>
  </p:notesMasterIdLst>
  <p:sldIdLst>
    <p:sldId id="271" r:id="rId2"/>
    <p:sldId id="323" r:id="rId3"/>
    <p:sldId id="324" r:id="rId4"/>
    <p:sldId id="316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32" r:id="rId18"/>
    <p:sldId id="337" r:id="rId19"/>
    <p:sldId id="339" r:id="rId20"/>
    <p:sldId id="340" r:id="rId21"/>
    <p:sldId id="341" r:id="rId22"/>
    <p:sldId id="336" r:id="rId23"/>
    <p:sldId id="311" r:id="rId24"/>
    <p:sldId id="355" r:id="rId25"/>
    <p:sldId id="310" r:id="rId26"/>
    <p:sldId id="354" r:id="rId27"/>
    <p:sldId id="314" r:id="rId28"/>
    <p:sldId id="322" r:id="rId29"/>
    <p:sldId id="325" r:id="rId30"/>
    <p:sldId id="317" r:id="rId31"/>
    <p:sldId id="272" r:id="rId32"/>
    <p:sldId id="356" r:id="rId33"/>
    <p:sldId id="357" r:id="rId34"/>
    <p:sldId id="3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0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1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1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7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0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1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618" y="1909962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is it? </a:t>
            </a:r>
          </a:p>
        </p:txBody>
      </p:sp>
      <p:pic>
        <p:nvPicPr>
          <p:cNvPr id="1026" name="Picture 2" descr="Potato chip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0" y="2784602"/>
            <a:ext cx="4667940" cy="35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155" y="3573054"/>
            <a:ext cx="235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chips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5" y="2609636"/>
            <a:ext cx="10831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subject </a:t>
            </a:r>
            <a:r>
              <a:rPr lang="en-US" sz="4000" dirty="0" err="1"/>
              <a:t>P.E</a:t>
            </a:r>
            <a:r>
              <a:rPr lang="en-US" sz="4000" dirty="0"/>
              <a:t> stands for __________ Education.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336" y="3436950"/>
            <a:ext cx="995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Physical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60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438" y="2609636"/>
            <a:ext cx="1056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Doing exercises can burn out many __________.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618" y="4157620"/>
            <a:ext cx="995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FF0000"/>
                </a:solidFill>
              </a:rPr>
              <a:t>alories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3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 look at or consider a person or thing carefully to discover something about them.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8171" y="3909474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FF0000"/>
                </a:solidFill>
              </a:rPr>
              <a:t>xamine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Do you _________ from any allergies?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6422" y="3632475"/>
            <a:ext cx="995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suffer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Eating enough _____________ and fruits is good for your digestive system.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336" y="4220722"/>
            <a:ext cx="995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Vegetable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photos and discuss the 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63700" y="2270760"/>
            <a:ext cx="4902200" cy="3964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0748" y="3178600"/>
            <a:ext cx="6096000" cy="1091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photos show healthy habits?</a:t>
            </a:r>
            <a:endParaRPr lang="en-US" sz="28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ones show unhealthy habits?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life expectancy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1" y="4343513"/>
            <a:ext cx="5558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number of years that a person is likely to live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0290" y="2771761"/>
            <a:ext cx="2879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/ˈlaɪf ɪkspektənsi/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timating life expectancy changes since 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83026"/>
            <a:ext cx="52006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fe expect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686169"/>
            <a:ext cx="4064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9254" y="5775438"/>
            <a:ext cx="5558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Tuổi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thọ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ingredient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8" y="3902640"/>
            <a:ext cx="5494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one of the things from which something is made, especially one of the foods that are used together to make a particular dish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063" y="2771761"/>
            <a:ext cx="218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/ɪnˈɡriːdiənt/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gredient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9" y="2015433"/>
            <a:ext cx="4248216" cy="29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ngred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418" y="3544163"/>
            <a:ext cx="406400" cy="40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60530" y="5456912"/>
            <a:ext cx="5494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Nguyên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liệu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nutrient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substance that is needed to keep a living thing alive and to help it to grow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634" y="2771761"/>
            <a:ext cx="2008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/ˈnjuːtriənt/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,081,399 Nutrie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r="329" b="4780"/>
          <a:stretch/>
        </p:blipFill>
        <p:spPr bwMode="auto">
          <a:xfrm>
            <a:off x="7173540" y="1454379"/>
            <a:ext cx="4154860" cy="42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nutr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578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How to live a long and healthy 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(to) give off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549" y="4251057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produce something such as a smell, heat, light,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300" y="277176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/ɡɪv ɒf/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946"/>
          <a:stretch/>
        </p:blipFill>
        <p:spPr>
          <a:xfrm>
            <a:off x="6438627" y="2641600"/>
            <a:ext cx="5480624" cy="2160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give o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69819"/>
            <a:ext cx="406400" cy="40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24309" y="5429502"/>
            <a:ext cx="5828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tỏa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repetitive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repeated many time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456" y="2771761"/>
            <a:ext cx="193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/rɪˈpetətɪv/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cono de proceso repetitivo con explicación: vector de stock (libre de  regalías) 468525722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/>
        </p:blipFill>
        <p:spPr bwMode="auto">
          <a:xfrm>
            <a:off x="6221900" y="1723229"/>
            <a:ext cx="5309700" cy="34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repetit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92086"/>
            <a:ext cx="406400" cy="40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7492" y="5347988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Lặp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lặp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9100"/>
              </p:ext>
            </p:extLst>
          </p:nvPr>
        </p:nvGraphicFramePr>
        <p:xfrm>
          <a:off x="838200" y="1054640"/>
          <a:ext cx="10744200" cy="5250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 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 life expectancy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/ˈlaɪf ɪkspektənsi/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number of years that a person is likely to live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tuổi thọ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 ingredient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/ɪnˈɡriːdiənt/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one of the things from which something is made, especially one of the foods that are used together to make a particular dish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nguyên liệu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nutrient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/ˈnjuːtriənt/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substance that is needed to keep a living thing alive and to help it to grow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chất dinh dưỡng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(to) give off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/ɡɪv ɒf/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produce something such as a smell, heat, light, etc.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phát ra, tỏa 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repetitive (adj)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/rɪˈpetətɪv/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repeated many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lặp đi lặp lại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article. Solve the crossword with words and phrases from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36800" y="1969781"/>
            <a:ext cx="7048500" cy="401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1000" y="2171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0" y="25019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0" y="2844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300" y="32004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000" y="3530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300" y="383617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1000" y="418646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5600" y="45491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000" y="48793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195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1000" y="554758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12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5765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8050" y="35028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9300" y="353669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3150" y="35364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145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1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73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73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6275" y="352832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5375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4150" y="41687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11650" y="41814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6300" y="41798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7300" y="420551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4850" y="41877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855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2725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690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2100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97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850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2400" y="51858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21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70475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" y="2303192"/>
            <a:ext cx="7936496" cy="368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21" y="2282644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Eat better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66438"/>
            <a:ext cx="7658962" cy="3958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938" y="2323740"/>
            <a:ext cx="3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Exercise 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3" y="1881479"/>
            <a:ext cx="6584787" cy="4976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68" y="2713717"/>
            <a:ext cx="3993932" cy="2624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041" y="1855952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Sleep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Complete the diagrams with information from the text. Use no more than two words for each gap.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5717" y="1961204"/>
            <a:ext cx="9427517" cy="14498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Study food labels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too much salt or sugar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Add fresh fruits and vegetables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Eat a big (1) __________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8674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Choose </a:t>
            </a:r>
          </a:p>
          <a:p>
            <a:r>
              <a:rPr lang="en-US" sz="2400">
                <a:solidFill>
                  <a:schemeClr val="tx1"/>
                </a:solidFill>
              </a:rPr>
              <a:t>(2) ________ exercise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23608" y="3612183"/>
            <a:ext cx="2276794" cy="13957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Start slowly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21189" y="3612183"/>
            <a:ext cx="2276794" cy="139575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Work out longer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3304" y="3612183"/>
            <a:ext cx="2276794" cy="1395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Exercise </a:t>
            </a:r>
          </a:p>
          <a:p>
            <a:r>
              <a:rPr lang="en-US" sz="2400">
                <a:solidFill>
                  <a:schemeClr val="tx1"/>
                </a:solidFill>
              </a:rPr>
              <a:t>(3) __________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3947" y="5176946"/>
            <a:ext cx="7172493" cy="1457770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Before bed: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having coffee or (4) _____________________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Turn off (5) _________________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23909" y="5176946"/>
            <a:ext cx="3232234" cy="145777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Unable to sleep: do something repetitive or listen to music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68885" y="4181779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903038" y="5764321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89693" y="4131332"/>
            <a:ext cx="606528" cy="3157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793917" y="4141964"/>
            <a:ext cx="606528" cy="315793"/>
          </a:xfrm>
          <a:prstGeom prst="rightArrow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1621" y="2963510"/>
            <a:ext cx="160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breakfast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211" y="4079225"/>
            <a:ext cx="130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suitable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7300" y="4216292"/>
            <a:ext cx="148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regularly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1" y="5623628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energy drinks / exercising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2418" y="6018510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electronic devices</a:t>
            </a:r>
          </a:p>
        </p:txBody>
      </p:sp>
      <p:sp>
        <p:nvSpPr>
          <p:cNvPr id="14" name="Oval 13"/>
          <p:cNvSpPr/>
          <p:nvPr/>
        </p:nvSpPr>
        <p:spPr>
          <a:xfrm>
            <a:off x="20175" y="2402427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20175" y="5600321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24133" y="4106905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9" grpId="0"/>
      <p:bldP spid="12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Do you find the advice in the article useful? </a:t>
            </a:r>
          </a:p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Have you tried following any of the suggestions above?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ealthy Eating - HelpGui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" y="3482939"/>
            <a:ext cx="4016386" cy="24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piration To Get Fit: Exercise Gives Purpose, Courage And Social  Connection : Shots - Health News : NP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6" y="3482939"/>
            <a:ext cx="3620362" cy="24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56" y="3452835"/>
            <a:ext cx="3700542" cy="24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Task 2. Read the article. Solve the crossword with words and phrases from it.</a:t>
            </a:r>
          </a:p>
          <a:p>
            <a:r>
              <a:rPr lang="en-GB">
                <a:solidFill>
                  <a:schemeClr val="tx1"/>
                </a:solidFill>
              </a:rPr>
              <a:t>- Task 3. Match the section with the heading.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- Task 4. Complete the diagrams with information from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10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/>
              <a:t>Take turns to choose a word.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you get the correct answer </a:t>
            </a:r>
            <a:r>
              <a:rPr lang="en-US" sz="2800">
                <a:sym typeface="Wingdings" panose="05000000000000000000" pitchFamily="2" charset="2"/>
              </a:rPr>
              <a:t> </a:t>
            </a:r>
            <a:r>
              <a:rPr lang="en-US" sz="2800"/>
              <a:t>1 point.</a:t>
            </a:r>
          </a:p>
          <a:p>
            <a:r>
              <a:rPr lang="en-US" sz="2800"/>
              <a:t>-    If the answer is wrong or you don’t have the answer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/>
              <a:t>After 6 words you can answer the key word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5 points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the key word is incorrect </a:t>
            </a:r>
            <a:r>
              <a:rPr lang="en-US" sz="2800">
                <a:sym typeface="Wingdings" panose="05000000000000000000" pitchFamily="2" charset="2"/>
              </a:rPr>
              <a:t> you are </a:t>
            </a:r>
            <a:r>
              <a:rPr lang="en-US" sz="2800"/>
              <a:t>out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CROSSWORD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352782" y="1150705"/>
            <a:ext cx="8034391" cy="5352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39" y="1489753"/>
            <a:ext cx="1819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WORD: (11 letters)</a:t>
            </a:r>
          </a:p>
          <a:p>
            <a:endParaRPr lang="en-US" sz="2400" dirty="0"/>
          </a:p>
          <a:p>
            <a:r>
              <a:rPr lang="en-US" sz="2400" dirty="0"/>
              <a:t>A way of living that helps you enjoy more aspects of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en-US" sz="2800" dirty="0" smtClean="0"/>
              <a:t>Complete the following sentences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CROSSWORD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438" y="2609636"/>
            <a:ext cx="1136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Eating too much fat can cause __________ diseases.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542" y="3750459"/>
            <a:ext cx="995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heart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085" y="2156790"/>
            <a:ext cx="9955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Go on a ______ means to begin a specific nutritional plan in an attempt to lose weight or achieve some other health benefits.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7085" y="4081384"/>
            <a:ext cx="995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diet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8373" y="2357087"/>
            <a:ext cx="10315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clear liquid that has no color or taste when it is pure.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995" y="3976881"/>
            <a:ext cx="1031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Water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04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385" y="2609636"/>
            <a:ext cx="1128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disease or period of sickness affecting the body or mind.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385" y="3626397"/>
            <a:ext cx="1128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illness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noun of ‘strong’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959" y="3820128"/>
            <a:ext cx="995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strength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2894</TotalTime>
  <Words>979</Words>
  <Application>Microsoft Office PowerPoint</Application>
  <PresentationFormat>Widescreen</PresentationFormat>
  <Paragraphs>252</Paragraphs>
  <Slides>34</Slides>
  <Notes>20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173</cp:revision>
  <dcterms:created xsi:type="dcterms:W3CDTF">2020-12-09T02:04:09Z</dcterms:created>
  <dcterms:modified xsi:type="dcterms:W3CDTF">2023-09-07T02:17:59Z</dcterms:modified>
</cp:coreProperties>
</file>