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2" r:id="rId2"/>
    <p:sldMasterId id="2147483758" r:id="rId3"/>
  </p:sldMasterIdLst>
  <p:notesMasterIdLst>
    <p:notesMasterId r:id="rId25"/>
  </p:notesMasterIdLst>
  <p:sldIdLst>
    <p:sldId id="381" r:id="rId4"/>
    <p:sldId id="382" r:id="rId5"/>
    <p:sldId id="313" r:id="rId6"/>
    <p:sldId id="312" r:id="rId7"/>
    <p:sldId id="367" r:id="rId8"/>
    <p:sldId id="368" r:id="rId9"/>
    <p:sldId id="392" r:id="rId10"/>
    <p:sldId id="393" r:id="rId11"/>
    <p:sldId id="394" r:id="rId12"/>
    <p:sldId id="399" r:id="rId13"/>
    <p:sldId id="402" r:id="rId14"/>
    <p:sldId id="403" r:id="rId15"/>
    <p:sldId id="404" r:id="rId16"/>
    <p:sldId id="356" r:id="rId17"/>
    <p:sldId id="385" r:id="rId18"/>
    <p:sldId id="395" r:id="rId19"/>
    <p:sldId id="401" r:id="rId20"/>
    <p:sldId id="390" r:id="rId21"/>
    <p:sldId id="259" r:id="rId22"/>
    <p:sldId id="260" r:id="rId23"/>
    <p:sldId id="3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3C6"/>
    <a:srgbClr val="F26532"/>
    <a:srgbClr val="CCCCFF"/>
    <a:srgbClr val="E0A4A5"/>
    <a:srgbClr val="FFFF99"/>
    <a:srgbClr val="E36427"/>
    <a:srgbClr val="000000"/>
    <a:srgbClr val="61953D"/>
    <a:srgbClr val="5E913B"/>
    <a:srgbClr val="5C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3" autoAdjust="0"/>
    <p:restoredTop sz="91667" autoAdjust="0"/>
  </p:normalViewPr>
  <p:slideViewPr>
    <p:cSldViewPr snapToGrid="0" showGuides="1">
      <p:cViewPr>
        <p:scale>
          <a:sx n="120" d="100"/>
          <a:sy n="120" d="100"/>
        </p:scale>
        <p:origin x="-1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241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24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34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6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82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5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78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30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7341200" cy="2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3206451"/>
            <a:ext cx="7341200" cy="5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41433" y="5292929"/>
            <a:ext cx="652707" cy="1078457"/>
            <a:chOff x="661400" y="4138682"/>
            <a:chExt cx="489530" cy="808843"/>
          </a:xfrm>
        </p:grpSpPr>
        <p:sp>
          <p:nvSpPr>
            <p:cNvPr id="12" name="Google Shape;12;p2"/>
            <p:cNvSpPr/>
            <p:nvPr/>
          </p:nvSpPr>
          <p:spPr>
            <a:xfrm>
              <a:off x="891665" y="4392739"/>
              <a:ext cx="29015" cy="554786"/>
            </a:xfrm>
            <a:custGeom>
              <a:avLst/>
              <a:gdLst/>
              <a:ahLst/>
              <a:cxnLst/>
              <a:rect l="l" t="t" r="r" b="b"/>
              <a:pathLst>
                <a:path w="530" h="10134" extrusionOk="0">
                  <a:moveTo>
                    <a:pt x="1" y="1"/>
                  </a:moveTo>
                  <a:lnTo>
                    <a:pt x="1" y="10133"/>
                  </a:lnTo>
                  <a:lnTo>
                    <a:pt x="529" y="1013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1400" y="4138682"/>
              <a:ext cx="489530" cy="561957"/>
            </a:xfrm>
            <a:custGeom>
              <a:avLst/>
              <a:gdLst/>
              <a:ahLst/>
              <a:cxnLst/>
              <a:rect l="l" t="t" r="r" b="b"/>
              <a:pathLst>
                <a:path w="8942" h="10265" extrusionOk="0">
                  <a:moveTo>
                    <a:pt x="4471" y="0"/>
                  </a:moveTo>
                  <a:cubicBezTo>
                    <a:pt x="4325" y="0"/>
                    <a:pt x="4179" y="56"/>
                    <a:pt x="4069" y="168"/>
                  </a:cubicBezTo>
                  <a:lnTo>
                    <a:pt x="1456" y="2779"/>
                  </a:lnTo>
                  <a:cubicBezTo>
                    <a:pt x="1096" y="3139"/>
                    <a:pt x="1351" y="3752"/>
                    <a:pt x="1859" y="3752"/>
                  </a:cubicBezTo>
                  <a:lnTo>
                    <a:pt x="2777" y="3752"/>
                  </a:lnTo>
                  <a:lnTo>
                    <a:pt x="754" y="5777"/>
                  </a:lnTo>
                  <a:cubicBezTo>
                    <a:pt x="311" y="6218"/>
                    <a:pt x="625" y="6976"/>
                    <a:pt x="1252" y="6976"/>
                  </a:cubicBezTo>
                  <a:lnTo>
                    <a:pt x="2476" y="6976"/>
                  </a:lnTo>
                  <a:lnTo>
                    <a:pt x="477" y="8975"/>
                  </a:lnTo>
                  <a:cubicBezTo>
                    <a:pt x="0" y="9450"/>
                    <a:pt x="336" y="10265"/>
                    <a:pt x="1011" y="10265"/>
                  </a:cubicBezTo>
                  <a:lnTo>
                    <a:pt x="7933" y="10265"/>
                  </a:lnTo>
                  <a:cubicBezTo>
                    <a:pt x="8606" y="10265"/>
                    <a:pt x="8942" y="9450"/>
                    <a:pt x="8465" y="8975"/>
                  </a:cubicBezTo>
                  <a:lnTo>
                    <a:pt x="6468" y="6976"/>
                  </a:lnTo>
                  <a:lnTo>
                    <a:pt x="7692" y="6976"/>
                  </a:lnTo>
                  <a:cubicBezTo>
                    <a:pt x="8317" y="6976"/>
                    <a:pt x="8631" y="6218"/>
                    <a:pt x="8188" y="5777"/>
                  </a:cubicBezTo>
                  <a:lnTo>
                    <a:pt x="6165" y="3752"/>
                  </a:lnTo>
                  <a:lnTo>
                    <a:pt x="7083" y="3752"/>
                  </a:lnTo>
                  <a:cubicBezTo>
                    <a:pt x="7591" y="3752"/>
                    <a:pt x="7846" y="3139"/>
                    <a:pt x="7486" y="2779"/>
                  </a:cubicBezTo>
                  <a:lnTo>
                    <a:pt x="4874" y="168"/>
                  </a:lnTo>
                  <a:cubicBezTo>
                    <a:pt x="4763" y="56"/>
                    <a:pt x="4617" y="0"/>
                    <a:pt x="4471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69191" y="5198805"/>
            <a:ext cx="648984" cy="1017319"/>
            <a:chOff x="1366181" y="4147346"/>
            <a:chExt cx="486738" cy="762989"/>
          </a:xfrm>
        </p:grpSpPr>
        <p:sp>
          <p:nvSpPr>
            <p:cNvPr id="15" name="Google Shape;15;p2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-220534" y="6197634"/>
            <a:ext cx="3936635" cy="660365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590657" y="4486112"/>
            <a:ext cx="1698183" cy="289841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0994506" y="3705479"/>
            <a:ext cx="1098177" cy="2669775"/>
            <a:chOff x="7638154" y="2779109"/>
            <a:chExt cx="823633" cy="2002331"/>
          </a:xfrm>
        </p:grpSpPr>
        <p:sp>
          <p:nvSpPr>
            <p:cNvPr id="20" name="Google Shape;20;p2"/>
            <p:cNvSpPr/>
            <p:nvPr/>
          </p:nvSpPr>
          <p:spPr>
            <a:xfrm>
              <a:off x="7999973" y="2779109"/>
              <a:ext cx="108978" cy="478541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38154" y="3257873"/>
              <a:ext cx="414370" cy="239346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47265" y="3263094"/>
              <a:ext cx="414522" cy="239346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36519" y="3278910"/>
              <a:ext cx="26763" cy="1502530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03572" y="3214632"/>
              <a:ext cx="89362" cy="85915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7359993" y="4855531"/>
            <a:ext cx="38824" cy="669173"/>
          </a:xfrm>
          <a:custGeom>
            <a:avLst/>
            <a:gdLst/>
            <a:ahLst/>
            <a:cxnLst/>
            <a:rect l="l" t="t" r="r" b="b"/>
            <a:pathLst>
              <a:path w="525" h="9049" extrusionOk="0">
                <a:moveTo>
                  <a:pt x="1" y="0"/>
                </a:moveTo>
                <a:lnTo>
                  <a:pt x="1" y="9049"/>
                </a:lnTo>
                <a:lnTo>
                  <a:pt x="525" y="9049"/>
                </a:lnTo>
                <a:lnTo>
                  <a:pt x="525" y="0"/>
                </a:lnTo>
                <a:close/>
              </a:path>
            </a:pathLst>
          </a:custGeom>
          <a:solidFill>
            <a:srgbClr val="293B6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7050657" y="4494059"/>
            <a:ext cx="657489" cy="754808"/>
          </a:xfrm>
          <a:custGeom>
            <a:avLst/>
            <a:gdLst/>
            <a:ahLst/>
            <a:cxnLst/>
            <a:rect l="l" t="t" r="r" b="b"/>
            <a:pathLst>
              <a:path w="8891" h="10207" extrusionOk="0">
                <a:moveTo>
                  <a:pt x="4445" y="1"/>
                </a:moveTo>
                <a:cubicBezTo>
                  <a:pt x="4300" y="1"/>
                  <a:pt x="4155" y="56"/>
                  <a:pt x="4045" y="167"/>
                </a:cubicBezTo>
                <a:lnTo>
                  <a:pt x="1446" y="2764"/>
                </a:lnTo>
                <a:cubicBezTo>
                  <a:pt x="1090" y="3122"/>
                  <a:pt x="1343" y="3731"/>
                  <a:pt x="1848" y="3731"/>
                </a:cubicBezTo>
                <a:lnTo>
                  <a:pt x="2762" y="3731"/>
                </a:lnTo>
                <a:lnTo>
                  <a:pt x="748" y="5744"/>
                </a:lnTo>
                <a:cubicBezTo>
                  <a:pt x="309" y="6184"/>
                  <a:pt x="620" y="6937"/>
                  <a:pt x="1243" y="6937"/>
                </a:cubicBezTo>
                <a:lnTo>
                  <a:pt x="2461" y="6937"/>
                </a:lnTo>
                <a:lnTo>
                  <a:pt x="473" y="8925"/>
                </a:lnTo>
                <a:cubicBezTo>
                  <a:pt x="0" y="9398"/>
                  <a:pt x="335" y="10206"/>
                  <a:pt x="1003" y="10206"/>
                </a:cubicBezTo>
                <a:lnTo>
                  <a:pt x="7886" y="10206"/>
                </a:lnTo>
                <a:cubicBezTo>
                  <a:pt x="8555" y="10206"/>
                  <a:pt x="8891" y="9398"/>
                  <a:pt x="8418" y="8925"/>
                </a:cubicBezTo>
                <a:lnTo>
                  <a:pt x="6430" y="6937"/>
                </a:lnTo>
                <a:lnTo>
                  <a:pt x="7647" y="6937"/>
                </a:lnTo>
                <a:cubicBezTo>
                  <a:pt x="8270" y="6937"/>
                  <a:pt x="8582" y="6184"/>
                  <a:pt x="8141" y="5744"/>
                </a:cubicBezTo>
                <a:lnTo>
                  <a:pt x="6130" y="3731"/>
                </a:lnTo>
                <a:lnTo>
                  <a:pt x="7042" y="3731"/>
                </a:lnTo>
                <a:cubicBezTo>
                  <a:pt x="7548" y="3731"/>
                  <a:pt x="7801" y="3122"/>
                  <a:pt x="7443" y="2764"/>
                </a:cubicBezTo>
                <a:lnTo>
                  <a:pt x="4846" y="167"/>
                </a:lnTo>
                <a:cubicBezTo>
                  <a:pt x="4735" y="56"/>
                  <a:pt x="4590" y="1"/>
                  <a:pt x="4445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2"/>
          <p:cNvGrpSpPr/>
          <p:nvPr/>
        </p:nvGrpSpPr>
        <p:grpSpPr>
          <a:xfrm>
            <a:off x="9232907" y="4683229"/>
            <a:ext cx="1564779" cy="1477551"/>
            <a:chOff x="6423730" y="3512421"/>
            <a:chExt cx="1173584" cy="1108163"/>
          </a:xfrm>
        </p:grpSpPr>
        <p:sp>
          <p:nvSpPr>
            <p:cNvPr id="28" name="Google Shape;28;p2"/>
            <p:cNvSpPr/>
            <p:nvPr/>
          </p:nvSpPr>
          <p:spPr>
            <a:xfrm>
              <a:off x="6423730" y="3713713"/>
              <a:ext cx="756730" cy="906869"/>
            </a:xfrm>
            <a:custGeom>
              <a:avLst/>
              <a:gdLst/>
              <a:ahLst/>
              <a:cxnLst/>
              <a:rect l="l" t="t" r="r" b="b"/>
              <a:pathLst>
                <a:path w="13644" h="14322" extrusionOk="0">
                  <a:moveTo>
                    <a:pt x="0" y="0"/>
                  </a:moveTo>
                  <a:lnTo>
                    <a:pt x="0" y="14322"/>
                  </a:lnTo>
                  <a:lnTo>
                    <a:pt x="13643" y="14322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80402" y="3512421"/>
              <a:ext cx="416912" cy="1108163"/>
            </a:xfrm>
            <a:custGeom>
              <a:avLst/>
              <a:gdLst/>
              <a:ahLst/>
              <a:cxnLst/>
              <a:rect l="l" t="t" r="r" b="b"/>
              <a:pathLst>
                <a:path w="7517" h="17501" extrusionOk="0">
                  <a:moveTo>
                    <a:pt x="3758" y="1"/>
                  </a:moveTo>
                  <a:lnTo>
                    <a:pt x="0" y="3193"/>
                  </a:lnTo>
                  <a:lnTo>
                    <a:pt x="0" y="17501"/>
                  </a:lnTo>
                  <a:lnTo>
                    <a:pt x="7516" y="17501"/>
                  </a:lnTo>
                  <a:lnTo>
                    <a:pt x="7516" y="3193"/>
                  </a:lnTo>
                  <a:lnTo>
                    <a:pt x="3758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23730" y="3512421"/>
              <a:ext cx="965158" cy="201294"/>
            </a:xfrm>
            <a:custGeom>
              <a:avLst/>
              <a:gdLst/>
              <a:ahLst/>
              <a:cxnLst/>
              <a:rect l="l" t="t" r="r" b="b"/>
              <a:pathLst>
                <a:path w="17402" h="3179" extrusionOk="0">
                  <a:moveTo>
                    <a:pt x="3742" y="1"/>
                  </a:moveTo>
                  <a:lnTo>
                    <a:pt x="0" y="3179"/>
                  </a:lnTo>
                  <a:lnTo>
                    <a:pt x="13659" y="3179"/>
                  </a:lnTo>
                  <a:lnTo>
                    <a:pt x="1740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552403" y="3896009"/>
              <a:ext cx="131335" cy="109417"/>
            </a:xfrm>
            <a:custGeom>
              <a:avLst/>
              <a:gdLst/>
              <a:ahLst/>
              <a:cxnLst/>
              <a:rect l="l" t="t" r="r" b="b"/>
              <a:pathLst>
                <a:path w="2368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2368" y="1727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88283" y="3896009"/>
              <a:ext cx="131446" cy="109417"/>
            </a:xfrm>
            <a:custGeom>
              <a:avLst/>
              <a:gdLst/>
              <a:ahLst/>
              <a:cxnLst/>
              <a:rect l="l" t="t" r="r" b="b"/>
              <a:pathLst>
                <a:path w="2370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2370" y="1727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1793234" y="4932865"/>
            <a:ext cx="1131740" cy="1663803"/>
            <a:chOff x="1520725" y="3612974"/>
            <a:chExt cx="848805" cy="1247852"/>
          </a:xfrm>
        </p:grpSpPr>
        <p:sp>
          <p:nvSpPr>
            <p:cNvPr id="34" name="Google Shape;34;p2"/>
            <p:cNvSpPr/>
            <p:nvPr/>
          </p:nvSpPr>
          <p:spPr>
            <a:xfrm>
              <a:off x="1520725" y="3612975"/>
              <a:ext cx="504875" cy="1247851"/>
            </a:xfrm>
            <a:custGeom>
              <a:avLst/>
              <a:gdLst/>
              <a:ahLst/>
              <a:cxnLst/>
              <a:rect l="l" t="t" r="r" b="b"/>
              <a:pathLst>
                <a:path w="9103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9103" y="19979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25440" y="3612974"/>
              <a:ext cx="344089" cy="1108141"/>
            </a:xfrm>
            <a:custGeom>
              <a:avLst/>
              <a:gdLst/>
              <a:ahLst/>
              <a:cxnLst/>
              <a:rect l="l" t="t" r="r" b="b"/>
              <a:pathLst>
                <a:path w="6204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6203" y="19979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20725" y="3872098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25440" y="3872098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9970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8295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42024" y="3693617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8"/>
                  </a:lnTo>
                  <a:lnTo>
                    <a:pt x="1104" y="198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20725" y="4177700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025440" y="4177700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70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88295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42024" y="3999219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0725" y="4499442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9970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8295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2024" y="4320961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3061763" y="4987459"/>
            <a:ext cx="1021700" cy="1333984"/>
            <a:chOff x="2296322" y="3740594"/>
            <a:chExt cx="766275" cy="1000488"/>
          </a:xfrm>
        </p:grpSpPr>
        <p:grpSp>
          <p:nvGrpSpPr>
            <p:cNvPr id="51" name="Google Shape;51;p2"/>
            <p:cNvGrpSpPr/>
            <p:nvPr/>
          </p:nvGrpSpPr>
          <p:grpSpPr>
            <a:xfrm>
              <a:off x="2296322" y="3740594"/>
              <a:ext cx="766275" cy="1000488"/>
              <a:chOff x="2296322" y="3740594"/>
              <a:chExt cx="766275" cy="1000488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2296322" y="3740594"/>
                <a:ext cx="455735" cy="1000488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8216" y="18038"/>
                    </a:lnTo>
                    <a:lnTo>
                      <a:pt x="8216" y="0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752008" y="3740594"/>
                <a:ext cx="310590" cy="1000488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5599" y="18038"/>
                    </a:lnTo>
                    <a:lnTo>
                      <a:pt x="5599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381015" y="3816135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565485" y="3816135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381015" y="4001660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565485" y="4001660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81015" y="4372653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565485" y="4372653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381015" y="4558233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565485" y="4558233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" name="Google Shape;62;p2"/>
            <p:cNvSpPr/>
            <p:nvPr/>
          </p:nvSpPr>
          <p:spPr>
            <a:xfrm>
              <a:off x="2381015" y="4187128"/>
              <a:ext cx="80532" cy="80365"/>
            </a:xfrm>
            <a:custGeom>
              <a:avLst/>
              <a:gdLst/>
              <a:ahLst/>
              <a:cxnLst/>
              <a:rect l="l" t="t" r="r" b="b"/>
              <a:pathLst>
                <a:path w="1452" h="1449" extrusionOk="0">
                  <a:moveTo>
                    <a:pt x="0" y="1"/>
                  </a:moveTo>
                  <a:lnTo>
                    <a:pt x="0" y="1449"/>
                  </a:lnTo>
                  <a:lnTo>
                    <a:pt x="1452" y="1449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65485" y="4187128"/>
              <a:ext cx="80476" cy="80365"/>
            </a:xfrm>
            <a:custGeom>
              <a:avLst/>
              <a:gdLst/>
              <a:ahLst/>
              <a:cxnLst/>
              <a:rect l="l" t="t" r="r" b="b"/>
              <a:pathLst>
                <a:path w="1451" h="1449" extrusionOk="0">
                  <a:moveTo>
                    <a:pt x="1" y="1"/>
                  </a:moveTo>
                  <a:lnTo>
                    <a:pt x="1" y="1449"/>
                  </a:lnTo>
                  <a:lnTo>
                    <a:pt x="1451" y="1449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1426167" y="5507300"/>
            <a:ext cx="11006920" cy="1360744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194104" y="6231365"/>
            <a:ext cx="3852541" cy="626628"/>
          </a:xfrm>
          <a:custGeom>
            <a:avLst/>
            <a:gdLst/>
            <a:ahLst/>
            <a:cxnLst/>
            <a:rect l="l" t="t" r="r" b="b"/>
            <a:pathLst>
              <a:path w="34968" h="5688" extrusionOk="0">
                <a:moveTo>
                  <a:pt x="1403" y="1"/>
                </a:moveTo>
                <a:lnTo>
                  <a:pt x="1" y="5687"/>
                </a:lnTo>
                <a:lnTo>
                  <a:pt x="34967" y="5687"/>
                </a:lnTo>
                <a:lnTo>
                  <a:pt x="33761" y="4481"/>
                </a:lnTo>
                <a:cubicBezTo>
                  <a:pt x="33049" y="3769"/>
                  <a:pt x="32086" y="3371"/>
                  <a:pt x="31081" y="3371"/>
                </a:cubicBezTo>
                <a:lnTo>
                  <a:pt x="20725" y="3371"/>
                </a:lnTo>
                <a:cubicBezTo>
                  <a:pt x="19819" y="3371"/>
                  <a:pt x="18951" y="3011"/>
                  <a:pt x="18310" y="2370"/>
                </a:cubicBezTo>
                <a:lnTo>
                  <a:pt x="16945" y="1006"/>
                </a:lnTo>
                <a:cubicBezTo>
                  <a:pt x="16300" y="363"/>
                  <a:pt x="15428" y="1"/>
                  <a:pt x="1451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0797689" y="5746351"/>
            <a:ext cx="543655" cy="1116375"/>
            <a:chOff x="6755066" y="4176800"/>
            <a:chExt cx="407741" cy="837281"/>
          </a:xfrm>
        </p:grpSpPr>
        <p:sp>
          <p:nvSpPr>
            <p:cNvPr id="67" name="Google Shape;67;p2"/>
            <p:cNvSpPr/>
            <p:nvPr/>
          </p:nvSpPr>
          <p:spPr>
            <a:xfrm>
              <a:off x="6942081" y="4544096"/>
              <a:ext cx="27208" cy="469986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55066" y="4176800"/>
              <a:ext cx="407741" cy="637013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3877325" y="5240201"/>
            <a:ext cx="1126895" cy="1634540"/>
            <a:chOff x="2542743" y="3917575"/>
            <a:chExt cx="845171" cy="1225905"/>
          </a:xfrm>
        </p:grpSpPr>
        <p:sp>
          <p:nvSpPr>
            <p:cNvPr id="70" name="Google Shape;70;p2"/>
            <p:cNvSpPr/>
            <p:nvPr/>
          </p:nvSpPr>
          <p:spPr>
            <a:xfrm>
              <a:off x="3110685" y="3917575"/>
              <a:ext cx="277229" cy="1225905"/>
            </a:xfrm>
            <a:custGeom>
              <a:avLst/>
              <a:gdLst/>
              <a:ahLst/>
              <a:cxnLst/>
              <a:rect l="l" t="t" r="r" b="b"/>
              <a:pathLst>
                <a:path w="5064" h="22393" extrusionOk="0">
                  <a:moveTo>
                    <a:pt x="0" y="1"/>
                  </a:moveTo>
                  <a:lnTo>
                    <a:pt x="0" y="22392"/>
                  </a:lnTo>
                  <a:lnTo>
                    <a:pt x="5064" y="22392"/>
                  </a:lnTo>
                  <a:lnTo>
                    <a:pt x="5064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42743" y="3917575"/>
              <a:ext cx="567979" cy="1225905"/>
            </a:xfrm>
            <a:custGeom>
              <a:avLst/>
              <a:gdLst/>
              <a:ahLst/>
              <a:cxnLst/>
              <a:rect l="l" t="t" r="r" b="b"/>
              <a:pathLst>
                <a:path w="10375" h="22393" extrusionOk="0">
                  <a:moveTo>
                    <a:pt x="4633" y="1"/>
                  </a:moveTo>
                  <a:lnTo>
                    <a:pt x="4633" y="8009"/>
                  </a:lnTo>
                  <a:lnTo>
                    <a:pt x="0" y="8009"/>
                  </a:lnTo>
                  <a:lnTo>
                    <a:pt x="0" y="22392"/>
                  </a:lnTo>
                  <a:lnTo>
                    <a:pt x="10374" y="22392"/>
                  </a:lnTo>
                  <a:lnTo>
                    <a:pt x="10374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862299" y="3978125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1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862299" y="4130485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62299" y="4282844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12490" y="4435204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2"/>
                  </a:lnTo>
                  <a:lnTo>
                    <a:pt x="7817" y="502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612490" y="4587510"/>
              <a:ext cx="427942" cy="27701"/>
            </a:xfrm>
            <a:custGeom>
              <a:avLst/>
              <a:gdLst/>
              <a:ahLst/>
              <a:cxnLst/>
              <a:rect l="l" t="t" r="r" b="b"/>
              <a:pathLst>
                <a:path w="7817" h="506" extrusionOk="0">
                  <a:moveTo>
                    <a:pt x="0" y="1"/>
                  </a:moveTo>
                  <a:lnTo>
                    <a:pt x="0" y="505"/>
                  </a:lnTo>
                  <a:lnTo>
                    <a:pt x="7817" y="505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12490" y="4739979"/>
              <a:ext cx="427942" cy="27591"/>
            </a:xfrm>
            <a:custGeom>
              <a:avLst/>
              <a:gdLst/>
              <a:ahLst/>
              <a:cxnLst/>
              <a:rect l="l" t="t" r="r" b="b"/>
              <a:pathLst>
                <a:path w="7817" h="504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612490" y="4892339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612490" y="5037245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9558493" y="6071017"/>
            <a:ext cx="750809" cy="797031"/>
            <a:chOff x="6184769" y="4544862"/>
            <a:chExt cx="563107" cy="597773"/>
          </a:xfrm>
        </p:grpSpPr>
        <p:sp>
          <p:nvSpPr>
            <p:cNvPr id="81" name="Google Shape;81;p2"/>
            <p:cNvSpPr/>
            <p:nvPr/>
          </p:nvSpPr>
          <p:spPr>
            <a:xfrm>
              <a:off x="6184769" y="4587729"/>
              <a:ext cx="563107" cy="358689"/>
            </a:xfrm>
            <a:custGeom>
              <a:avLst/>
              <a:gdLst/>
              <a:ahLst/>
              <a:cxnLst/>
              <a:rect l="l" t="t" r="r" b="b"/>
              <a:pathLst>
                <a:path w="10286" h="6552" extrusionOk="0">
                  <a:moveTo>
                    <a:pt x="1812" y="1"/>
                  </a:moveTo>
                  <a:cubicBezTo>
                    <a:pt x="1254" y="3"/>
                    <a:pt x="782" y="414"/>
                    <a:pt x="703" y="966"/>
                  </a:cubicBezTo>
                  <a:lnTo>
                    <a:pt x="95" y="5276"/>
                  </a:lnTo>
                  <a:cubicBezTo>
                    <a:pt x="0" y="5950"/>
                    <a:pt x="523" y="6551"/>
                    <a:pt x="1203" y="6551"/>
                  </a:cubicBezTo>
                  <a:lnTo>
                    <a:pt x="9083" y="6551"/>
                  </a:lnTo>
                  <a:cubicBezTo>
                    <a:pt x="9763" y="6551"/>
                    <a:pt x="10285" y="5950"/>
                    <a:pt x="10190" y="5276"/>
                  </a:cubicBezTo>
                  <a:lnTo>
                    <a:pt x="9583" y="966"/>
                  </a:lnTo>
                  <a:cubicBezTo>
                    <a:pt x="9504" y="414"/>
                    <a:pt x="9031" y="3"/>
                    <a:pt x="8474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192762" y="4544862"/>
              <a:ext cx="547067" cy="348397"/>
            </a:xfrm>
            <a:custGeom>
              <a:avLst/>
              <a:gdLst/>
              <a:ahLst/>
              <a:cxnLst/>
              <a:rect l="l" t="t" r="r" b="b"/>
              <a:pathLst>
                <a:path w="9993" h="6364" extrusionOk="0">
                  <a:moveTo>
                    <a:pt x="1761" y="1"/>
                  </a:moveTo>
                  <a:cubicBezTo>
                    <a:pt x="1219" y="3"/>
                    <a:pt x="760" y="400"/>
                    <a:pt x="683" y="936"/>
                  </a:cubicBezTo>
                  <a:lnTo>
                    <a:pt x="92" y="5123"/>
                  </a:lnTo>
                  <a:cubicBezTo>
                    <a:pt x="1" y="5778"/>
                    <a:pt x="509" y="6363"/>
                    <a:pt x="1170" y="6363"/>
                  </a:cubicBezTo>
                  <a:lnTo>
                    <a:pt x="8824" y="6363"/>
                  </a:lnTo>
                  <a:cubicBezTo>
                    <a:pt x="9485" y="6363"/>
                    <a:pt x="9993" y="5778"/>
                    <a:pt x="9900" y="5123"/>
                  </a:cubicBezTo>
                  <a:lnTo>
                    <a:pt x="9309" y="936"/>
                  </a:lnTo>
                  <a:cubicBezTo>
                    <a:pt x="9231" y="400"/>
                    <a:pt x="8773" y="3"/>
                    <a:pt x="8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26760" y="4780273"/>
              <a:ext cx="150658" cy="81351"/>
            </a:xfrm>
            <a:custGeom>
              <a:avLst/>
              <a:gdLst/>
              <a:ahLst/>
              <a:cxnLst/>
              <a:rect l="l" t="t" r="r" b="b"/>
              <a:pathLst>
                <a:path w="2752" h="1486" extrusionOk="0">
                  <a:moveTo>
                    <a:pt x="171" y="0"/>
                  </a:moveTo>
                  <a:lnTo>
                    <a:pt x="44" y="904"/>
                  </a:lnTo>
                  <a:cubicBezTo>
                    <a:pt x="1" y="1211"/>
                    <a:pt x="238" y="1484"/>
                    <a:pt x="549" y="1486"/>
                  </a:cubicBezTo>
                  <a:lnTo>
                    <a:pt x="2677" y="1486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53203" y="4576506"/>
              <a:ext cx="134289" cy="82446"/>
            </a:xfrm>
            <a:custGeom>
              <a:avLst/>
              <a:gdLst/>
              <a:ahLst/>
              <a:cxnLst/>
              <a:rect l="l" t="t" r="r" b="b"/>
              <a:pathLst>
                <a:path w="2453" h="1506" extrusionOk="0">
                  <a:moveTo>
                    <a:pt x="657" y="0"/>
                  </a:moveTo>
                  <a:cubicBezTo>
                    <a:pt x="402" y="0"/>
                    <a:pt x="188" y="188"/>
                    <a:pt x="151" y="439"/>
                  </a:cubicBezTo>
                  <a:lnTo>
                    <a:pt x="0" y="1505"/>
                  </a:lnTo>
                  <a:lnTo>
                    <a:pt x="2380" y="1505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238476" y="4675652"/>
              <a:ext cx="144144" cy="87866"/>
            </a:xfrm>
            <a:custGeom>
              <a:avLst/>
              <a:gdLst/>
              <a:ahLst/>
              <a:cxnLst/>
              <a:rect l="l" t="t" r="r" b="b"/>
              <a:pathLst>
                <a:path w="2633" h="1605" extrusionOk="0">
                  <a:moveTo>
                    <a:pt x="226" y="1"/>
                  </a:moveTo>
                  <a:lnTo>
                    <a:pt x="0" y="1605"/>
                  </a:lnTo>
                  <a:lnTo>
                    <a:pt x="2552" y="1605"/>
                  </a:lnTo>
                  <a:lnTo>
                    <a:pt x="26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391821" y="4780273"/>
              <a:ext cx="149016" cy="81351"/>
            </a:xfrm>
            <a:custGeom>
              <a:avLst/>
              <a:gdLst/>
              <a:ahLst/>
              <a:cxnLst/>
              <a:rect l="l" t="t" r="r" b="b"/>
              <a:pathLst>
                <a:path w="2722" h="1486" extrusionOk="0">
                  <a:moveTo>
                    <a:pt x="65" y="0"/>
                  </a:moveTo>
                  <a:lnTo>
                    <a:pt x="0" y="1486"/>
                  </a:lnTo>
                  <a:lnTo>
                    <a:pt x="2722" y="1486"/>
                  </a:lnTo>
                  <a:lnTo>
                    <a:pt x="26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396146" y="4675652"/>
              <a:ext cx="140366" cy="87866"/>
            </a:xfrm>
            <a:custGeom>
              <a:avLst/>
              <a:gdLst/>
              <a:ahLst/>
              <a:cxnLst/>
              <a:rect l="l" t="t" r="r" b="b"/>
              <a:pathLst>
                <a:path w="2564" h="1605" extrusionOk="0">
                  <a:moveTo>
                    <a:pt x="71" y="1"/>
                  </a:moveTo>
                  <a:lnTo>
                    <a:pt x="0" y="1605"/>
                  </a:lnTo>
                  <a:lnTo>
                    <a:pt x="2563" y="1605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400800" y="4576506"/>
              <a:ext cx="131060" cy="82446"/>
            </a:xfrm>
            <a:custGeom>
              <a:avLst/>
              <a:gdLst/>
              <a:ahLst/>
              <a:cxnLst/>
              <a:rect l="l" t="t" r="r" b="b"/>
              <a:pathLst>
                <a:path w="2394" h="1506" extrusionOk="0">
                  <a:moveTo>
                    <a:pt x="67" y="0"/>
                  </a:moveTo>
                  <a:lnTo>
                    <a:pt x="0" y="1505"/>
                  </a:lnTo>
                  <a:lnTo>
                    <a:pt x="2393" y="1505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545112" y="4576506"/>
              <a:ext cx="134344" cy="82446"/>
            </a:xfrm>
            <a:custGeom>
              <a:avLst/>
              <a:gdLst/>
              <a:ahLst/>
              <a:cxnLst/>
              <a:rect l="l" t="t" r="r" b="b"/>
              <a:pathLst>
                <a:path w="2454" h="1506" extrusionOk="0">
                  <a:moveTo>
                    <a:pt x="1" y="0"/>
                  </a:moveTo>
                  <a:lnTo>
                    <a:pt x="76" y="1505"/>
                  </a:lnTo>
                  <a:lnTo>
                    <a:pt x="2453" y="1505"/>
                  </a:lnTo>
                  <a:lnTo>
                    <a:pt x="2303" y="439"/>
                  </a:lnTo>
                  <a:cubicBezTo>
                    <a:pt x="2265" y="192"/>
                    <a:pt x="2060" y="8"/>
                    <a:pt x="1810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549985" y="4675652"/>
              <a:ext cx="144198" cy="87866"/>
            </a:xfrm>
            <a:custGeom>
              <a:avLst/>
              <a:gdLst/>
              <a:ahLst/>
              <a:cxnLst/>
              <a:rect l="l" t="t" r="r" b="b"/>
              <a:pathLst>
                <a:path w="2634" h="1605" extrusionOk="0">
                  <a:moveTo>
                    <a:pt x="1" y="1"/>
                  </a:moveTo>
                  <a:lnTo>
                    <a:pt x="82" y="1605"/>
                  </a:lnTo>
                  <a:lnTo>
                    <a:pt x="2633" y="160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55186" y="4780273"/>
              <a:ext cx="150658" cy="81351"/>
            </a:xfrm>
            <a:custGeom>
              <a:avLst/>
              <a:gdLst/>
              <a:ahLst/>
              <a:cxnLst/>
              <a:rect l="l" t="t" r="r" b="b"/>
              <a:pathLst>
                <a:path w="2752" h="1486" extrusionOk="0">
                  <a:moveTo>
                    <a:pt x="1" y="0"/>
                  </a:moveTo>
                  <a:lnTo>
                    <a:pt x="76" y="1486"/>
                  </a:lnTo>
                  <a:lnTo>
                    <a:pt x="2204" y="1486"/>
                  </a:lnTo>
                  <a:cubicBezTo>
                    <a:pt x="2513" y="1484"/>
                    <a:pt x="2752" y="1211"/>
                    <a:pt x="2708" y="904"/>
                  </a:cubicBezTo>
                  <a:lnTo>
                    <a:pt x="25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393409" y="4942597"/>
              <a:ext cx="145786" cy="200038"/>
            </a:xfrm>
            <a:custGeom>
              <a:avLst/>
              <a:gdLst/>
              <a:ahLst/>
              <a:cxnLst/>
              <a:rect l="l" t="t" r="r" b="b"/>
              <a:pathLst>
                <a:path w="2663" h="3654" extrusionOk="0">
                  <a:moveTo>
                    <a:pt x="1" y="0"/>
                  </a:moveTo>
                  <a:lnTo>
                    <a:pt x="1" y="3653"/>
                  </a:lnTo>
                  <a:lnTo>
                    <a:pt x="2663" y="3653"/>
                  </a:lnTo>
                  <a:lnTo>
                    <a:pt x="2663" y="0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2481894" y="6100368"/>
            <a:ext cx="718181" cy="762357"/>
            <a:chOff x="1861420" y="4465151"/>
            <a:chExt cx="538636" cy="571768"/>
          </a:xfrm>
        </p:grpSpPr>
        <p:sp>
          <p:nvSpPr>
            <p:cNvPr id="94" name="Google Shape;94;p2"/>
            <p:cNvSpPr/>
            <p:nvPr/>
          </p:nvSpPr>
          <p:spPr>
            <a:xfrm>
              <a:off x="2025440" y="4499442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4906368" y="4806336"/>
            <a:ext cx="954043" cy="2051624"/>
            <a:chOff x="3438564" y="3604752"/>
            <a:chExt cx="715532" cy="1538718"/>
          </a:xfrm>
        </p:grpSpPr>
        <p:sp>
          <p:nvSpPr>
            <p:cNvPr id="108" name="Google Shape;108;p2"/>
            <p:cNvSpPr/>
            <p:nvPr/>
          </p:nvSpPr>
          <p:spPr>
            <a:xfrm>
              <a:off x="3438564" y="3604752"/>
              <a:ext cx="482084" cy="1538718"/>
            </a:xfrm>
            <a:custGeom>
              <a:avLst/>
              <a:gdLst/>
              <a:ahLst/>
              <a:cxnLst/>
              <a:rect l="l" t="t" r="r" b="b"/>
              <a:pathLst>
                <a:path w="8806" h="28107" extrusionOk="0">
                  <a:moveTo>
                    <a:pt x="0" y="1"/>
                  </a:moveTo>
                  <a:lnTo>
                    <a:pt x="0" y="28106"/>
                  </a:lnTo>
                  <a:lnTo>
                    <a:pt x="8806" y="28106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0608" y="3604752"/>
              <a:ext cx="233487" cy="1538718"/>
            </a:xfrm>
            <a:custGeom>
              <a:avLst/>
              <a:gdLst/>
              <a:ahLst/>
              <a:cxnLst/>
              <a:rect l="l" t="t" r="r" b="b"/>
              <a:pathLst>
                <a:path w="4265" h="28107" extrusionOk="0">
                  <a:moveTo>
                    <a:pt x="1" y="1"/>
                  </a:moveTo>
                  <a:lnTo>
                    <a:pt x="1" y="28106"/>
                  </a:lnTo>
                  <a:lnTo>
                    <a:pt x="4265" y="28106"/>
                  </a:lnTo>
                  <a:lnTo>
                    <a:pt x="4265" y="32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24625" y="3759083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0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24625" y="3886971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524625" y="4014860"/>
              <a:ext cx="246407" cy="49708"/>
            </a:xfrm>
            <a:custGeom>
              <a:avLst/>
              <a:gdLst/>
              <a:ahLst/>
              <a:cxnLst/>
              <a:rect l="l" t="t" r="r" b="b"/>
              <a:pathLst>
                <a:path w="4501" h="908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24625" y="4142146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9"/>
                  </a:lnTo>
                  <a:lnTo>
                    <a:pt x="4500" y="909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24625" y="4270034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9"/>
                  </a:lnTo>
                  <a:lnTo>
                    <a:pt x="4500" y="909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524625" y="4397922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524625" y="4525701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1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524625" y="4652166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1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524625" y="4780054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524625" y="4907942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5767860" y="4008708"/>
            <a:ext cx="1053731" cy="2859328"/>
            <a:chOff x="4207208" y="2998981"/>
            <a:chExt cx="790298" cy="2144496"/>
          </a:xfrm>
        </p:grpSpPr>
        <p:sp>
          <p:nvSpPr>
            <p:cNvPr id="121" name="Google Shape;121;p2"/>
            <p:cNvSpPr/>
            <p:nvPr/>
          </p:nvSpPr>
          <p:spPr>
            <a:xfrm>
              <a:off x="4505413" y="2998981"/>
              <a:ext cx="391591" cy="157392"/>
            </a:xfrm>
            <a:custGeom>
              <a:avLst/>
              <a:gdLst/>
              <a:ahLst/>
              <a:cxnLst/>
              <a:rect l="l" t="t" r="r" b="b"/>
              <a:pathLst>
                <a:path w="7153" h="2875" extrusionOk="0">
                  <a:moveTo>
                    <a:pt x="1" y="1"/>
                  </a:moveTo>
                  <a:cubicBezTo>
                    <a:pt x="1368" y="1"/>
                    <a:pt x="2473" y="1108"/>
                    <a:pt x="2473" y="2473"/>
                  </a:cubicBezTo>
                  <a:lnTo>
                    <a:pt x="2473" y="2875"/>
                  </a:lnTo>
                  <a:lnTo>
                    <a:pt x="7153" y="2875"/>
                  </a:lnTo>
                  <a:lnTo>
                    <a:pt x="7153" y="2473"/>
                  </a:lnTo>
                  <a:cubicBezTo>
                    <a:pt x="7153" y="1108"/>
                    <a:pt x="6047" y="1"/>
                    <a:pt x="4681" y="1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280951" y="3299759"/>
              <a:ext cx="451044" cy="626666"/>
            </a:xfrm>
            <a:custGeom>
              <a:avLst/>
              <a:gdLst/>
              <a:ahLst/>
              <a:cxnLst/>
              <a:rect l="l" t="t" r="r" b="b"/>
              <a:pathLst>
                <a:path w="8239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8239" y="11446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731955" y="3299759"/>
              <a:ext cx="196808" cy="626666"/>
            </a:xfrm>
            <a:custGeom>
              <a:avLst/>
              <a:gdLst/>
              <a:ahLst/>
              <a:cxnLst/>
              <a:rect l="l" t="t" r="r" b="b"/>
              <a:pathLst>
                <a:path w="3595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3594" y="1144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80951" y="3299759"/>
              <a:ext cx="450935" cy="626666"/>
            </a:xfrm>
            <a:custGeom>
              <a:avLst/>
              <a:gdLst/>
              <a:ahLst/>
              <a:cxnLst/>
              <a:rect l="l" t="t" r="r" b="b"/>
              <a:pathLst>
                <a:path w="8237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8237" y="11446"/>
                  </a:lnTo>
                  <a:lnTo>
                    <a:pt x="8237" y="0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80951" y="3776055"/>
              <a:ext cx="647798" cy="150385"/>
            </a:xfrm>
            <a:custGeom>
              <a:avLst/>
              <a:gdLst/>
              <a:ahLst/>
              <a:cxnLst/>
              <a:rect l="l" t="t" r="r" b="b"/>
              <a:pathLst>
                <a:path w="11833" h="2747" extrusionOk="0">
                  <a:moveTo>
                    <a:pt x="1" y="1"/>
                  </a:moveTo>
                  <a:lnTo>
                    <a:pt x="1" y="2746"/>
                  </a:lnTo>
                  <a:lnTo>
                    <a:pt x="11832" y="2746"/>
                  </a:lnTo>
                  <a:lnTo>
                    <a:pt x="11832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80951" y="3776055"/>
              <a:ext cx="450935" cy="150385"/>
            </a:xfrm>
            <a:custGeom>
              <a:avLst/>
              <a:gdLst/>
              <a:ahLst/>
              <a:cxnLst/>
              <a:rect l="l" t="t" r="r" b="b"/>
              <a:pathLst>
                <a:path w="8237" h="2747" extrusionOk="0">
                  <a:moveTo>
                    <a:pt x="1" y="1"/>
                  </a:moveTo>
                  <a:lnTo>
                    <a:pt x="1" y="2746"/>
                  </a:lnTo>
                  <a:lnTo>
                    <a:pt x="8237" y="2746"/>
                  </a:lnTo>
                  <a:lnTo>
                    <a:pt x="823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7208" y="3824451"/>
              <a:ext cx="553691" cy="1319026"/>
            </a:xfrm>
            <a:custGeom>
              <a:avLst/>
              <a:gdLst/>
              <a:ahLst/>
              <a:cxnLst/>
              <a:rect l="l" t="t" r="r" b="b"/>
              <a:pathLst>
                <a:path w="10114" h="24094" extrusionOk="0">
                  <a:moveTo>
                    <a:pt x="1" y="1"/>
                  </a:moveTo>
                  <a:lnTo>
                    <a:pt x="1" y="24093"/>
                  </a:lnTo>
                  <a:lnTo>
                    <a:pt x="10114" y="24093"/>
                  </a:lnTo>
                  <a:lnTo>
                    <a:pt x="10114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55861" y="3824451"/>
              <a:ext cx="241644" cy="1319026"/>
            </a:xfrm>
            <a:custGeom>
              <a:avLst/>
              <a:gdLst/>
              <a:ahLst/>
              <a:cxnLst/>
              <a:rect l="l" t="t" r="r" b="b"/>
              <a:pathLst>
                <a:path w="4414" h="24094" extrusionOk="0">
                  <a:moveTo>
                    <a:pt x="1" y="1"/>
                  </a:moveTo>
                  <a:lnTo>
                    <a:pt x="1" y="24093"/>
                  </a:lnTo>
                  <a:lnTo>
                    <a:pt x="4413" y="24093"/>
                  </a:lnTo>
                  <a:lnTo>
                    <a:pt x="441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36081" y="3985406"/>
              <a:ext cx="87209" cy="73851"/>
            </a:xfrm>
            <a:custGeom>
              <a:avLst/>
              <a:gdLst/>
              <a:ahLst/>
              <a:cxnLst/>
              <a:rect l="l" t="t" r="r" b="b"/>
              <a:pathLst>
                <a:path w="1593" h="1349" extrusionOk="0">
                  <a:moveTo>
                    <a:pt x="1" y="0"/>
                  </a:moveTo>
                  <a:lnTo>
                    <a:pt x="1" y="1349"/>
                  </a:lnTo>
                  <a:lnTo>
                    <a:pt x="1593" y="1349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558189" y="3985406"/>
              <a:ext cx="87209" cy="73851"/>
            </a:xfrm>
            <a:custGeom>
              <a:avLst/>
              <a:gdLst/>
              <a:ahLst/>
              <a:cxnLst/>
              <a:rect l="l" t="t" r="r" b="b"/>
              <a:pathLst>
                <a:path w="1593" h="1349" extrusionOk="0">
                  <a:moveTo>
                    <a:pt x="0" y="0"/>
                  </a:moveTo>
                  <a:lnTo>
                    <a:pt x="0" y="1349"/>
                  </a:lnTo>
                  <a:lnTo>
                    <a:pt x="1592" y="1349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36081" y="4216765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58189" y="4216765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36081" y="4448179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0"/>
                  </a:moveTo>
                  <a:lnTo>
                    <a:pt x="1" y="1349"/>
                  </a:lnTo>
                  <a:lnTo>
                    <a:pt x="1593" y="1349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558189" y="4448179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0"/>
                  </a:moveTo>
                  <a:lnTo>
                    <a:pt x="0" y="1349"/>
                  </a:lnTo>
                  <a:lnTo>
                    <a:pt x="1592" y="1349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36081" y="4679484"/>
              <a:ext cx="87209" cy="73960"/>
            </a:xfrm>
            <a:custGeom>
              <a:avLst/>
              <a:gdLst/>
              <a:ahLst/>
              <a:cxnLst/>
              <a:rect l="l" t="t" r="r" b="b"/>
              <a:pathLst>
                <a:path w="1593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593" y="1351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58189" y="4679484"/>
              <a:ext cx="87209" cy="73960"/>
            </a:xfrm>
            <a:custGeom>
              <a:avLst/>
              <a:gdLst/>
              <a:ahLst/>
              <a:cxnLst/>
              <a:rect l="l" t="t" r="r" b="b"/>
              <a:pathLst>
                <a:path w="1593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1592" y="1351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336081" y="4910844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558189" y="4910844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336081" y="3404653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558189" y="3404653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36081" y="3635958"/>
              <a:ext cx="87209" cy="74015"/>
            </a:xfrm>
            <a:custGeom>
              <a:avLst/>
              <a:gdLst/>
              <a:ahLst/>
              <a:cxnLst/>
              <a:rect l="l" t="t" r="r" b="b"/>
              <a:pathLst>
                <a:path w="1593" h="1352" extrusionOk="0">
                  <a:moveTo>
                    <a:pt x="1" y="1"/>
                  </a:moveTo>
                  <a:lnTo>
                    <a:pt x="1" y="1351"/>
                  </a:lnTo>
                  <a:lnTo>
                    <a:pt x="1593" y="1351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58189" y="3635958"/>
              <a:ext cx="87209" cy="74015"/>
            </a:xfrm>
            <a:custGeom>
              <a:avLst/>
              <a:gdLst/>
              <a:ahLst/>
              <a:cxnLst/>
              <a:rect l="l" t="t" r="r" b="b"/>
              <a:pathLst>
                <a:path w="1593" h="1352" extrusionOk="0">
                  <a:moveTo>
                    <a:pt x="0" y="1"/>
                  </a:moveTo>
                  <a:lnTo>
                    <a:pt x="0" y="1351"/>
                  </a:lnTo>
                  <a:lnTo>
                    <a:pt x="1592" y="1351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00989" y="2999090"/>
              <a:ext cx="409274" cy="300660"/>
            </a:xfrm>
            <a:custGeom>
              <a:avLst/>
              <a:gdLst/>
              <a:ahLst/>
              <a:cxnLst/>
              <a:rect l="l" t="t" r="r" b="b"/>
              <a:pathLst>
                <a:path w="7476" h="5492" extrusionOk="0">
                  <a:moveTo>
                    <a:pt x="3737" y="1"/>
                  </a:moveTo>
                  <a:cubicBezTo>
                    <a:pt x="2372" y="1"/>
                    <a:pt x="1267" y="1106"/>
                    <a:pt x="1267" y="2471"/>
                  </a:cubicBezTo>
                  <a:lnTo>
                    <a:pt x="1267" y="2873"/>
                  </a:lnTo>
                  <a:lnTo>
                    <a:pt x="1" y="2873"/>
                  </a:lnTo>
                  <a:lnTo>
                    <a:pt x="1" y="5491"/>
                  </a:lnTo>
                  <a:lnTo>
                    <a:pt x="7475" y="5491"/>
                  </a:lnTo>
                  <a:lnTo>
                    <a:pt x="7475" y="2873"/>
                  </a:lnTo>
                  <a:lnTo>
                    <a:pt x="6207" y="2873"/>
                  </a:lnTo>
                  <a:lnTo>
                    <a:pt x="6207" y="2471"/>
                  </a:lnTo>
                  <a:cubicBezTo>
                    <a:pt x="6207" y="1106"/>
                    <a:pt x="5102" y="1"/>
                    <a:pt x="3737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709783" y="3156323"/>
              <a:ext cx="188104" cy="143432"/>
            </a:xfrm>
            <a:custGeom>
              <a:avLst/>
              <a:gdLst/>
              <a:ahLst/>
              <a:cxnLst/>
              <a:rect l="l" t="t" r="r" b="b"/>
              <a:pathLst>
                <a:path w="3436" h="2620" extrusionOk="0">
                  <a:moveTo>
                    <a:pt x="0" y="1"/>
                  </a:moveTo>
                  <a:lnTo>
                    <a:pt x="0" y="2619"/>
                  </a:lnTo>
                  <a:lnTo>
                    <a:pt x="3436" y="2619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596183" y="4692350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0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2"/>
          <p:cNvSpPr/>
          <p:nvPr/>
        </p:nvSpPr>
        <p:spPr>
          <a:xfrm>
            <a:off x="7937184" y="3818578"/>
            <a:ext cx="738232" cy="672628"/>
          </a:xfrm>
          <a:custGeom>
            <a:avLst/>
            <a:gdLst/>
            <a:ahLst/>
            <a:cxnLst/>
            <a:rect l="l" t="t" r="r" b="b"/>
            <a:pathLst>
              <a:path w="9126" h="8315" extrusionOk="0">
                <a:moveTo>
                  <a:pt x="4562" y="1"/>
                </a:moveTo>
                <a:cubicBezTo>
                  <a:pt x="3498" y="1"/>
                  <a:pt x="2435" y="407"/>
                  <a:pt x="1624" y="1219"/>
                </a:cubicBezTo>
                <a:cubicBezTo>
                  <a:pt x="0" y="2842"/>
                  <a:pt x="0" y="5473"/>
                  <a:pt x="1624" y="7097"/>
                </a:cubicBezTo>
                <a:cubicBezTo>
                  <a:pt x="2435" y="7909"/>
                  <a:pt x="3498" y="8315"/>
                  <a:pt x="4562" y="8315"/>
                </a:cubicBezTo>
                <a:cubicBezTo>
                  <a:pt x="5626" y="8315"/>
                  <a:pt x="6690" y="7909"/>
                  <a:pt x="7502" y="7097"/>
                </a:cubicBezTo>
                <a:cubicBezTo>
                  <a:pt x="9126" y="5473"/>
                  <a:pt x="9126" y="2842"/>
                  <a:pt x="7502" y="1219"/>
                </a:cubicBezTo>
                <a:cubicBezTo>
                  <a:pt x="6690" y="407"/>
                  <a:pt x="5626" y="1"/>
                  <a:pt x="4562" y="1"/>
                </a:cubicBezTo>
                <a:close/>
              </a:path>
            </a:pathLst>
          </a:custGeom>
          <a:solidFill>
            <a:srgbClr val="FFB5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694904" y="6375253"/>
            <a:ext cx="1412056" cy="497668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2"/>
          <p:cNvGrpSpPr/>
          <p:nvPr/>
        </p:nvGrpSpPr>
        <p:grpSpPr>
          <a:xfrm>
            <a:off x="4342318" y="6012223"/>
            <a:ext cx="611173" cy="850525"/>
            <a:chOff x="2943051" y="4509167"/>
            <a:chExt cx="458380" cy="637894"/>
          </a:xfrm>
        </p:grpSpPr>
        <p:sp>
          <p:nvSpPr>
            <p:cNvPr id="149" name="Google Shape;149;p2"/>
            <p:cNvSpPr/>
            <p:nvPr/>
          </p:nvSpPr>
          <p:spPr>
            <a:xfrm>
              <a:off x="3158315" y="4666126"/>
              <a:ext cx="27865" cy="480935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943051" y="4509167"/>
              <a:ext cx="458380" cy="417704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7085782" y="5330907"/>
            <a:ext cx="1853689" cy="1543837"/>
            <a:chOff x="5314336" y="3998180"/>
            <a:chExt cx="1390267" cy="1157878"/>
          </a:xfrm>
        </p:grpSpPr>
        <p:grpSp>
          <p:nvGrpSpPr>
            <p:cNvPr id="152" name="Google Shape;152;p2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" name="Google Shape;172;p2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" name="Google Shape;173;p2"/>
          <p:cNvSpPr/>
          <p:nvPr/>
        </p:nvSpPr>
        <p:spPr>
          <a:xfrm>
            <a:off x="11561434" y="17822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438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5598767" y="2656167"/>
            <a:ext cx="55920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 idx="2" hasCustomPrompt="1"/>
          </p:nvPr>
        </p:nvSpPr>
        <p:spPr>
          <a:xfrm>
            <a:off x="7617835" y="1023067"/>
            <a:ext cx="1553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3"/>
          <p:cNvSpPr txBox="1">
            <a:spLocks noGrp="1"/>
          </p:cNvSpPr>
          <p:nvPr>
            <p:ph type="subTitle" idx="1"/>
          </p:nvPr>
        </p:nvSpPr>
        <p:spPr>
          <a:xfrm>
            <a:off x="5598435" y="4664167"/>
            <a:ext cx="5592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"/>
          <p:cNvSpPr/>
          <p:nvPr/>
        </p:nvSpPr>
        <p:spPr>
          <a:xfrm flipH="1">
            <a:off x="3371938" y="5735599"/>
            <a:ext cx="8820063" cy="112241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3"/>
          <p:cNvSpPr/>
          <p:nvPr/>
        </p:nvSpPr>
        <p:spPr>
          <a:xfrm>
            <a:off x="1520800" y="854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3"/>
          <p:cNvSpPr/>
          <p:nvPr/>
        </p:nvSpPr>
        <p:spPr>
          <a:xfrm>
            <a:off x="2694734" y="223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/>
          <p:nvPr/>
        </p:nvSpPr>
        <p:spPr>
          <a:xfrm>
            <a:off x="597934" y="23332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3"/>
          <p:cNvSpPr/>
          <p:nvPr/>
        </p:nvSpPr>
        <p:spPr>
          <a:xfrm>
            <a:off x="48378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"/>
          <p:cNvSpPr/>
          <p:nvPr/>
        </p:nvSpPr>
        <p:spPr>
          <a:xfrm>
            <a:off x="11637934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3"/>
          <p:cNvSpPr/>
          <p:nvPr/>
        </p:nvSpPr>
        <p:spPr>
          <a:xfrm>
            <a:off x="11241034" y="48836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825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/>
          <p:nvPr/>
        </p:nvSpPr>
        <p:spPr>
          <a:xfrm flipH="1">
            <a:off x="144177" y="5250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960000" y="1356967"/>
            <a:ext cx="10272000" cy="47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9" name="Google Shape;189;p4"/>
          <p:cNvGrpSpPr/>
          <p:nvPr/>
        </p:nvGrpSpPr>
        <p:grpSpPr>
          <a:xfrm>
            <a:off x="-14800" y="6242398"/>
            <a:ext cx="12221600" cy="615601"/>
            <a:chOff x="0" y="4681798"/>
            <a:chExt cx="9166200" cy="461701"/>
          </a:xfrm>
        </p:grpSpPr>
        <p:sp>
          <p:nvSpPr>
            <p:cNvPr id="190" name="Google Shape;190;p4"/>
            <p:cNvSpPr/>
            <p:nvPr/>
          </p:nvSpPr>
          <p:spPr>
            <a:xfrm>
              <a:off x="0" y="4681798"/>
              <a:ext cx="9166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 flipH="1">
              <a:off x="2528984" y="4681925"/>
              <a:ext cx="6637216" cy="461574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4"/>
          <p:cNvSpPr/>
          <p:nvPr/>
        </p:nvSpPr>
        <p:spPr>
          <a:xfrm flipH="1">
            <a:off x="10970577" y="2181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702567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8968867" y="23226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2997034" y="22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/>
          <p:nvPr/>
        </p:nvSpPr>
        <p:spPr>
          <a:xfrm>
            <a:off x="467034" y="177026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4"/>
          <p:cNvSpPr/>
          <p:nvPr/>
        </p:nvSpPr>
        <p:spPr>
          <a:xfrm>
            <a:off x="158800" y="5529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4"/>
          <p:cNvSpPr/>
          <p:nvPr/>
        </p:nvSpPr>
        <p:spPr>
          <a:xfrm>
            <a:off x="11409000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315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6740328" y="4759148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2"/>
          </p:nvPr>
        </p:nvSpPr>
        <p:spPr>
          <a:xfrm>
            <a:off x="2110872" y="4759148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3"/>
          </p:nvPr>
        </p:nvSpPr>
        <p:spPr>
          <a:xfrm>
            <a:off x="6740328" y="4348449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2110872" y="4348449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5"/>
          <p:cNvSpPr/>
          <p:nvPr/>
        </p:nvSpPr>
        <p:spPr>
          <a:xfrm>
            <a:off x="1989367" y="1781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5"/>
          <p:cNvSpPr/>
          <p:nvPr/>
        </p:nvSpPr>
        <p:spPr>
          <a:xfrm>
            <a:off x="2473967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5"/>
          <p:cNvSpPr/>
          <p:nvPr/>
        </p:nvSpPr>
        <p:spPr>
          <a:xfrm>
            <a:off x="5912283" y="392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5"/>
          <p:cNvSpPr/>
          <p:nvPr/>
        </p:nvSpPr>
        <p:spPr>
          <a:xfrm>
            <a:off x="5388000" y="2110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5"/>
          <p:cNvSpPr/>
          <p:nvPr/>
        </p:nvSpPr>
        <p:spPr>
          <a:xfrm>
            <a:off x="11593767" y="4057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5"/>
          <p:cNvSpPr/>
          <p:nvPr/>
        </p:nvSpPr>
        <p:spPr>
          <a:xfrm>
            <a:off x="10656267" y="2899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5"/>
          <p:cNvSpPr/>
          <p:nvPr/>
        </p:nvSpPr>
        <p:spPr>
          <a:xfrm>
            <a:off x="10891467" y="857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5"/>
          <p:cNvSpPr/>
          <p:nvPr/>
        </p:nvSpPr>
        <p:spPr>
          <a:xfrm>
            <a:off x="9247600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5"/>
          <p:cNvSpPr/>
          <p:nvPr/>
        </p:nvSpPr>
        <p:spPr>
          <a:xfrm>
            <a:off x="482067" y="281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" name="Google Shape;214;p5"/>
          <p:cNvGrpSpPr/>
          <p:nvPr/>
        </p:nvGrpSpPr>
        <p:grpSpPr>
          <a:xfrm>
            <a:off x="0" y="5815300"/>
            <a:ext cx="12192000" cy="1042800"/>
            <a:chOff x="0" y="4361475"/>
            <a:chExt cx="9144000" cy="782100"/>
          </a:xfrm>
        </p:grpSpPr>
        <p:sp>
          <p:nvSpPr>
            <p:cNvPr id="215" name="Google Shape;215;p5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" name="Google Shape;216;p5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217" name="Google Shape;217;p5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" name="Google Shape;219;p5"/>
          <p:cNvGrpSpPr/>
          <p:nvPr/>
        </p:nvGrpSpPr>
        <p:grpSpPr>
          <a:xfrm>
            <a:off x="11232085" y="4637449"/>
            <a:ext cx="751264" cy="1177547"/>
            <a:chOff x="1366181" y="4147346"/>
            <a:chExt cx="486738" cy="762989"/>
          </a:xfrm>
        </p:grpSpPr>
        <p:sp>
          <p:nvSpPr>
            <p:cNvPr id="220" name="Google Shape;220;p5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10081161" y="5401702"/>
            <a:ext cx="1238467" cy="436465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60538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>
            <a:off x="0" y="6242398"/>
            <a:ext cx="12221767" cy="615604"/>
            <a:chOff x="0" y="4681798"/>
            <a:chExt cx="9166325" cy="461703"/>
          </a:xfrm>
        </p:grpSpPr>
        <p:sp>
          <p:nvSpPr>
            <p:cNvPr id="226" name="Google Shape;226;p6"/>
            <p:cNvSpPr/>
            <p:nvPr/>
          </p:nvSpPr>
          <p:spPr>
            <a:xfrm>
              <a:off x="0" y="4681798"/>
              <a:ext cx="9166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 flipH="1">
              <a:off x="2528983" y="4681927"/>
              <a:ext cx="6637342" cy="461574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11123434" y="1015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6"/>
          <p:cNvSpPr/>
          <p:nvPr/>
        </p:nvSpPr>
        <p:spPr>
          <a:xfrm>
            <a:off x="321934" y="12502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6"/>
          <p:cNvSpPr/>
          <p:nvPr/>
        </p:nvSpPr>
        <p:spPr>
          <a:xfrm>
            <a:off x="161467" y="4663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6"/>
          <p:cNvSpPr/>
          <p:nvPr/>
        </p:nvSpPr>
        <p:spPr>
          <a:xfrm>
            <a:off x="11241034" y="48988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6"/>
          <p:cNvSpPr/>
          <p:nvPr/>
        </p:nvSpPr>
        <p:spPr>
          <a:xfrm>
            <a:off x="116662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3" name="Google Shape;233;p6"/>
          <p:cNvGrpSpPr/>
          <p:nvPr/>
        </p:nvGrpSpPr>
        <p:grpSpPr>
          <a:xfrm>
            <a:off x="117924" y="5360757"/>
            <a:ext cx="643213" cy="895111"/>
            <a:chOff x="3031405" y="2137303"/>
            <a:chExt cx="482410" cy="671333"/>
          </a:xfrm>
        </p:grpSpPr>
        <p:sp>
          <p:nvSpPr>
            <p:cNvPr id="234" name="Google Shape;234;p6"/>
            <p:cNvSpPr/>
            <p:nvPr/>
          </p:nvSpPr>
          <p:spPr>
            <a:xfrm>
              <a:off x="3257951" y="2302488"/>
              <a:ext cx="29326" cy="506148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031405" y="2137303"/>
              <a:ext cx="482410" cy="439602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6" name="Google Shape;236;p6"/>
          <p:cNvSpPr/>
          <p:nvPr/>
        </p:nvSpPr>
        <p:spPr>
          <a:xfrm>
            <a:off x="652465" y="264544"/>
            <a:ext cx="736864" cy="671381"/>
          </a:xfrm>
          <a:custGeom>
            <a:avLst/>
            <a:gdLst/>
            <a:ahLst/>
            <a:cxnLst/>
            <a:rect l="l" t="t" r="r" b="b"/>
            <a:pathLst>
              <a:path w="9126" h="8315" extrusionOk="0">
                <a:moveTo>
                  <a:pt x="4562" y="1"/>
                </a:moveTo>
                <a:cubicBezTo>
                  <a:pt x="3498" y="1"/>
                  <a:pt x="2435" y="407"/>
                  <a:pt x="1624" y="1219"/>
                </a:cubicBezTo>
                <a:cubicBezTo>
                  <a:pt x="0" y="2842"/>
                  <a:pt x="0" y="5473"/>
                  <a:pt x="1624" y="7097"/>
                </a:cubicBezTo>
                <a:cubicBezTo>
                  <a:pt x="2435" y="7909"/>
                  <a:pt x="3498" y="8315"/>
                  <a:pt x="4562" y="8315"/>
                </a:cubicBezTo>
                <a:cubicBezTo>
                  <a:pt x="5626" y="8315"/>
                  <a:pt x="6690" y="7909"/>
                  <a:pt x="7502" y="7097"/>
                </a:cubicBezTo>
                <a:cubicBezTo>
                  <a:pt x="9126" y="5473"/>
                  <a:pt x="9126" y="2842"/>
                  <a:pt x="7502" y="1219"/>
                </a:cubicBezTo>
                <a:cubicBezTo>
                  <a:pt x="6690" y="407"/>
                  <a:pt x="5626" y="1"/>
                  <a:pt x="4562" y="1"/>
                </a:cubicBezTo>
                <a:close/>
              </a:path>
            </a:pathLst>
          </a:custGeom>
          <a:solidFill>
            <a:srgbClr val="FFB5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6"/>
          <p:cNvSpPr/>
          <p:nvPr/>
        </p:nvSpPr>
        <p:spPr>
          <a:xfrm>
            <a:off x="-253649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6"/>
          <p:cNvSpPr/>
          <p:nvPr/>
        </p:nvSpPr>
        <p:spPr>
          <a:xfrm>
            <a:off x="11818967" y="3565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6"/>
          <p:cNvSpPr/>
          <p:nvPr/>
        </p:nvSpPr>
        <p:spPr>
          <a:xfrm>
            <a:off x="11241020" y="1356967"/>
            <a:ext cx="1085541" cy="341783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056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286900" y="2438200"/>
            <a:ext cx="57264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7"/>
          <p:cNvSpPr/>
          <p:nvPr/>
        </p:nvSpPr>
        <p:spPr>
          <a:xfrm>
            <a:off x="11560967" y="1356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7"/>
          <p:cNvSpPr/>
          <p:nvPr/>
        </p:nvSpPr>
        <p:spPr>
          <a:xfrm>
            <a:off x="602034" y="1931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7"/>
          <p:cNvSpPr/>
          <p:nvPr/>
        </p:nvSpPr>
        <p:spPr>
          <a:xfrm>
            <a:off x="208167" y="53079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7"/>
          <p:cNvSpPr/>
          <p:nvPr/>
        </p:nvSpPr>
        <p:spPr>
          <a:xfrm>
            <a:off x="2081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7"/>
          <p:cNvSpPr/>
          <p:nvPr/>
        </p:nvSpPr>
        <p:spPr>
          <a:xfrm flipH="1">
            <a:off x="3393320" y="5969534"/>
            <a:ext cx="5414576" cy="908333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8" name="Google Shape;248;p7"/>
          <p:cNvGrpSpPr/>
          <p:nvPr/>
        </p:nvGrpSpPr>
        <p:grpSpPr>
          <a:xfrm>
            <a:off x="0" y="5798751"/>
            <a:ext cx="12221613" cy="1082583"/>
            <a:chOff x="0" y="4349063"/>
            <a:chExt cx="9166210" cy="811937"/>
          </a:xfrm>
        </p:grpSpPr>
        <p:sp>
          <p:nvSpPr>
            <p:cNvPr id="249" name="Google Shape;249;p7"/>
            <p:cNvSpPr/>
            <p:nvPr/>
          </p:nvSpPr>
          <p:spPr>
            <a:xfrm>
              <a:off x="0" y="4356700"/>
              <a:ext cx="9166200" cy="80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7"/>
            <p:cNvSpPr/>
            <p:nvPr/>
          </p:nvSpPr>
          <p:spPr>
            <a:xfrm flipH="1">
              <a:off x="4053025" y="4349063"/>
              <a:ext cx="5113184" cy="804185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760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/>
          <p:nvPr/>
        </p:nvSpPr>
        <p:spPr>
          <a:xfrm flipH="1">
            <a:off x="3303585" y="3765267"/>
            <a:ext cx="8906649" cy="2681720"/>
          </a:xfrm>
          <a:custGeom>
            <a:avLst/>
            <a:gdLst/>
            <a:ahLst/>
            <a:cxnLst/>
            <a:rect l="l" t="t" r="r" b="b"/>
            <a:pathLst>
              <a:path w="87857" h="25877" extrusionOk="0">
                <a:moveTo>
                  <a:pt x="946" y="0"/>
                </a:moveTo>
                <a:cubicBezTo>
                  <a:pt x="423" y="0"/>
                  <a:pt x="0" y="423"/>
                  <a:pt x="0" y="945"/>
                </a:cubicBezTo>
                <a:lnTo>
                  <a:pt x="0" y="18333"/>
                </a:lnTo>
                <a:lnTo>
                  <a:pt x="9700" y="18333"/>
                </a:lnTo>
                <a:cubicBezTo>
                  <a:pt x="9702" y="18333"/>
                  <a:pt x="9704" y="18333"/>
                  <a:pt x="9707" y="18333"/>
                </a:cubicBezTo>
                <a:cubicBezTo>
                  <a:pt x="11308" y="18333"/>
                  <a:pt x="12844" y="18971"/>
                  <a:pt x="13976" y="20105"/>
                </a:cubicBezTo>
                <a:lnTo>
                  <a:pt x="15473" y="21600"/>
                </a:lnTo>
                <a:cubicBezTo>
                  <a:pt x="16351" y="22478"/>
                  <a:pt x="17540" y="22971"/>
                  <a:pt x="18780" y="22971"/>
                </a:cubicBezTo>
                <a:lnTo>
                  <a:pt x="25837" y="22971"/>
                </a:lnTo>
                <a:cubicBezTo>
                  <a:pt x="26351" y="22971"/>
                  <a:pt x="26786" y="23384"/>
                  <a:pt x="26782" y="23898"/>
                </a:cubicBezTo>
                <a:cubicBezTo>
                  <a:pt x="26772" y="24988"/>
                  <a:pt x="27652" y="25876"/>
                  <a:pt x="28742" y="25876"/>
                </a:cubicBezTo>
                <a:lnTo>
                  <a:pt x="87856" y="25876"/>
                </a:lnTo>
                <a:lnTo>
                  <a:pt x="73701" y="11721"/>
                </a:lnTo>
                <a:cubicBezTo>
                  <a:pt x="71778" y="9798"/>
                  <a:pt x="69170" y="8718"/>
                  <a:pt x="66452" y="8716"/>
                </a:cubicBezTo>
                <a:lnTo>
                  <a:pt x="28074" y="8716"/>
                </a:lnTo>
                <a:cubicBezTo>
                  <a:pt x="26090" y="8716"/>
                  <a:pt x="24189" y="7929"/>
                  <a:pt x="22787" y="6529"/>
                </a:cubicBezTo>
                <a:lnTo>
                  <a:pt x="17858" y="1600"/>
                </a:lnTo>
                <a:cubicBezTo>
                  <a:pt x="16834" y="576"/>
                  <a:pt x="15445" y="0"/>
                  <a:pt x="139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8"/>
          <p:cNvSpPr/>
          <p:nvPr/>
        </p:nvSpPr>
        <p:spPr>
          <a:xfrm>
            <a:off x="1" y="5621233"/>
            <a:ext cx="8194828" cy="980912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8"/>
          <p:cNvSpPr/>
          <p:nvPr/>
        </p:nvSpPr>
        <p:spPr>
          <a:xfrm>
            <a:off x="1" y="5877100"/>
            <a:ext cx="7708065" cy="980915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8"/>
          <p:cNvSpPr/>
          <p:nvPr/>
        </p:nvSpPr>
        <p:spPr>
          <a:xfrm>
            <a:off x="6081833" y="5621233"/>
            <a:ext cx="6128400" cy="123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8"/>
          <p:cNvSpPr/>
          <p:nvPr/>
        </p:nvSpPr>
        <p:spPr>
          <a:xfrm>
            <a:off x="3001737" y="5067825"/>
            <a:ext cx="1617823" cy="570144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8"/>
          <p:cNvGrpSpPr/>
          <p:nvPr/>
        </p:nvGrpSpPr>
        <p:grpSpPr>
          <a:xfrm>
            <a:off x="10852267" y="2706987"/>
            <a:ext cx="515384" cy="1058284"/>
            <a:chOff x="8413426" y="3637196"/>
            <a:chExt cx="557855" cy="1145495"/>
          </a:xfrm>
        </p:grpSpPr>
        <p:sp>
          <p:nvSpPr>
            <p:cNvPr id="258" name="Google Shape;258;p8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11498567" y="2706987"/>
            <a:ext cx="515384" cy="1058284"/>
            <a:chOff x="8413426" y="3637196"/>
            <a:chExt cx="557855" cy="1145495"/>
          </a:xfrm>
        </p:grpSpPr>
        <p:sp>
          <p:nvSpPr>
            <p:cNvPr id="261" name="Google Shape;261;p8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8"/>
          <p:cNvSpPr txBox="1">
            <a:spLocks noGrp="1"/>
          </p:cNvSpPr>
          <p:nvPr>
            <p:ph type="title"/>
          </p:nvPr>
        </p:nvSpPr>
        <p:spPr>
          <a:xfrm>
            <a:off x="2232600" y="1157333"/>
            <a:ext cx="7726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11638667" y="1834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8"/>
          <p:cNvSpPr/>
          <p:nvPr/>
        </p:nvSpPr>
        <p:spPr>
          <a:xfrm>
            <a:off x="393567" y="1584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59770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9"/>
          <p:cNvGrpSpPr/>
          <p:nvPr/>
        </p:nvGrpSpPr>
        <p:grpSpPr>
          <a:xfrm>
            <a:off x="9865983" y="2094284"/>
            <a:ext cx="1107204" cy="2681713"/>
            <a:chOff x="0" y="2931049"/>
            <a:chExt cx="830403" cy="2011285"/>
          </a:xfrm>
        </p:grpSpPr>
        <p:sp>
          <p:nvSpPr>
            <p:cNvPr id="268" name="Google Shape;268;p9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3" name="Google Shape;273;p9"/>
          <p:cNvSpPr/>
          <p:nvPr/>
        </p:nvSpPr>
        <p:spPr>
          <a:xfrm>
            <a:off x="10235322" y="3412365"/>
            <a:ext cx="939153" cy="451836"/>
          </a:xfrm>
          <a:custGeom>
            <a:avLst/>
            <a:gdLst/>
            <a:ahLst/>
            <a:cxnLst/>
            <a:rect l="l" t="t" r="r" b="b"/>
            <a:pathLst>
              <a:path w="9264" h="4457" extrusionOk="0">
                <a:moveTo>
                  <a:pt x="1" y="0"/>
                </a:moveTo>
                <a:lnTo>
                  <a:pt x="3080" y="4456"/>
                </a:lnTo>
                <a:lnTo>
                  <a:pt x="9263" y="4456"/>
                </a:lnTo>
                <a:lnTo>
                  <a:pt x="6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" name="Google Shape;274;p9"/>
          <p:cNvGrpSpPr/>
          <p:nvPr/>
        </p:nvGrpSpPr>
        <p:grpSpPr>
          <a:xfrm>
            <a:off x="9923183" y="3412364"/>
            <a:ext cx="1251292" cy="1710427"/>
            <a:chOff x="7442387" y="2559273"/>
            <a:chExt cx="938469" cy="1282820"/>
          </a:xfrm>
        </p:grpSpPr>
        <p:sp>
          <p:nvSpPr>
            <p:cNvPr id="275" name="Google Shape;275;p9"/>
            <p:cNvSpPr/>
            <p:nvPr/>
          </p:nvSpPr>
          <p:spPr>
            <a:xfrm>
              <a:off x="7442387" y="2559273"/>
              <a:ext cx="468360" cy="1282820"/>
            </a:xfrm>
            <a:custGeom>
              <a:avLst/>
              <a:gdLst/>
              <a:ahLst/>
              <a:cxnLst/>
              <a:rect l="l" t="t" r="r" b="b"/>
              <a:pathLst>
                <a:path w="6160" h="16872" extrusionOk="0">
                  <a:moveTo>
                    <a:pt x="3080" y="0"/>
                  </a:moveTo>
                  <a:lnTo>
                    <a:pt x="0" y="4456"/>
                  </a:lnTo>
                  <a:lnTo>
                    <a:pt x="0" y="16871"/>
                  </a:lnTo>
                  <a:lnTo>
                    <a:pt x="6159" y="16871"/>
                  </a:lnTo>
                  <a:lnTo>
                    <a:pt x="6159" y="4456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7910672" y="2898074"/>
              <a:ext cx="470185" cy="944020"/>
            </a:xfrm>
            <a:custGeom>
              <a:avLst/>
              <a:gdLst/>
              <a:ahLst/>
              <a:cxnLst/>
              <a:rect l="l" t="t" r="r" b="b"/>
              <a:pathLst>
                <a:path w="6184" h="12416" extrusionOk="0">
                  <a:moveTo>
                    <a:pt x="0" y="0"/>
                  </a:moveTo>
                  <a:lnTo>
                    <a:pt x="0" y="12415"/>
                  </a:lnTo>
                  <a:lnTo>
                    <a:pt x="6183" y="12415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8002063" y="2983611"/>
              <a:ext cx="179665" cy="45391"/>
            </a:xfrm>
            <a:custGeom>
              <a:avLst/>
              <a:gdLst/>
              <a:ahLst/>
              <a:cxnLst/>
              <a:rect l="l" t="t" r="r" b="b"/>
              <a:pathLst>
                <a:path w="2363" h="597" extrusionOk="0">
                  <a:moveTo>
                    <a:pt x="1" y="1"/>
                  </a:moveTo>
                  <a:lnTo>
                    <a:pt x="1" y="596"/>
                  </a:lnTo>
                  <a:lnTo>
                    <a:pt x="2363" y="59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8002063" y="3100168"/>
              <a:ext cx="179665" cy="45239"/>
            </a:xfrm>
            <a:custGeom>
              <a:avLst/>
              <a:gdLst/>
              <a:ahLst/>
              <a:cxnLst/>
              <a:rect l="l" t="t" r="r" b="b"/>
              <a:pathLst>
                <a:path w="236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2363" y="594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7676491" y="2559273"/>
              <a:ext cx="704365" cy="338877"/>
            </a:xfrm>
            <a:custGeom>
              <a:avLst/>
              <a:gdLst/>
              <a:ahLst/>
              <a:cxnLst/>
              <a:rect l="l" t="t" r="r" b="b"/>
              <a:pathLst>
                <a:path w="9264" h="4457" extrusionOk="0">
                  <a:moveTo>
                    <a:pt x="1" y="0"/>
                  </a:moveTo>
                  <a:lnTo>
                    <a:pt x="3080" y="4456"/>
                  </a:lnTo>
                  <a:lnTo>
                    <a:pt x="9263" y="4456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11169528" y="3581137"/>
            <a:ext cx="1201313" cy="854504"/>
            <a:chOff x="8377145" y="2685853"/>
            <a:chExt cx="900985" cy="640878"/>
          </a:xfrm>
        </p:grpSpPr>
        <p:sp>
          <p:nvSpPr>
            <p:cNvPr id="281" name="Google Shape;281;p9"/>
            <p:cNvSpPr/>
            <p:nvPr/>
          </p:nvSpPr>
          <p:spPr>
            <a:xfrm>
              <a:off x="8377449" y="2685853"/>
              <a:ext cx="643995" cy="640878"/>
            </a:xfrm>
            <a:custGeom>
              <a:avLst/>
              <a:gdLst/>
              <a:ahLst/>
              <a:cxnLst/>
              <a:rect l="l" t="t" r="r" b="b"/>
              <a:pathLst>
                <a:path w="8470" h="8429" extrusionOk="0">
                  <a:moveTo>
                    <a:pt x="1" y="1"/>
                  </a:moveTo>
                  <a:lnTo>
                    <a:pt x="1" y="8428"/>
                  </a:lnTo>
                  <a:lnTo>
                    <a:pt x="8470" y="8428"/>
                  </a:lnTo>
                  <a:lnTo>
                    <a:pt x="8470" y="2307"/>
                  </a:lnTo>
                  <a:lnTo>
                    <a:pt x="6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377145" y="2685853"/>
              <a:ext cx="900985" cy="175407"/>
            </a:xfrm>
            <a:custGeom>
              <a:avLst/>
              <a:gdLst/>
              <a:ahLst/>
              <a:cxnLst/>
              <a:rect l="l" t="t" r="r" b="b"/>
              <a:pathLst>
                <a:path w="11850" h="2307" extrusionOk="0">
                  <a:moveTo>
                    <a:pt x="1" y="1"/>
                  </a:moveTo>
                  <a:lnTo>
                    <a:pt x="2307" y="2307"/>
                  </a:lnTo>
                  <a:lnTo>
                    <a:pt x="11850" y="2307"/>
                  </a:lnTo>
                  <a:lnTo>
                    <a:pt x="9542" y="1"/>
                  </a:lnTo>
                  <a:close/>
                </a:path>
              </a:pathLst>
            </a:custGeom>
            <a:solidFill>
              <a:srgbClr val="446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8552476" y="2861184"/>
              <a:ext cx="725654" cy="465547"/>
            </a:xfrm>
            <a:custGeom>
              <a:avLst/>
              <a:gdLst/>
              <a:ahLst/>
              <a:cxnLst/>
              <a:rect l="l" t="t" r="r" b="b"/>
              <a:pathLst>
                <a:path w="9544" h="6123" extrusionOk="0">
                  <a:moveTo>
                    <a:pt x="1" y="1"/>
                  </a:moveTo>
                  <a:lnTo>
                    <a:pt x="1" y="6122"/>
                  </a:lnTo>
                  <a:lnTo>
                    <a:pt x="9544" y="6122"/>
                  </a:lnTo>
                  <a:lnTo>
                    <a:pt x="95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8667513" y="2952195"/>
              <a:ext cx="102340" cy="152293"/>
            </a:xfrm>
            <a:custGeom>
              <a:avLst/>
              <a:gdLst/>
              <a:ahLst/>
              <a:cxnLst/>
              <a:rect l="l" t="t" r="r" b="b"/>
              <a:pathLst>
                <a:path w="1346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346" y="2002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886335" y="2952195"/>
              <a:ext cx="102340" cy="152293"/>
            </a:xfrm>
            <a:custGeom>
              <a:avLst/>
              <a:gdLst/>
              <a:ahLst/>
              <a:cxnLst/>
              <a:rect l="l" t="t" r="r" b="b"/>
              <a:pathLst>
                <a:path w="1346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346" y="2002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6" name="Google Shape;286;p9"/>
          <p:cNvGrpSpPr/>
          <p:nvPr/>
        </p:nvGrpSpPr>
        <p:grpSpPr>
          <a:xfrm>
            <a:off x="8206065" y="3396997"/>
            <a:ext cx="1229800" cy="1741144"/>
            <a:chOff x="6154549" y="2547748"/>
            <a:chExt cx="922350" cy="1305858"/>
          </a:xfrm>
        </p:grpSpPr>
        <p:sp>
          <p:nvSpPr>
            <p:cNvPr id="287" name="Google Shape;287;p9"/>
            <p:cNvSpPr/>
            <p:nvPr/>
          </p:nvSpPr>
          <p:spPr>
            <a:xfrm>
              <a:off x="6480272" y="2547748"/>
              <a:ext cx="596627" cy="1305858"/>
            </a:xfrm>
            <a:custGeom>
              <a:avLst/>
              <a:gdLst/>
              <a:ahLst/>
              <a:cxnLst/>
              <a:rect l="l" t="t" r="r" b="b"/>
              <a:pathLst>
                <a:path w="7847" h="17175" extrusionOk="0">
                  <a:moveTo>
                    <a:pt x="0" y="1"/>
                  </a:moveTo>
                  <a:lnTo>
                    <a:pt x="0" y="17174"/>
                  </a:lnTo>
                  <a:lnTo>
                    <a:pt x="7846" y="17174"/>
                  </a:lnTo>
                  <a:lnTo>
                    <a:pt x="7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6154549" y="2547748"/>
              <a:ext cx="325799" cy="1305858"/>
            </a:xfrm>
            <a:custGeom>
              <a:avLst/>
              <a:gdLst/>
              <a:ahLst/>
              <a:cxnLst/>
              <a:rect l="l" t="t" r="r" b="b"/>
              <a:pathLst>
                <a:path w="4285" h="17175" extrusionOk="0">
                  <a:moveTo>
                    <a:pt x="0" y="1"/>
                  </a:moveTo>
                  <a:lnTo>
                    <a:pt x="0" y="17174"/>
                  </a:lnTo>
                  <a:lnTo>
                    <a:pt x="4284" y="17174"/>
                  </a:lnTo>
                  <a:lnTo>
                    <a:pt x="4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6623289" y="2685975"/>
              <a:ext cx="98842" cy="98690"/>
            </a:xfrm>
            <a:custGeom>
              <a:avLst/>
              <a:gdLst/>
              <a:ahLst/>
              <a:cxnLst/>
              <a:rect l="l" t="t" r="r" b="b"/>
              <a:pathLst>
                <a:path w="1300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300" y="1298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6623289" y="2901603"/>
              <a:ext cx="98842" cy="98918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623289" y="3117383"/>
              <a:ext cx="98842" cy="98918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6623289" y="3333240"/>
              <a:ext cx="98842" cy="98690"/>
            </a:xfrm>
            <a:custGeom>
              <a:avLst/>
              <a:gdLst/>
              <a:ahLst/>
              <a:cxnLst/>
              <a:rect l="l" t="t" r="r" b="b"/>
              <a:pathLst>
                <a:path w="1300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300" y="1298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6623289" y="3548868"/>
              <a:ext cx="98842" cy="98842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0" y="0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6847205" y="2685975"/>
              <a:ext cx="98690" cy="98690"/>
            </a:xfrm>
            <a:custGeom>
              <a:avLst/>
              <a:gdLst/>
              <a:ahLst/>
              <a:cxnLst/>
              <a:rect l="l" t="t" r="r" b="b"/>
              <a:pathLst>
                <a:path w="1298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298" y="129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847205" y="2901603"/>
              <a:ext cx="98690" cy="98918"/>
            </a:xfrm>
            <a:custGeom>
              <a:avLst/>
              <a:gdLst/>
              <a:ahLst/>
              <a:cxnLst/>
              <a:rect l="l" t="t" r="r" b="b"/>
              <a:pathLst>
                <a:path w="1298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847205" y="3117383"/>
              <a:ext cx="98690" cy="98918"/>
            </a:xfrm>
            <a:custGeom>
              <a:avLst/>
              <a:gdLst/>
              <a:ahLst/>
              <a:cxnLst/>
              <a:rect l="l" t="t" r="r" b="b"/>
              <a:pathLst>
                <a:path w="1298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847205" y="3333240"/>
              <a:ext cx="98690" cy="98690"/>
            </a:xfrm>
            <a:custGeom>
              <a:avLst/>
              <a:gdLst/>
              <a:ahLst/>
              <a:cxnLst/>
              <a:rect l="l" t="t" r="r" b="b"/>
              <a:pathLst>
                <a:path w="1298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298" y="129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847205" y="3548868"/>
              <a:ext cx="98690" cy="98842"/>
            </a:xfrm>
            <a:custGeom>
              <a:avLst/>
              <a:gdLst/>
              <a:ahLst/>
              <a:cxnLst/>
              <a:rect l="l" t="t" r="r" b="b"/>
              <a:pathLst>
                <a:path w="1298" h="1300" extrusionOk="0">
                  <a:moveTo>
                    <a:pt x="0" y="0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9"/>
          <p:cNvGrpSpPr/>
          <p:nvPr/>
        </p:nvGrpSpPr>
        <p:grpSpPr>
          <a:xfrm>
            <a:off x="9344729" y="4044752"/>
            <a:ext cx="1089799" cy="1078040"/>
            <a:chOff x="7008546" y="3033564"/>
            <a:chExt cx="817349" cy="808530"/>
          </a:xfrm>
        </p:grpSpPr>
        <p:sp>
          <p:nvSpPr>
            <p:cNvPr id="300" name="Google Shape;300;p9"/>
            <p:cNvSpPr/>
            <p:nvPr/>
          </p:nvSpPr>
          <p:spPr>
            <a:xfrm>
              <a:off x="7388708" y="3252081"/>
              <a:ext cx="437187" cy="590012"/>
            </a:xfrm>
            <a:custGeom>
              <a:avLst/>
              <a:gdLst/>
              <a:ahLst/>
              <a:cxnLst/>
              <a:rect l="l" t="t" r="r" b="b"/>
              <a:pathLst>
                <a:path w="5750" h="7760" extrusionOk="0">
                  <a:moveTo>
                    <a:pt x="0" y="0"/>
                  </a:moveTo>
                  <a:lnTo>
                    <a:pt x="0" y="7759"/>
                  </a:lnTo>
                  <a:lnTo>
                    <a:pt x="5750" y="775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7489147" y="3567388"/>
              <a:ext cx="236309" cy="274705"/>
            </a:xfrm>
            <a:custGeom>
              <a:avLst/>
              <a:gdLst/>
              <a:ahLst/>
              <a:cxnLst/>
              <a:rect l="l" t="t" r="r" b="b"/>
              <a:pathLst>
                <a:path w="3108" h="3613" extrusionOk="0">
                  <a:moveTo>
                    <a:pt x="1" y="1"/>
                  </a:moveTo>
                  <a:lnTo>
                    <a:pt x="1" y="3612"/>
                  </a:lnTo>
                  <a:lnTo>
                    <a:pt x="3108" y="3612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7388708" y="3033564"/>
              <a:ext cx="437187" cy="218593"/>
            </a:xfrm>
            <a:custGeom>
              <a:avLst/>
              <a:gdLst/>
              <a:ahLst/>
              <a:cxnLst/>
              <a:rect l="l" t="t" r="r" b="b"/>
              <a:pathLst>
                <a:path w="5750" h="2875" extrusionOk="0">
                  <a:moveTo>
                    <a:pt x="2874" y="1"/>
                  </a:moveTo>
                  <a:lnTo>
                    <a:pt x="0" y="2874"/>
                  </a:lnTo>
                  <a:lnTo>
                    <a:pt x="5750" y="2874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7008546" y="3033564"/>
              <a:ext cx="598756" cy="808530"/>
            </a:xfrm>
            <a:custGeom>
              <a:avLst/>
              <a:gdLst/>
              <a:ahLst/>
              <a:cxnLst/>
              <a:rect l="l" t="t" r="r" b="b"/>
              <a:pathLst>
                <a:path w="7875" h="10634" extrusionOk="0">
                  <a:moveTo>
                    <a:pt x="2874" y="1"/>
                  </a:moveTo>
                  <a:lnTo>
                    <a:pt x="0" y="2874"/>
                  </a:lnTo>
                  <a:lnTo>
                    <a:pt x="0" y="10633"/>
                  </a:lnTo>
                  <a:lnTo>
                    <a:pt x="5000" y="10633"/>
                  </a:lnTo>
                  <a:lnTo>
                    <a:pt x="5000" y="2874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" name="Google Shape;304;p9"/>
          <p:cNvGrpSpPr/>
          <p:nvPr/>
        </p:nvGrpSpPr>
        <p:grpSpPr>
          <a:xfrm>
            <a:off x="7450029" y="3950017"/>
            <a:ext cx="927292" cy="1267512"/>
            <a:chOff x="5029496" y="1864988"/>
            <a:chExt cx="695469" cy="950634"/>
          </a:xfrm>
        </p:grpSpPr>
        <p:sp>
          <p:nvSpPr>
            <p:cNvPr id="305" name="Google Shape;305;p9"/>
            <p:cNvSpPr/>
            <p:nvPr/>
          </p:nvSpPr>
          <p:spPr>
            <a:xfrm>
              <a:off x="5029496" y="1864988"/>
              <a:ext cx="347164" cy="950634"/>
            </a:xfrm>
            <a:custGeom>
              <a:avLst/>
              <a:gdLst/>
              <a:ahLst/>
              <a:cxnLst/>
              <a:rect l="l" t="t" r="r" b="b"/>
              <a:pathLst>
                <a:path w="4566" h="12503" extrusionOk="0">
                  <a:moveTo>
                    <a:pt x="2283" y="1"/>
                  </a:moveTo>
                  <a:lnTo>
                    <a:pt x="1" y="3302"/>
                  </a:lnTo>
                  <a:lnTo>
                    <a:pt x="1" y="12503"/>
                  </a:lnTo>
                  <a:lnTo>
                    <a:pt x="4566" y="12503"/>
                  </a:lnTo>
                  <a:lnTo>
                    <a:pt x="4566" y="3302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376584" y="2115972"/>
              <a:ext cx="348381" cy="699651"/>
            </a:xfrm>
            <a:custGeom>
              <a:avLst/>
              <a:gdLst/>
              <a:ahLst/>
              <a:cxnLst/>
              <a:rect l="l" t="t" r="r" b="b"/>
              <a:pathLst>
                <a:path w="4582" h="9202" extrusionOk="0">
                  <a:moveTo>
                    <a:pt x="1" y="1"/>
                  </a:moveTo>
                  <a:lnTo>
                    <a:pt x="1" y="9202"/>
                  </a:lnTo>
                  <a:lnTo>
                    <a:pt x="4581" y="92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203078" y="1864988"/>
              <a:ext cx="521887" cy="251059"/>
            </a:xfrm>
            <a:custGeom>
              <a:avLst/>
              <a:gdLst/>
              <a:ahLst/>
              <a:cxnLst/>
              <a:rect l="l" t="t" r="r" b="b"/>
              <a:pathLst>
                <a:path w="6864" h="3302" extrusionOk="0">
                  <a:moveTo>
                    <a:pt x="0" y="1"/>
                  </a:moveTo>
                  <a:lnTo>
                    <a:pt x="2283" y="3302"/>
                  </a:lnTo>
                  <a:lnTo>
                    <a:pt x="6863" y="33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444253" y="2179459"/>
              <a:ext cx="133209" cy="33606"/>
            </a:xfrm>
            <a:custGeom>
              <a:avLst/>
              <a:gdLst/>
              <a:ahLst/>
              <a:cxnLst/>
              <a:rect l="l" t="t" r="r" b="b"/>
              <a:pathLst>
                <a:path w="1752" h="442" extrusionOk="0">
                  <a:moveTo>
                    <a:pt x="1" y="0"/>
                  </a:moveTo>
                  <a:lnTo>
                    <a:pt x="1" y="441"/>
                  </a:lnTo>
                  <a:lnTo>
                    <a:pt x="1751" y="441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444253" y="2265756"/>
              <a:ext cx="133209" cy="33606"/>
            </a:xfrm>
            <a:custGeom>
              <a:avLst/>
              <a:gdLst/>
              <a:ahLst/>
              <a:cxnLst/>
              <a:rect l="l" t="t" r="r" b="b"/>
              <a:pathLst>
                <a:path w="1752" h="442" extrusionOk="0">
                  <a:moveTo>
                    <a:pt x="1" y="1"/>
                  </a:moveTo>
                  <a:lnTo>
                    <a:pt x="1" y="442"/>
                  </a:lnTo>
                  <a:lnTo>
                    <a:pt x="1751" y="442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5203078" y="1864988"/>
              <a:ext cx="521887" cy="251059"/>
            </a:xfrm>
            <a:custGeom>
              <a:avLst/>
              <a:gdLst/>
              <a:ahLst/>
              <a:cxnLst/>
              <a:rect l="l" t="t" r="r" b="b"/>
              <a:pathLst>
                <a:path w="6864" h="3302" extrusionOk="0">
                  <a:moveTo>
                    <a:pt x="0" y="1"/>
                  </a:moveTo>
                  <a:lnTo>
                    <a:pt x="2283" y="3302"/>
                  </a:lnTo>
                  <a:lnTo>
                    <a:pt x="6863" y="33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" name="Google Shape;311;p9"/>
          <p:cNvGrpSpPr/>
          <p:nvPr/>
        </p:nvGrpSpPr>
        <p:grpSpPr>
          <a:xfrm>
            <a:off x="9303929" y="3712901"/>
            <a:ext cx="638876" cy="1381865"/>
            <a:chOff x="5444258" y="3442450"/>
            <a:chExt cx="479157" cy="1036399"/>
          </a:xfrm>
        </p:grpSpPr>
        <p:sp>
          <p:nvSpPr>
            <p:cNvPr id="312" name="Google Shape;312;p9"/>
            <p:cNvSpPr/>
            <p:nvPr/>
          </p:nvSpPr>
          <p:spPr>
            <a:xfrm>
              <a:off x="5665589" y="3934836"/>
              <a:ext cx="27448" cy="544013"/>
            </a:xfrm>
            <a:custGeom>
              <a:avLst/>
              <a:gdLst/>
              <a:ahLst/>
              <a:cxnLst/>
              <a:rect l="l" t="t" r="r" b="b"/>
              <a:pathLst>
                <a:path w="361" h="7155" extrusionOk="0">
                  <a:moveTo>
                    <a:pt x="1" y="0"/>
                  </a:moveTo>
                  <a:lnTo>
                    <a:pt x="1" y="7154"/>
                  </a:lnTo>
                  <a:lnTo>
                    <a:pt x="361" y="715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5444258" y="3442450"/>
              <a:ext cx="479157" cy="740176"/>
            </a:xfrm>
            <a:custGeom>
              <a:avLst/>
              <a:gdLst/>
              <a:ahLst/>
              <a:cxnLst/>
              <a:rect l="l" t="t" r="r" b="b"/>
              <a:pathLst>
                <a:path w="6302" h="9735" extrusionOk="0">
                  <a:moveTo>
                    <a:pt x="3089" y="0"/>
                  </a:moveTo>
                  <a:cubicBezTo>
                    <a:pt x="2238" y="0"/>
                    <a:pt x="1434" y="408"/>
                    <a:pt x="932" y="1100"/>
                  </a:cubicBezTo>
                  <a:cubicBezTo>
                    <a:pt x="400" y="1834"/>
                    <a:pt x="275" y="2790"/>
                    <a:pt x="603" y="3636"/>
                  </a:cubicBezTo>
                  <a:cubicBezTo>
                    <a:pt x="793" y="4107"/>
                    <a:pt x="748" y="4639"/>
                    <a:pt x="485" y="5072"/>
                  </a:cubicBezTo>
                  <a:cubicBezTo>
                    <a:pt x="156" y="5604"/>
                    <a:pt x="0" y="6223"/>
                    <a:pt x="36" y="6846"/>
                  </a:cubicBezTo>
                  <a:cubicBezTo>
                    <a:pt x="121" y="8379"/>
                    <a:pt x="1365" y="9633"/>
                    <a:pt x="2896" y="9728"/>
                  </a:cubicBezTo>
                  <a:cubicBezTo>
                    <a:pt x="2962" y="9732"/>
                    <a:pt x="3027" y="9734"/>
                    <a:pt x="3092" y="9734"/>
                  </a:cubicBezTo>
                  <a:cubicBezTo>
                    <a:pt x="4159" y="9734"/>
                    <a:pt x="5155" y="9177"/>
                    <a:pt x="5710" y="8256"/>
                  </a:cubicBezTo>
                  <a:cubicBezTo>
                    <a:pt x="6302" y="7279"/>
                    <a:pt x="6298" y="6055"/>
                    <a:pt x="5702" y="5080"/>
                  </a:cubicBezTo>
                  <a:cubicBezTo>
                    <a:pt x="5433" y="4641"/>
                    <a:pt x="5398" y="4105"/>
                    <a:pt x="5584" y="3624"/>
                  </a:cubicBezTo>
                  <a:cubicBezTo>
                    <a:pt x="5710" y="3290"/>
                    <a:pt x="5770" y="2936"/>
                    <a:pt x="5758" y="2580"/>
                  </a:cubicBezTo>
                  <a:cubicBezTo>
                    <a:pt x="5714" y="1211"/>
                    <a:pt x="4607" y="78"/>
                    <a:pt x="3240" y="5"/>
                  </a:cubicBezTo>
                  <a:cubicBezTo>
                    <a:pt x="3189" y="2"/>
                    <a:pt x="3139" y="0"/>
                    <a:pt x="3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9"/>
          <p:cNvSpPr/>
          <p:nvPr/>
        </p:nvSpPr>
        <p:spPr>
          <a:xfrm>
            <a:off x="6735901" y="4604212"/>
            <a:ext cx="1959509" cy="494312"/>
          </a:xfrm>
          <a:custGeom>
            <a:avLst/>
            <a:gdLst/>
            <a:ahLst/>
            <a:cxnLst/>
            <a:rect l="l" t="t" r="r" b="b"/>
            <a:pathLst>
              <a:path w="19329" h="4876" extrusionOk="0">
                <a:moveTo>
                  <a:pt x="8507" y="0"/>
                </a:moveTo>
                <a:cubicBezTo>
                  <a:pt x="7443" y="0"/>
                  <a:pt x="6506" y="336"/>
                  <a:pt x="5906" y="858"/>
                </a:cubicBezTo>
                <a:cubicBezTo>
                  <a:pt x="5430" y="1272"/>
                  <a:pt x="4848" y="1545"/>
                  <a:pt x="4225" y="1646"/>
                </a:cubicBezTo>
                <a:cubicBezTo>
                  <a:pt x="3359" y="1790"/>
                  <a:pt x="2698" y="2191"/>
                  <a:pt x="2297" y="2686"/>
                </a:cubicBezTo>
                <a:cubicBezTo>
                  <a:pt x="2000" y="3050"/>
                  <a:pt x="1634" y="3352"/>
                  <a:pt x="1221" y="3576"/>
                </a:cubicBezTo>
                <a:cubicBezTo>
                  <a:pt x="627" y="3906"/>
                  <a:pt x="192" y="4359"/>
                  <a:pt x="0" y="4875"/>
                </a:cubicBezTo>
                <a:lnTo>
                  <a:pt x="19328" y="4875"/>
                </a:lnTo>
                <a:cubicBezTo>
                  <a:pt x="18931" y="3805"/>
                  <a:pt x="17483" y="3010"/>
                  <a:pt x="15758" y="3010"/>
                </a:cubicBezTo>
                <a:lnTo>
                  <a:pt x="15754" y="3010"/>
                </a:lnTo>
                <a:cubicBezTo>
                  <a:pt x="15489" y="3010"/>
                  <a:pt x="15234" y="2904"/>
                  <a:pt x="15048" y="2714"/>
                </a:cubicBezTo>
                <a:cubicBezTo>
                  <a:pt x="14336" y="1990"/>
                  <a:pt x="13444" y="1709"/>
                  <a:pt x="12752" y="1606"/>
                </a:cubicBezTo>
                <a:cubicBezTo>
                  <a:pt x="12148" y="1515"/>
                  <a:pt x="11575" y="1268"/>
                  <a:pt x="11116" y="864"/>
                </a:cubicBezTo>
                <a:cubicBezTo>
                  <a:pt x="10517" y="340"/>
                  <a:pt x="9571" y="0"/>
                  <a:pt x="85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5" name="Google Shape;315;p9"/>
          <p:cNvGrpSpPr/>
          <p:nvPr/>
        </p:nvGrpSpPr>
        <p:grpSpPr>
          <a:xfrm>
            <a:off x="8444960" y="4093317"/>
            <a:ext cx="610997" cy="980920"/>
            <a:chOff x="5649845" y="2089588"/>
            <a:chExt cx="458248" cy="735690"/>
          </a:xfrm>
        </p:grpSpPr>
        <p:sp>
          <p:nvSpPr>
            <p:cNvPr id="316" name="Google Shape;316;p9"/>
            <p:cNvSpPr/>
            <p:nvPr/>
          </p:nvSpPr>
          <p:spPr>
            <a:xfrm>
              <a:off x="5865169" y="2327418"/>
              <a:ext cx="25167" cy="497861"/>
            </a:xfrm>
            <a:custGeom>
              <a:avLst/>
              <a:gdLst/>
              <a:ahLst/>
              <a:cxnLst/>
              <a:rect l="l" t="t" r="r" b="b"/>
              <a:pathLst>
                <a:path w="331" h="6548" extrusionOk="0">
                  <a:moveTo>
                    <a:pt x="1" y="0"/>
                  </a:moveTo>
                  <a:lnTo>
                    <a:pt x="1" y="6547"/>
                  </a:lnTo>
                  <a:lnTo>
                    <a:pt x="331" y="6547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49845" y="2089588"/>
              <a:ext cx="458248" cy="417114"/>
            </a:xfrm>
            <a:custGeom>
              <a:avLst/>
              <a:gdLst/>
              <a:ahLst/>
              <a:cxnLst/>
              <a:rect l="l" t="t" r="r" b="b"/>
              <a:pathLst>
                <a:path w="6027" h="5486" extrusionOk="0">
                  <a:moveTo>
                    <a:pt x="3012" y="0"/>
                  </a:moveTo>
                  <a:cubicBezTo>
                    <a:pt x="1767" y="0"/>
                    <a:pt x="640" y="855"/>
                    <a:pt x="345" y="2120"/>
                  </a:cubicBezTo>
                  <a:cubicBezTo>
                    <a:pt x="0" y="3595"/>
                    <a:pt x="918" y="5069"/>
                    <a:pt x="2392" y="5413"/>
                  </a:cubicBezTo>
                  <a:cubicBezTo>
                    <a:pt x="2601" y="5462"/>
                    <a:pt x="2810" y="5485"/>
                    <a:pt x="3016" y="5485"/>
                  </a:cubicBezTo>
                  <a:cubicBezTo>
                    <a:pt x="4261" y="5485"/>
                    <a:pt x="5389" y="4630"/>
                    <a:pt x="5685" y="3366"/>
                  </a:cubicBezTo>
                  <a:cubicBezTo>
                    <a:pt x="6027" y="1892"/>
                    <a:pt x="5111" y="417"/>
                    <a:pt x="3638" y="73"/>
                  </a:cubicBezTo>
                  <a:cubicBezTo>
                    <a:pt x="3428" y="24"/>
                    <a:pt x="3219" y="0"/>
                    <a:pt x="3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9"/>
          <p:cNvSpPr txBox="1">
            <a:spLocks noGrp="1"/>
          </p:cNvSpPr>
          <p:nvPr>
            <p:ph type="title"/>
          </p:nvPr>
        </p:nvSpPr>
        <p:spPr>
          <a:xfrm>
            <a:off x="950967" y="924867"/>
            <a:ext cx="5746800" cy="22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9"/>
          <p:cNvSpPr txBox="1">
            <a:spLocks noGrp="1"/>
          </p:cNvSpPr>
          <p:nvPr>
            <p:ph type="subTitle" idx="1"/>
          </p:nvPr>
        </p:nvSpPr>
        <p:spPr>
          <a:xfrm>
            <a:off x="950967" y="2961233"/>
            <a:ext cx="5746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9"/>
          <p:cNvSpPr/>
          <p:nvPr/>
        </p:nvSpPr>
        <p:spPr>
          <a:xfrm flipH="1">
            <a:off x="4091152" y="4193867"/>
            <a:ext cx="8906649" cy="2681720"/>
          </a:xfrm>
          <a:custGeom>
            <a:avLst/>
            <a:gdLst/>
            <a:ahLst/>
            <a:cxnLst/>
            <a:rect l="l" t="t" r="r" b="b"/>
            <a:pathLst>
              <a:path w="87857" h="25877" extrusionOk="0">
                <a:moveTo>
                  <a:pt x="946" y="0"/>
                </a:moveTo>
                <a:cubicBezTo>
                  <a:pt x="423" y="0"/>
                  <a:pt x="0" y="423"/>
                  <a:pt x="0" y="945"/>
                </a:cubicBezTo>
                <a:lnTo>
                  <a:pt x="0" y="18333"/>
                </a:lnTo>
                <a:lnTo>
                  <a:pt x="9700" y="18333"/>
                </a:lnTo>
                <a:cubicBezTo>
                  <a:pt x="9702" y="18333"/>
                  <a:pt x="9704" y="18333"/>
                  <a:pt x="9707" y="18333"/>
                </a:cubicBezTo>
                <a:cubicBezTo>
                  <a:pt x="11308" y="18333"/>
                  <a:pt x="12844" y="18971"/>
                  <a:pt x="13976" y="20105"/>
                </a:cubicBezTo>
                <a:lnTo>
                  <a:pt x="15473" y="21600"/>
                </a:lnTo>
                <a:cubicBezTo>
                  <a:pt x="16351" y="22478"/>
                  <a:pt x="17540" y="22971"/>
                  <a:pt x="18780" y="22971"/>
                </a:cubicBezTo>
                <a:lnTo>
                  <a:pt x="25837" y="22971"/>
                </a:lnTo>
                <a:cubicBezTo>
                  <a:pt x="26351" y="22971"/>
                  <a:pt x="26786" y="23384"/>
                  <a:pt x="26782" y="23898"/>
                </a:cubicBezTo>
                <a:cubicBezTo>
                  <a:pt x="26772" y="24988"/>
                  <a:pt x="27652" y="25876"/>
                  <a:pt x="28742" y="25876"/>
                </a:cubicBezTo>
                <a:lnTo>
                  <a:pt x="87856" y="25876"/>
                </a:lnTo>
                <a:lnTo>
                  <a:pt x="73701" y="11721"/>
                </a:lnTo>
                <a:cubicBezTo>
                  <a:pt x="71778" y="9798"/>
                  <a:pt x="69170" y="8718"/>
                  <a:pt x="66452" y="8716"/>
                </a:cubicBezTo>
                <a:lnTo>
                  <a:pt x="28074" y="8716"/>
                </a:lnTo>
                <a:cubicBezTo>
                  <a:pt x="26090" y="8716"/>
                  <a:pt x="24189" y="7929"/>
                  <a:pt x="22787" y="6529"/>
                </a:cubicBezTo>
                <a:lnTo>
                  <a:pt x="17858" y="1600"/>
                </a:lnTo>
                <a:cubicBezTo>
                  <a:pt x="16834" y="576"/>
                  <a:pt x="15445" y="0"/>
                  <a:pt x="139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9"/>
          <p:cNvSpPr/>
          <p:nvPr/>
        </p:nvSpPr>
        <p:spPr>
          <a:xfrm>
            <a:off x="1" y="5621234"/>
            <a:ext cx="8194828" cy="1258693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9"/>
          <p:cNvSpPr/>
          <p:nvPr/>
        </p:nvSpPr>
        <p:spPr>
          <a:xfrm>
            <a:off x="1" y="5894700"/>
            <a:ext cx="7708065" cy="980915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9"/>
          <p:cNvSpPr/>
          <p:nvPr/>
        </p:nvSpPr>
        <p:spPr>
          <a:xfrm>
            <a:off x="9612000" y="5783425"/>
            <a:ext cx="2580000" cy="10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9"/>
          <p:cNvSpPr/>
          <p:nvPr/>
        </p:nvSpPr>
        <p:spPr>
          <a:xfrm>
            <a:off x="10973216" y="14583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9"/>
          <p:cNvSpPr/>
          <p:nvPr/>
        </p:nvSpPr>
        <p:spPr>
          <a:xfrm>
            <a:off x="11481667" y="25876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9"/>
          <p:cNvSpPr/>
          <p:nvPr/>
        </p:nvSpPr>
        <p:spPr>
          <a:xfrm>
            <a:off x="408767" y="1289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9"/>
          <p:cNvSpPr/>
          <p:nvPr/>
        </p:nvSpPr>
        <p:spPr>
          <a:xfrm>
            <a:off x="2270234" y="312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648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>
            <a:spLocks noGrp="1"/>
          </p:cNvSpPr>
          <p:nvPr>
            <p:ph type="title"/>
          </p:nvPr>
        </p:nvSpPr>
        <p:spPr>
          <a:xfrm>
            <a:off x="951033" y="5013167"/>
            <a:ext cx="10290000" cy="110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202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101433"/>
            <a:ext cx="8768000" cy="18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32" name="Google Shape;332;p11"/>
          <p:cNvSpPr txBox="1">
            <a:spLocks noGrp="1"/>
          </p:cNvSpPr>
          <p:nvPr>
            <p:ph type="subTitle" idx="1"/>
          </p:nvPr>
        </p:nvSpPr>
        <p:spPr>
          <a:xfrm>
            <a:off x="1712000" y="3060033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321934" y="12502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1528334" y="54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1067334" y="29086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7694167" y="54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10889467" y="2013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5710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233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11217902" y="4920662"/>
            <a:ext cx="743807" cy="1527327"/>
            <a:chOff x="8413426" y="3637196"/>
            <a:chExt cx="557855" cy="1145495"/>
          </a:xfrm>
        </p:grpSpPr>
        <p:sp>
          <p:nvSpPr>
            <p:cNvPr id="341" name="Google Shape;341;p13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3" name="Google Shape;343;p13"/>
          <p:cNvSpPr/>
          <p:nvPr/>
        </p:nvSpPr>
        <p:spPr>
          <a:xfrm>
            <a:off x="-106800" y="5775367"/>
            <a:ext cx="5540000" cy="107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1"/>
          </p:nvPr>
        </p:nvSpPr>
        <p:spPr>
          <a:xfrm>
            <a:off x="2637364" y="2713549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2"/>
          </p:nvPr>
        </p:nvSpPr>
        <p:spPr>
          <a:xfrm>
            <a:off x="7548231" y="2713549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3"/>
          </p:nvPr>
        </p:nvSpPr>
        <p:spPr>
          <a:xfrm>
            <a:off x="2637364" y="4761017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4"/>
          </p:nvPr>
        </p:nvSpPr>
        <p:spPr>
          <a:xfrm>
            <a:off x="7548231" y="4761017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5" hasCustomPrompt="1"/>
          </p:nvPr>
        </p:nvSpPr>
        <p:spPr>
          <a:xfrm>
            <a:off x="1327367" y="1940717"/>
            <a:ext cx="1106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6" hasCustomPrompt="1"/>
          </p:nvPr>
        </p:nvSpPr>
        <p:spPr>
          <a:xfrm>
            <a:off x="1327367" y="3987068"/>
            <a:ext cx="1106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7" hasCustomPrompt="1"/>
          </p:nvPr>
        </p:nvSpPr>
        <p:spPr>
          <a:xfrm>
            <a:off x="6237843" y="1940717"/>
            <a:ext cx="1107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8" hasCustomPrompt="1"/>
          </p:nvPr>
        </p:nvSpPr>
        <p:spPr>
          <a:xfrm>
            <a:off x="6237843" y="3987068"/>
            <a:ext cx="1107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9"/>
          </p:nvPr>
        </p:nvSpPr>
        <p:spPr>
          <a:xfrm>
            <a:off x="2637364" y="1827516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13"/>
          </p:nvPr>
        </p:nvSpPr>
        <p:spPr>
          <a:xfrm>
            <a:off x="7548233" y="1827516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subTitle" idx="14"/>
          </p:nvPr>
        </p:nvSpPr>
        <p:spPr>
          <a:xfrm>
            <a:off x="2637364" y="3875147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15"/>
          </p:nvPr>
        </p:nvSpPr>
        <p:spPr>
          <a:xfrm>
            <a:off x="7548233" y="3875147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/>
          <p:nvPr/>
        </p:nvSpPr>
        <p:spPr>
          <a:xfrm>
            <a:off x="0" y="5775366"/>
            <a:ext cx="6892867" cy="1058708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3"/>
          <p:cNvSpPr/>
          <p:nvPr/>
        </p:nvSpPr>
        <p:spPr>
          <a:xfrm>
            <a:off x="-106815" y="5866669"/>
            <a:ext cx="12405641" cy="987585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3"/>
          <p:cNvSpPr/>
          <p:nvPr/>
        </p:nvSpPr>
        <p:spPr>
          <a:xfrm>
            <a:off x="-222910" y="5909778"/>
            <a:ext cx="2596615" cy="915089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3"/>
          <p:cNvSpPr/>
          <p:nvPr/>
        </p:nvSpPr>
        <p:spPr>
          <a:xfrm>
            <a:off x="710901" y="1396134"/>
            <a:ext cx="235367" cy="235124"/>
          </a:xfrm>
          <a:custGeom>
            <a:avLst/>
            <a:gdLst/>
            <a:ahLst/>
            <a:cxnLst/>
            <a:rect l="l" t="t" r="r" b="b"/>
            <a:pathLst>
              <a:path w="2915" h="2912" extrusionOk="0">
                <a:moveTo>
                  <a:pt x="1456" y="0"/>
                </a:moveTo>
                <a:lnTo>
                  <a:pt x="1395" y="785"/>
                </a:lnTo>
                <a:cubicBezTo>
                  <a:pt x="1371" y="1112"/>
                  <a:pt x="1112" y="1369"/>
                  <a:pt x="786" y="1394"/>
                </a:cubicBezTo>
                <a:lnTo>
                  <a:pt x="1" y="1456"/>
                </a:lnTo>
                <a:lnTo>
                  <a:pt x="786" y="1517"/>
                </a:lnTo>
                <a:cubicBezTo>
                  <a:pt x="1112" y="1543"/>
                  <a:pt x="1371" y="1802"/>
                  <a:pt x="1395" y="2126"/>
                </a:cubicBezTo>
                <a:lnTo>
                  <a:pt x="1456" y="2911"/>
                </a:lnTo>
                <a:lnTo>
                  <a:pt x="1518" y="2126"/>
                </a:lnTo>
                <a:cubicBezTo>
                  <a:pt x="1543" y="1802"/>
                  <a:pt x="1802" y="1543"/>
                  <a:pt x="2127" y="1517"/>
                </a:cubicBezTo>
                <a:lnTo>
                  <a:pt x="2914" y="1456"/>
                </a:lnTo>
                <a:lnTo>
                  <a:pt x="2127" y="1394"/>
                </a:lnTo>
                <a:cubicBezTo>
                  <a:pt x="1802" y="1369"/>
                  <a:pt x="1543" y="1112"/>
                  <a:pt x="1518" y="785"/>
                </a:cubicBezTo>
                <a:lnTo>
                  <a:pt x="14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3"/>
          <p:cNvSpPr/>
          <p:nvPr/>
        </p:nvSpPr>
        <p:spPr>
          <a:xfrm>
            <a:off x="300283" y="1908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3"/>
          <p:cNvSpPr/>
          <p:nvPr/>
        </p:nvSpPr>
        <p:spPr>
          <a:xfrm>
            <a:off x="11711083" y="4075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3"/>
          <p:cNvSpPr/>
          <p:nvPr/>
        </p:nvSpPr>
        <p:spPr>
          <a:xfrm>
            <a:off x="11699050" y="44168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3"/>
          <p:cNvSpPr/>
          <p:nvPr/>
        </p:nvSpPr>
        <p:spPr>
          <a:xfrm>
            <a:off x="10805083" y="518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3"/>
          <p:cNvSpPr/>
          <p:nvPr/>
        </p:nvSpPr>
        <p:spPr>
          <a:xfrm>
            <a:off x="-143117" y="642805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6" name="Google Shape;366;p13"/>
          <p:cNvGrpSpPr/>
          <p:nvPr/>
        </p:nvGrpSpPr>
        <p:grpSpPr>
          <a:xfrm>
            <a:off x="99734" y="3099666"/>
            <a:ext cx="1107204" cy="2681713"/>
            <a:chOff x="0" y="2931049"/>
            <a:chExt cx="830403" cy="2011285"/>
          </a:xfrm>
        </p:grpSpPr>
        <p:sp>
          <p:nvSpPr>
            <p:cNvPr id="367" name="Google Shape;367;p13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22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>
            <a:spLocks noGrp="1"/>
          </p:cNvSpPr>
          <p:nvPr>
            <p:ph type="title"/>
          </p:nvPr>
        </p:nvSpPr>
        <p:spPr>
          <a:xfrm>
            <a:off x="3047033" y="3679700"/>
            <a:ext cx="819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3047033" y="1357867"/>
            <a:ext cx="819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75" name="Google Shape;375;p14"/>
          <p:cNvSpPr/>
          <p:nvPr/>
        </p:nvSpPr>
        <p:spPr>
          <a:xfrm>
            <a:off x="1" y="2149801"/>
            <a:ext cx="4768103" cy="3074793"/>
          </a:xfrm>
          <a:custGeom>
            <a:avLst/>
            <a:gdLst/>
            <a:ahLst/>
            <a:cxnLst/>
            <a:rect l="l" t="t" r="r" b="b"/>
            <a:pathLst>
              <a:path w="43071" h="25054" extrusionOk="0">
                <a:moveTo>
                  <a:pt x="7643" y="0"/>
                </a:moveTo>
                <a:lnTo>
                  <a:pt x="7643" y="2154"/>
                </a:lnTo>
                <a:lnTo>
                  <a:pt x="4332" y="2154"/>
                </a:lnTo>
                <a:lnTo>
                  <a:pt x="0" y="6486"/>
                </a:lnTo>
                <a:lnTo>
                  <a:pt x="0" y="25054"/>
                </a:lnTo>
                <a:lnTo>
                  <a:pt x="43070" y="25054"/>
                </a:lnTo>
                <a:lnTo>
                  <a:pt x="43070" y="22101"/>
                </a:lnTo>
                <a:lnTo>
                  <a:pt x="40256" y="20916"/>
                </a:lnTo>
                <a:lnTo>
                  <a:pt x="40256" y="22405"/>
                </a:lnTo>
                <a:lnTo>
                  <a:pt x="36007" y="22405"/>
                </a:lnTo>
                <a:lnTo>
                  <a:pt x="36007" y="13906"/>
                </a:lnTo>
                <a:lnTo>
                  <a:pt x="31703" y="15149"/>
                </a:lnTo>
                <a:lnTo>
                  <a:pt x="31703" y="17935"/>
                </a:lnTo>
                <a:lnTo>
                  <a:pt x="29826" y="17935"/>
                </a:lnTo>
                <a:lnTo>
                  <a:pt x="28116" y="16225"/>
                </a:lnTo>
                <a:lnTo>
                  <a:pt x="28116" y="10099"/>
                </a:lnTo>
                <a:lnTo>
                  <a:pt x="27249" y="10099"/>
                </a:lnTo>
                <a:lnTo>
                  <a:pt x="27249" y="8194"/>
                </a:lnTo>
                <a:lnTo>
                  <a:pt x="25610" y="8194"/>
                </a:lnTo>
                <a:lnTo>
                  <a:pt x="25610" y="4864"/>
                </a:lnTo>
                <a:lnTo>
                  <a:pt x="25159" y="4864"/>
                </a:lnTo>
                <a:lnTo>
                  <a:pt x="25159" y="8194"/>
                </a:lnTo>
                <a:lnTo>
                  <a:pt x="23519" y="8194"/>
                </a:lnTo>
                <a:lnTo>
                  <a:pt x="23519" y="10099"/>
                </a:lnTo>
                <a:lnTo>
                  <a:pt x="22708" y="10099"/>
                </a:lnTo>
                <a:lnTo>
                  <a:pt x="22708" y="14899"/>
                </a:lnTo>
                <a:lnTo>
                  <a:pt x="19563" y="14899"/>
                </a:lnTo>
                <a:lnTo>
                  <a:pt x="18845" y="15617"/>
                </a:lnTo>
                <a:lnTo>
                  <a:pt x="17564" y="14336"/>
                </a:lnTo>
                <a:lnTo>
                  <a:pt x="17564" y="5629"/>
                </a:lnTo>
                <a:lnTo>
                  <a:pt x="12500" y="4195"/>
                </a:lnTo>
                <a:lnTo>
                  <a:pt x="12500" y="0"/>
                </a:lnTo>
                <a:close/>
              </a:path>
            </a:pathLst>
          </a:custGeom>
          <a:solidFill>
            <a:srgbClr val="48A6CC">
              <a:alpha val="2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14"/>
          <p:cNvGrpSpPr/>
          <p:nvPr/>
        </p:nvGrpSpPr>
        <p:grpSpPr>
          <a:xfrm>
            <a:off x="-3198233" y="4284629"/>
            <a:ext cx="15401733" cy="2584904"/>
            <a:chOff x="-2398675" y="3213472"/>
            <a:chExt cx="11551300" cy="1938678"/>
          </a:xfrm>
        </p:grpSpPr>
        <p:sp>
          <p:nvSpPr>
            <p:cNvPr id="377" name="Google Shape;377;p14"/>
            <p:cNvSpPr/>
            <p:nvPr/>
          </p:nvSpPr>
          <p:spPr>
            <a:xfrm>
              <a:off x="-75" y="4057450"/>
              <a:ext cx="9152700" cy="1094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8" name="Google Shape;378;p14"/>
            <p:cNvGrpSpPr/>
            <p:nvPr/>
          </p:nvGrpSpPr>
          <p:grpSpPr>
            <a:xfrm flipH="1">
              <a:off x="-2398675" y="3213472"/>
              <a:ext cx="11542675" cy="1509238"/>
              <a:chOff x="-6" y="3647897"/>
              <a:chExt cx="11542675" cy="1509238"/>
            </a:xfrm>
          </p:grpSpPr>
          <p:sp>
            <p:nvSpPr>
              <p:cNvPr id="379" name="Google Shape;379;p14"/>
              <p:cNvSpPr/>
              <p:nvPr/>
            </p:nvSpPr>
            <p:spPr>
              <a:xfrm>
                <a:off x="-6" y="4354600"/>
                <a:ext cx="5275041" cy="802536"/>
              </a:xfrm>
              <a:custGeom>
                <a:avLst/>
                <a:gdLst/>
                <a:ahLst/>
                <a:cxnLst/>
                <a:rect l="l" t="t" r="r" b="b"/>
                <a:pathLst>
                  <a:path w="73571" h="11571" extrusionOk="0">
                    <a:moveTo>
                      <a:pt x="0" y="0"/>
                    </a:moveTo>
                    <a:lnTo>
                      <a:pt x="0" y="4027"/>
                    </a:lnTo>
                    <a:lnTo>
                      <a:pt x="9702" y="4027"/>
                    </a:lnTo>
                    <a:cubicBezTo>
                      <a:pt x="9704" y="4027"/>
                      <a:pt x="9707" y="4027"/>
                      <a:pt x="9709" y="4027"/>
                    </a:cubicBezTo>
                    <a:cubicBezTo>
                      <a:pt x="11310" y="4027"/>
                      <a:pt x="12846" y="4666"/>
                      <a:pt x="13978" y="5799"/>
                    </a:cubicBezTo>
                    <a:lnTo>
                      <a:pt x="15475" y="7294"/>
                    </a:lnTo>
                    <a:cubicBezTo>
                      <a:pt x="16351" y="8173"/>
                      <a:pt x="17540" y="8665"/>
                      <a:pt x="18782" y="8665"/>
                    </a:cubicBezTo>
                    <a:lnTo>
                      <a:pt x="25839" y="8665"/>
                    </a:lnTo>
                    <a:cubicBezTo>
                      <a:pt x="26353" y="8665"/>
                      <a:pt x="26788" y="9078"/>
                      <a:pt x="26782" y="9593"/>
                    </a:cubicBezTo>
                    <a:cubicBezTo>
                      <a:pt x="26774" y="10682"/>
                      <a:pt x="27655" y="11571"/>
                      <a:pt x="28744" y="11571"/>
                    </a:cubicBezTo>
                    <a:lnTo>
                      <a:pt x="73570" y="11571"/>
                    </a:lnTo>
                    <a:lnTo>
                      <a:pt x="63133" y="1131"/>
                    </a:lnTo>
                    <a:cubicBezTo>
                      <a:pt x="62407" y="408"/>
                      <a:pt x="61424" y="0"/>
                      <a:pt x="603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3595898" y="3647897"/>
                <a:ext cx="7946771" cy="1195526"/>
              </a:xfrm>
              <a:custGeom>
                <a:avLst/>
                <a:gdLst/>
                <a:ahLst/>
                <a:cxnLst/>
                <a:rect l="l" t="t" r="r" b="b"/>
                <a:pathLst>
                  <a:path w="118737" h="17863" extrusionOk="0">
                    <a:moveTo>
                      <a:pt x="60071" y="0"/>
                    </a:moveTo>
                    <a:cubicBezTo>
                      <a:pt x="57342" y="0"/>
                      <a:pt x="55148" y="2255"/>
                      <a:pt x="55224" y="4985"/>
                    </a:cubicBezTo>
                    <a:lnTo>
                      <a:pt x="55235" y="5366"/>
                    </a:lnTo>
                    <a:cubicBezTo>
                      <a:pt x="55313" y="8208"/>
                      <a:pt x="53030" y="10558"/>
                      <a:pt x="50186" y="10558"/>
                    </a:cubicBezTo>
                    <a:lnTo>
                      <a:pt x="11630" y="10558"/>
                    </a:lnTo>
                    <a:cubicBezTo>
                      <a:pt x="11627" y="10558"/>
                      <a:pt x="11625" y="10558"/>
                      <a:pt x="11622" y="10558"/>
                    </a:cubicBezTo>
                    <a:cubicBezTo>
                      <a:pt x="10458" y="10558"/>
                      <a:pt x="9342" y="11023"/>
                      <a:pt x="8519" y="11846"/>
                    </a:cubicBezTo>
                    <a:lnTo>
                      <a:pt x="6883" y="13481"/>
                    </a:lnTo>
                    <a:cubicBezTo>
                      <a:pt x="6210" y="14156"/>
                      <a:pt x="5297" y="14534"/>
                      <a:pt x="4343" y="14534"/>
                    </a:cubicBezTo>
                    <a:lnTo>
                      <a:pt x="2524" y="14534"/>
                    </a:lnTo>
                    <a:cubicBezTo>
                      <a:pt x="1129" y="14534"/>
                      <a:pt x="0" y="15663"/>
                      <a:pt x="0" y="17057"/>
                    </a:cubicBezTo>
                    <a:lnTo>
                      <a:pt x="0" y="17862"/>
                    </a:lnTo>
                    <a:lnTo>
                      <a:pt x="118736" y="17862"/>
                    </a:lnTo>
                    <a:lnTo>
                      <a:pt x="118736" y="15890"/>
                    </a:lnTo>
                    <a:cubicBezTo>
                      <a:pt x="118736" y="12483"/>
                      <a:pt x="115973" y="9721"/>
                      <a:pt x="112565" y="9721"/>
                    </a:cubicBezTo>
                    <a:lnTo>
                      <a:pt x="108111" y="9721"/>
                    </a:lnTo>
                    <a:cubicBezTo>
                      <a:pt x="105783" y="9719"/>
                      <a:pt x="103552" y="8796"/>
                      <a:pt x="101907" y="7150"/>
                    </a:cubicBezTo>
                    <a:lnTo>
                      <a:pt x="97908" y="3151"/>
                    </a:lnTo>
                    <a:cubicBezTo>
                      <a:pt x="95890" y="1134"/>
                      <a:pt x="93155" y="0"/>
                      <a:pt x="90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4321275" y="4660500"/>
                <a:ext cx="4822800" cy="496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82" name="Google Shape;382;p14"/>
          <p:cNvGrpSpPr/>
          <p:nvPr/>
        </p:nvGrpSpPr>
        <p:grpSpPr>
          <a:xfrm>
            <a:off x="11391624" y="4207295"/>
            <a:ext cx="648984" cy="1017319"/>
            <a:chOff x="1366181" y="4147346"/>
            <a:chExt cx="486738" cy="762989"/>
          </a:xfrm>
        </p:grpSpPr>
        <p:sp>
          <p:nvSpPr>
            <p:cNvPr id="383" name="Google Shape;383;p14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0667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>
            <a:spLocks noGrp="1"/>
          </p:cNvSpPr>
          <p:nvPr>
            <p:ph type="title"/>
          </p:nvPr>
        </p:nvSpPr>
        <p:spPr>
          <a:xfrm>
            <a:off x="4279967" y="1375667"/>
            <a:ext cx="55920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title" idx="2" hasCustomPrompt="1"/>
          </p:nvPr>
        </p:nvSpPr>
        <p:spPr>
          <a:xfrm>
            <a:off x="2320035" y="1759467"/>
            <a:ext cx="1553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8" name="Google Shape;388;p15"/>
          <p:cNvSpPr txBox="1">
            <a:spLocks noGrp="1"/>
          </p:cNvSpPr>
          <p:nvPr>
            <p:ph type="subTitle" idx="1"/>
          </p:nvPr>
        </p:nvSpPr>
        <p:spPr>
          <a:xfrm>
            <a:off x="4279635" y="3383667"/>
            <a:ext cx="5592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5"/>
          <p:cNvSpPr/>
          <p:nvPr/>
        </p:nvSpPr>
        <p:spPr>
          <a:xfrm flipH="1">
            <a:off x="-435057" y="1104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5"/>
          <p:cNvSpPr/>
          <p:nvPr/>
        </p:nvSpPr>
        <p:spPr>
          <a:xfrm>
            <a:off x="5562200" y="333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5"/>
          <p:cNvSpPr/>
          <p:nvPr/>
        </p:nvSpPr>
        <p:spPr>
          <a:xfrm flipH="1">
            <a:off x="9548610" y="4212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15"/>
          <p:cNvSpPr/>
          <p:nvPr/>
        </p:nvSpPr>
        <p:spPr>
          <a:xfrm>
            <a:off x="2747167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5"/>
          <p:cNvSpPr/>
          <p:nvPr/>
        </p:nvSpPr>
        <p:spPr>
          <a:xfrm>
            <a:off x="11241043" y="2240024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4" name="Google Shape;394;p15"/>
          <p:cNvGrpSpPr/>
          <p:nvPr/>
        </p:nvGrpSpPr>
        <p:grpSpPr>
          <a:xfrm>
            <a:off x="0" y="5365283"/>
            <a:ext cx="12192200" cy="1516099"/>
            <a:chOff x="0" y="4396250"/>
            <a:chExt cx="9144150" cy="764625"/>
          </a:xfrm>
        </p:grpSpPr>
        <p:sp>
          <p:nvSpPr>
            <p:cNvPr id="395" name="Google Shape;395;p15"/>
            <p:cNvSpPr/>
            <p:nvPr/>
          </p:nvSpPr>
          <p:spPr>
            <a:xfrm>
              <a:off x="0" y="4413575"/>
              <a:ext cx="91440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0" y="4396300"/>
              <a:ext cx="4750847" cy="747197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2797650" y="4396250"/>
              <a:ext cx="63465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317501" y="2057667"/>
            <a:ext cx="1365607" cy="3307593"/>
            <a:chOff x="238125" y="2419225"/>
            <a:chExt cx="1024205" cy="2480695"/>
          </a:xfrm>
        </p:grpSpPr>
        <p:sp>
          <p:nvSpPr>
            <p:cNvPr id="399" name="Google Shape;399;p15"/>
            <p:cNvSpPr/>
            <p:nvPr/>
          </p:nvSpPr>
          <p:spPr>
            <a:xfrm>
              <a:off x="688042" y="2419225"/>
              <a:ext cx="135520" cy="595090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38125" y="3005290"/>
              <a:ext cx="515291" cy="297639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746850" y="3011782"/>
              <a:ext cx="515480" cy="297639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733488" y="3031448"/>
              <a:ext cx="33281" cy="1868472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692518" y="2960790"/>
              <a:ext cx="111126" cy="106840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4" name="Google Shape;404;p15"/>
          <p:cNvSpPr/>
          <p:nvPr/>
        </p:nvSpPr>
        <p:spPr>
          <a:xfrm>
            <a:off x="206490" y="5356763"/>
            <a:ext cx="9979053" cy="1501267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5" name="Google Shape;405;p15"/>
          <p:cNvGrpSpPr/>
          <p:nvPr/>
        </p:nvGrpSpPr>
        <p:grpSpPr>
          <a:xfrm>
            <a:off x="317500" y="4306987"/>
            <a:ext cx="515384" cy="1058284"/>
            <a:chOff x="8413426" y="3637196"/>
            <a:chExt cx="557855" cy="1145495"/>
          </a:xfrm>
        </p:grpSpPr>
        <p:sp>
          <p:nvSpPr>
            <p:cNvPr id="406" name="Google Shape;406;p15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4716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0" name="Google Shape;410;p16"/>
          <p:cNvGrpSpPr/>
          <p:nvPr/>
        </p:nvGrpSpPr>
        <p:grpSpPr>
          <a:xfrm>
            <a:off x="11241028" y="5040287"/>
            <a:ext cx="775341" cy="1215391"/>
            <a:chOff x="1366181" y="4147346"/>
            <a:chExt cx="486738" cy="762989"/>
          </a:xfrm>
        </p:grpSpPr>
        <p:sp>
          <p:nvSpPr>
            <p:cNvPr id="411" name="Google Shape;411;p16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flipH="1">
            <a:off x="0" y="6248400"/>
            <a:ext cx="12221600" cy="6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6"/>
          <p:cNvSpPr/>
          <p:nvPr/>
        </p:nvSpPr>
        <p:spPr>
          <a:xfrm>
            <a:off x="0" y="6248400"/>
            <a:ext cx="3976267" cy="625336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6"/>
          <p:cNvSpPr/>
          <p:nvPr/>
        </p:nvSpPr>
        <p:spPr>
          <a:xfrm>
            <a:off x="1586840" y="6255667"/>
            <a:ext cx="3708865" cy="622199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6"/>
          <p:cNvSpPr/>
          <p:nvPr/>
        </p:nvSpPr>
        <p:spPr>
          <a:xfrm>
            <a:off x="10091167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6"/>
          <p:cNvSpPr/>
          <p:nvPr/>
        </p:nvSpPr>
        <p:spPr>
          <a:xfrm>
            <a:off x="11580934" y="181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6"/>
          <p:cNvSpPr/>
          <p:nvPr/>
        </p:nvSpPr>
        <p:spPr>
          <a:xfrm>
            <a:off x="11123434" y="2984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6"/>
          <p:cNvSpPr/>
          <p:nvPr/>
        </p:nvSpPr>
        <p:spPr>
          <a:xfrm>
            <a:off x="11816134" y="4525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6"/>
          <p:cNvSpPr/>
          <p:nvPr/>
        </p:nvSpPr>
        <p:spPr>
          <a:xfrm>
            <a:off x="4503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16"/>
          <p:cNvSpPr/>
          <p:nvPr/>
        </p:nvSpPr>
        <p:spPr>
          <a:xfrm>
            <a:off x="833367" y="20543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6"/>
          <p:cNvSpPr/>
          <p:nvPr/>
        </p:nvSpPr>
        <p:spPr>
          <a:xfrm>
            <a:off x="215134" y="4594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16"/>
          <p:cNvSpPr/>
          <p:nvPr/>
        </p:nvSpPr>
        <p:spPr>
          <a:xfrm flipH="1">
            <a:off x="10769010" y="177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16"/>
          <p:cNvSpPr/>
          <p:nvPr/>
        </p:nvSpPr>
        <p:spPr>
          <a:xfrm flipH="1">
            <a:off x="-160124" y="383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6"/>
          <p:cNvSpPr/>
          <p:nvPr/>
        </p:nvSpPr>
        <p:spPr>
          <a:xfrm>
            <a:off x="472163" y="5667979"/>
            <a:ext cx="1653224" cy="582621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571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7"/>
          <p:cNvSpPr/>
          <p:nvPr/>
        </p:nvSpPr>
        <p:spPr>
          <a:xfrm>
            <a:off x="0" y="6242400"/>
            <a:ext cx="12192000" cy="6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17"/>
          <p:cNvSpPr/>
          <p:nvPr/>
        </p:nvSpPr>
        <p:spPr>
          <a:xfrm>
            <a:off x="-996267" y="5952102"/>
            <a:ext cx="5399987" cy="905901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0" name="Google Shape;430;p17"/>
          <p:cNvGrpSpPr/>
          <p:nvPr/>
        </p:nvGrpSpPr>
        <p:grpSpPr>
          <a:xfrm>
            <a:off x="7260024" y="6242401"/>
            <a:ext cx="4931776" cy="615601"/>
            <a:chOff x="5445018" y="4681800"/>
            <a:chExt cx="3698832" cy="461701"/>
          </a:xfrm>
        </p:grpSpPr>
        <p:sp>
          <p:nvSpPr>
            <p:cNvPr id="431" name="Google Shape;431;p17"/>
            <p:cNvSpPr/>
            <p:nvPr/>
          </p:nvSpPr>
          <p:spPr>
            <a:xfrm flipH="1">
              <a:off x="5445018" y="4681800"/>
              <a:ext cx="1839682" cy="461701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7096650" y="4681800"/>
              <a:ext cx="2047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3" name="Google Shape;433;p17"/>
          <p:cNvSpPr/>
          <p:nvPr/>
        </p:nvSpPr>
        <p:spPr>
          <a:xfrm flipH="1">
            <a:off x="-289171" y="1313774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17"/>
          <p:cNvSpPr/>
          <p:nvPr/>
        </p:nvSpPr>
        <p:spPr>
          <a:xfrm>
            <a:off x="115502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17"/>
          <p:cNvSpPr/>
          <p:nvPr/>
        </p:nvSpPr>
        <p:spPr>
          <a:xfrm>
            <a:off x="10996800" y="2538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17"/>
          <p:cNvSpPr/>
          <p:nvPr/>
        </p:nvSpPr>
        <p:spPr>
          <a:xfrm>
            <a:off x="309267" y="4996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17"/>
          <p:cNvSpPr/>
          <p:nvPr/>
        </p:nvSpPr>
        <p:spPr>
          <a:xfrm>
            <a:off x="907716" y="3142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17"/>
          <p:cNvSpPr/>
          <p:nvPr/>
        </p:nvSpPr>
        <p:spPr>
          <a:xfrm>
            <a:off x="1971183" y="248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331550" y="15187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>
            <a:off x="10951829" y="1817674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/>
          <p:nvPr/>
        </p:nvSpPr>
        <p:spPr>
          <a:xfrm>
            <a:off x="11703134" y="4824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95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4507600" cy="28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8"/>
          <p:cNvSpPr txBox="1">
            <a:spLocks noGrp="1"/>
          </p:cNvSpPr>
          <p:nvPr>
            <p:ph type="subTitle" idx="1"/>
          </p:nvPr>
        </p:nvSpPr>
        <p:spPr>
          <a:xfrm>
            <a:off x="960000" y="3591567"/>
            <a:ext cx="45076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8"/>
          <p:cNvSpPr>
            <a:spLocks noGrp="1"/>
          </p:cNvSpPr>
          <p:nvPr>
            <p:ph type="pic" idx="2"/>
          </p:nvPr>
        </p:nvSpPr>
        <p:spPr>
          <a:xfrm>
            <a:off x="6390100" y="705633"/>
            <a:ext cx="4850800" cy="543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46" name="Google Shape;446;p18"/>
          <p:cNvSpPr/>
          <p:nvPr/>
        </p:nvSpPr>
        <p:spPr>
          <a:xfrm>
            <a:off x="552367" y="4436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8"/>
          <p:cNvSpPr/>
          <p:nvPr/>
        </p:nvSpPr>
        <p:spPr>
          <a:xfrm>
            <a:off x="123734" y="2710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8"/>
          <p:cNvSpPr/>
          <p:nvPr/>
        </p:nvSpPr>
        <p:spPr>
          <a:xfrm>
            <a:off x="6103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18"/>
          <p:cNvSpPr/>
          <p:nvPr/>
        </p:nvSpPr>
        <p:spPr>
          <a:xfrm>
            <a:off x="5001634" y="70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18"/>
          <p:cNvSpPr/>
          <p:nvPr/>
        </p:nvSpPr>
        <p:spPr>
          <a:xfrm>
            <a:off x="7863000" y="25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18"/>
          <p:cNvSpPr/>
          <p:nvPr/>
        </p:nvSpPr>
        <p:spPr>
          <a:xfrm>
            <a:off x="11500500" y="335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18"/>
          <p:cNvGrpSpPr/>
          <p:nvPr/>
        </p:nvGrpSpPr>
        <p:grpSpPr>
          <a:xfrm>
            <a:off x="1" y="5085255"/>
            <a:ext cx="12192001" cy="1778013"/>
            <a:chOff x="0" y="3809979"/>
            <a:chExt cx="9144001" cy="1333510"/>
          </a:xfrm>
        </p:grpSpPr>
        <p:sp>
          <p:nvSpPr>
            <p:cNvPr id="453" name="Google Shape;453;p18"/>
            <p:cNvSpPr/>
            <p:nvPr/>
          </p:nvSpPr>
          <p:spPr>
            <a:xfrm>
              <a:off x="0" y="3809979"/>
              <a:ext cx="5313476" cy="1333510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8"/>
            <p:cNvGrpSpPr/>
            <p:nvPr/>
          </p:nvGrpSpPr>
          <p:grpSpPr>
            <a:xfrm>
              <a:off x="3430113" y="4143768"/>
              <a:ext cx="458380" cy="637894"/>
              <a:chOff x="2943051" y="4749993"/>
              <a:chExt cx="458380" cy="637894"/>
            </a:xfrm>
          </p:grpSpPr>
          <p:sp>
            <p:nvSpPr>
              <p:cNvPr id="455" name="Google Shape;455;p18"/>
              <p:cNvSpPr/>
              <p:nvPr/>
            </p:nvSpPr>
            <p:spPr>
              <a:xfrm>
                <a:off x="2943051" y="4749993"/>
                <a:ext cx="458380" cy="417704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7630" extrusionOk="0">
                    <a:moveTo>
                      <a:pt x="4187" y="0"/>
                    </a:moveTo>
                    <a:cubicBezTo>
                      <a:pt x="3211" y="0"/>
                      <a:pt x="2234" y="373"/>
                      <a:pt x="1490" y="1117"/>
                    </a:cubicBezTo>
                    <a:cubicBezTo>
                      <a:pt x="1" y="2607"/>
                      <a:pt x="1" y="5022"/>
                      <a:pt x="1490" y="6511"/>
                    </a:cubicBezTo>
                    <a:cubicBezTo>
                      <a:pt x="2234" y="7257"/>
                      <a:pt x="3211" y="7629"/>
                      <a:pt x="4187" y="7629"/>
                    </a:cubicBezTo>
                    <a:cubicBezTo>
                      <a:pt x="5163" y="7629"/>
                      <a:pt x="6139" y="7257"/>
                      <a:pt x="6883" y="6511"/>
                    </a:cubicBezTo>
                    <a:cubicBezTo>
                      <a:pt x="8373" y="5022"/>
                      <a:pt x="8373" y="2607"/>
                      <a:pt x="6883" y="1117"/>
                    </a:cubicBezTo>
                    <a:cubicBezTo>
                      <a:pt x="6139" y="373"/>
                      <a:pt x="5163" y="0"/>
                      <a:pt x="4187" y="0"/>
                    </a:cubicBezTo>
                    <a:close/>
                  </a:path>
                </a:pathLst>
              </a:custGeom>
              <a:solidFill>
                <a:srgbClr val="48A6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3158315" y="4906951"/>
                <a:ext cx="27865" cy="48093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8785" extrusionOk="0">
                    <a:moveTo>
                      <a:pt x="0" y="1"/>
                    </a:moveTo>
                    <a:lnTo>
                      <a:pt x="0" y="8784"/>
                    </a:lnTo>
                    <a:lnTo>
                      <a:pt x="509" y="878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7" name="Google Shape;457;p18"/>
            <p:cNvSpPr/>
            <p:nvPr/>
          </p:nvSpPr>
          <p:spPr>
            <a:xfrm flipH="1">
              <a:off x="3706525" y="3826500"/>
              <a:ext cx="5437476" cy="1316988"/>
            </a:xfrm>
            <a:custGeom>
              <a:avLst/>
              <a:gdLst/>
              <a:ahLst/>
              <a:cxnLst/>
              <a:rect l="l" t="t" r="r" b="b"/>
              <a:pathLst>
                <a:path w="59010" h="17889" extrusionOk="0">
                  <a:moveTo>
                    <a:pt x="20190" y="1"/>
                  </a:moveTo>
                  <a:cubicBezTo>
                    <a:pt x="19492" y="1"/>
                    <a:pt x="18822" y="278"/>
                    <a:pt x="18329" y="770"/>
                  </a:cubicBezTo>
                  <a:lnTo>
                    <a:pt x="16470" y="2629"/>
                  </a:lnTo>
                  <a:cubicBezTo>
                    <a:pt x="15837" y="3262"/>
                    <a:pt x="14977" y="3618"/>
                    <a:pt x="14083" y="3618"/>
                  </a:cubicBezTo>
                  <a:lnTo>
                    <a:pt x="8347" y="3618"/>
                  </a:lnTo>
                  <a:cubicBezTo>
                    <a:pt x="7649" y="3618"/>
                    <a:pt x="6978" y="3895"/>
                    <a:pt x="6486" y="4390"/>
                  </a:cubicBezTo>
                  <a:lnTo>
                    <a:pt x="0" y="10875"/>
                  </a:lnTo>
                  <a:lnTo>
                    <a:pt x="0" y="17888"/>
                  </a:lnTo>
                  <a:lnTo>
                    <a:pt x="59010" y="17888"/>
                  </a:lnTo>
                  <a:lnTo>
                    <a:pt x="43988" y="2867"/>
                  </a:lnTo>
                  <a:cubicBezTo>
                    <a:pt x="42152" y="1031"/>
                    <a:pt x="39662" y="1"/>
                    <a:pt x="37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2967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"/>
          <p:cNvSpPr txBox="1">
            <a:spLocks noGrp="1"/>
          </p:cNvSpPr>
          <p:nvPr>
            <p:ph type="title"/>
          </p:nvPr>
        </p:nvSpPr>
        <p:spPr>
          <a:xfrm>
            <a:off x="960000" y="1816149"/>
            <a:ext cx="4310800" cy="15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9"/>
          <p:cNvSpPr txBox="1">
            <a:spLocks noGrp="1"/>
          </p:cNvSpPr>
          <p:nvPr>
            <p:ph type="subTitle" idx="1"/>
          </p:nvPr>
        </p:nvSpPr>
        <p:spPr>
          <a:xfrm>
            <a:off x="960000" y="3307883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9"/>
          <p:cNvSpPr/>
          <p:nvPr/>
        </p:nvSpPr>
        <p:spPr>
          <a:xfrm>
            <a:off x="1664500" y="1007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19"/>
          <p:cNvSpPr/>
          <p:nvPr/>
        </p:nvSpPr>
        <p:spPr>
          <a:xfrm>
            <a:off x="4597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9"/>
          <p:cNvSpPr/>
          <p:nvPr/>
        </p:nvSpPr>
        <p:spPr>
          <a:xfrm>
            <a:off x="610334" y="30918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9"/>
          <p:cNvSpPr/>
          <p:nvPr/>
        </p:nvSpPr>
        <p:spPr>
          <a:xfrm>
            <a:off x="297567" y="49569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19"/>
          <p:cNvSpPr/>
          <p:nvPr/>
        </p:nvSpPr>
        <p:spPr>
          <a:xfrm>
            <a:off x="10700434" y="50622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9"/>
          <p:cNvSpPr/>
          <p:nvPr/>
        </p:nvSpPr>
        <p:spPr>
          <a:xfrm>
            <a:off x="11661934" y="28405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19"/>
          <p:cNvSpPr/>
          <p:nvPr/>
        </p:nvSpPr>
        <p:spPr>
          <a:xfrm>
            <a:off x="9263934" y="7345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19"/>
          <p:cNvSpPr/>
          <p:nvPr/>
        </p:nvSpPr>
        <p:spPr>
          <a:xfrm>
            <a:off x="5383134" y="7719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19"/>
          <p:cNvSpPr/>
          <p:nvPr/>
        </p:nvSpPr>
        <p:spPr>
          <a:xfrm>
            <a:off x="113491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19"/>
          <p:cNvSpPr/>
          <p:nvPr/>
        </p:nvSpPr>
        <p:spPr>
          <a:xfrm>
            <a:off x="11241034" y="1792000"/>
            <a:ext cx="1582453" cy="498168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19"/>
          <p:cNvSpPr/>
          <p:nvPr/>
        </p:nvSpPr>
        <p:spPr>
          <a:xfrm>
            <a:off x="4996334" y="655000"/>
            <a:ext cx="1582453" cy="498168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2" name="Google Shape;472;p19"/>
          <p:cNvGrpSpPr/>
          <p:nvPr/>
        </p:nvGrpSpPr>
        <p:grpSpPr>
          <a:xfrm>
            <a:off x="0" y="5699567"/>
            <a:ext cx="12203600" cy="1170000"/>
            <a:chOff x="0" y="4274675"/>
            <a:chExt cx="9152700" cy="877500"/>
          </a:xfrm>
        </p:grpSpPr>
        <p:sp>
          <p:nvSpPr>
            <p:cNvPr id="473" name="Google Shape;473;p19"/>
            <p:cNvSpPr/>
            <p:nvPr/>
          </p:nvSpPr>
          <p:spPr>
            <a:xfrm>
              <a:off x="0" y="4274675"/>
              <a:ext cx="9152700" cy="87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0" y="4407825"/>
              <a:ext cx="5781049" cy="735686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9"/>
          <p:cNvGrpSpPr/>
          <p:nvPr/>
        </p:nvGrpSpPr>
        <p:grpSpPr>
          <a:xfrm>
            <a:off x="11183149" y="4350788"/>
            <a:ext cx="773835" cy="1366768"/>
            <a:chOff x="2423837" y="2615804"/>
            <a:chExt cx="580376" cy="1025076"/>
          </a:xfrm>
        </p:grpSpPr>
        <p:sp>
          <p:nvSpPr>
            <p:cNvPr id="476" name="Google Shape;476;p19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333131" y="4999403"/>
            <a:ext cx="2053279" cy="723595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0479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"/>
          <p:cNvSpPr txBox="1">
            <a:spLocks noGrp="1"/>
          </p:cNvSpPr>
          <p:nvPr>
            <p:ph type="title"/>
          </p:nvPr>
        </p:nvSpPr>
        <p:spPr>
          <a:xfrm>
            <a:off x="6377217" y="1970043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1"/>
          </p:nvPr>
        </p:nvSpPr>
        <p:spPr>
          <a:xfrm>
            <a:off x="6377384" y="3308843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0"/>
          <p:cNvSpPr/>
          <p:nvPr/>
        </p:nvSpPr>
        <p:spPr>
          <a:xfrm>
            <a:off x="1120034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0"/>
          <p:cNvSpPr/>
          <p:nvPr/>
        </p:nvSpPr>
        <p:spPr>
          <a:xfrm>
            <a:off x="424967" y="2824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0"/>
          <p:cNvSpPr/>
          <p:nvPr/>
        </p:nvSpPr>
        <p:spPr>
          <a:xfrm>
            <a:off x="1525500" y="4318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0"/>
          <p:cNvSpPr/>
          <p:nvPr/>
        </p:nvSpPr>
        <p:spPr>
          <a:xfrm>
            <a:off x="30083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0"/>
          <p:cNvSpPr/>
          <p:nvPr/>
        </p:nvSpPr>
        <p:spPr>
          <a:xfrm>
            <a:off x="6877500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0"/>
          <p:cNvSpPr/>
          <p:nvPr/>
        </p:nvSpPr>
        <p:spPr>
          <a:xfrm>
            <a:off x="9970567" y="542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0"/>
          <p:cNvSpPr/>
          <p:nvPr/>
        </p:nvSpPr>
        <p:spPr>
          <a:xfrm>
            <a:off x="10063267" y="2233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20"/>
          <p:cNvSpPr/>
          <p:nvPr/>
        </p:nvSpPr>
        <p:spPr>
          <a:xfrm>
            <a:off x="11441834" y="3670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20"/>
          <p:cNvSpPr/>
          <p:nvPr/>
        </p:nvSpPr>
        <p:spPr>
          <a:xfrm>
            <a:off x="10298467" y="4729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1" name="Google Shape;491;p20"/>
          <p:cNvGrpSpPr/>
          <p:nvPr/>
        </p:nvGrpSpPr>
        <p:grpSpPr>
          <a:xfrm>
            <a:off x="10213582" y="3896930"/>
            <a:ext cx="1853689" cy="1543837"/>
            <a:chOff x="5314336" y="3998180"/>
            <a:chExt cx="1390267" cy="1157878"/>
          </a:xfrm>
        </p:grpSpPr>
        <p:grpSp>
          <p:nvGrpSpPr>
            <p:cNvPr id="492" name="Google Shape;492;p20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493" name="Google Shape;493;p20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20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" name="Google Shape;495;p20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20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20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20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20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20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20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20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20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20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0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0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20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20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0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2" name="Google Shape;512;p20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20"/>
          <p:cNvSpPr/>
          <p:nvPr/>
        </p:nvSpPr>
        <p:spPr>
          <a:xfrm flipH="1">
            <a:off x="-180824" y="33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0"/>
          <p:cNvSpPr/>
          <p:nvPr/>
        </p:nvSpPr>
        <p:spPr>
          <a:xfrm flipH="1">
            <a:off x="10370877" y="14625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0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0"/>
          <p:cNvSpPr/>
          <p:nvPr/>
        </p:nvSpPr>
        <p:spPr>
          <a:xfrm flipH="1">
            <a:off x="6470678" y="5417605"/>
            <a:ext cx="5739356" cy="144039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7" name="Google Shape;517;p20"/>
          <p:cNvGrpSpPr/>
          <p:nvPr/>
        </p:nvGrpSpPr>
        <p:grpSpPr>
          <a:xfrm>
            <a:off x="300964" y="4331285"/>
            <a:ext cx="650016" cy="1388875"/>
            <a:chOff x="59855" y="2644501"/>
            <a:chExt cx="344995" cy="737090"/>
          </a:xfrm>
        </p:grpSpPr>
        <p:sp>
          <p:nvSpPr>
            <p:cNvPr id="518" name="Google Shape;518;p20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4971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1"/>
          <p:cNvSpPr txBox="1">
            <a:spLocks noGrp="1"/>
          </p:cNvSpPr>
          <p:nvPr>
            <p:ph type="title"/>
          </p:nvPr>
        </p:nvSpPr>
        <p:spPr>
          <a:xfrm>
            <a:off x="1451933" y="1818216"/>
            <a:ext cx="4310800" cy="15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1"/>
          <p:cNvSpPr txBox="1">
            <a:spLocks noGrp="1"/>
          </p:cNvSpPr>
          <p:nvPr>
            <p:ph type="subTitle" idx="1"/>
          </p:nvPr>
        </p:nvSpPr>
        <p:spPr>
          <a:xfrm>
            <a:off x="1451933" y="3309949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1"/>
          <p:cNvSpPr/>
          <p:nvPr/>
        </p:nvSpPr>
        <p:spPr>
          <a:xfrm>
            <a:off x="9643867" y="6862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1"/>
          <p:cNvSpPr/>
          <p:nvPr/>
        </p:nvSpPr>
        <p:spPr>
          <a:xfrm>
            <a:off x="10677516" y="18806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1"/>
          <p:cNvSpPr/>
          <p:nvPr/>
        </p:nvSpPr>
        <p:spPr>
          <a:xfrm>
            <a:off x="11598267" y="10849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1"/>
          <p:cNvSpPr/>
          <p:nvPr/>
        </p:nvSpPr>
        <p:spPr>
          <a:xfrm>
            <a:off x="659416" y="90296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1"/>
          <p:cNvSpPr/>
          <p:nvPr/>
        </p:nvSpPr>
        <p:spPr>
          <a:xfrm>
            <a:off x="1699683" y="2033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1"/>
          <p:cNvSpPr/>
          <p:nvPr/>
        </p:nvSpPr>
        <p:spPr>
          <a:xfrm>
            <a:off x="602600" y="30625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1"/>
          <p:cNvSpPr/>
          <p:nvPr/>
        </p:nvSpPr>
        <p:spPr>
          <a:xfrm>
            <a:off x="4904900" y="4841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1" name="Google Shape;531;p21"/>
          <p:cNvGrpSpPr/>
          <p:nvPr/>
        </p:nvGrpSpPr>
        <p:grpSpPr>
          <a:xfrm>
            <a:off x="0" y="5222134"/>
            <a:ext cx="6302555" cy="1635855"/>
            <a:chOff x="0" y="3916600"/>
            <a:chExt cx="4726916" cy="1226891"/>
          </a:xfrm>
        </p:grpSpPr>
        <p:sp>
          <p:nvSpPr>
            <p:cNvPr id="532" name="Google Shape;532;p21"/>
            <p:cNvSpPr/>
            <p:nvPr/>
          </p:nvSpPr>
          <p:spPr>
            <a:xfrm>
              <a:off x="0" y="3916600"/>
              <a:ext cx="4726916" cy="1226891"/>
            </a:xfrm>
            <a:custGeom>
              <a:avLst/>
              <a:gdLst/>
              <a:ahLst/>
              <a:cxnLst/>
              <a:rect l="l" t="t" r="r" b="b"/>
              <a:pathLst>
                <a:path w="36162" h="9386" extrusionOk="0">
                  <a:moveTo>
                    <a:pt x="1" y="1"/>
                  </a:moveTo>
                  <a:lnTo>
                    <a:pt x="6536" y="6535"/>
                  </a:lnTo>
                  <a:cubicBezTo>
                    <a:pt x="8359" y="8361"/>
                    <a:pt x="10835" y="9385"/>
                    <a:pt x="13417" y="9385"/>
                  </a:cubicBezTo>
                  <a:lnTo>
                    <a:pt x="36162" y="9385"/>
                  </a:lnTo>
                  <a:lnTo>
                    <a:pt x="36162" y="8501"/>
                  </a:lnTo>
                  <a:cubicBezTo>
                    <a:pt x="36160" y="6677"/>
                    <a:pt x="34682" y="5198"/>
                    <a:pt x="32858" y="5198"/>
                  </a:cubicBezTo>
                  <a:cubicBezTo>
                    <a:pt x="32857" y="5198"/>
                    <a:pt x="32856" y="5198"/>
                    <a:pt x="32855" y="5198"/>
                  </a:cubicBezTo>
                  <a:lnTo>
                    <a:pt x="20268" y="5198"/>
                  </a:lnTo>
                  <a:cubicBezTo>
                    <a:pt x="18565" y="5198"/>
                    <a:pt x="16931" y="4522"/>
                    <a:pt x="15727" y="3317"/>
                  </a:cubicBezTo>
                  <a:lnTo>
                    <a:pt x="15070" y="2659"/>
                  </a:lnTo>
                  <a:cubicBezTo>
                    <a:pt x="13367" y="958"/>
                    <a:pt x="11057" y="1"/>
                    <a:pt x="8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143700" y="4761225"/>
              <a:ext cx="1781100" cy="366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4" name="Google Shape;534;p21"/>
          <p:cNvSpPr/>
          <p:nvPr/>
        </p:nvSpPr>
        <p:spPr>
          <a:xfrm>
            <a:off x="-11600" y="5222133"/>
            <a:ext cx="1463600" cy="161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5" name="Google Shape;535;p21"/>
          <p:cNvGrpSpPr/>
          <p:nvPr/>
        </p:nvGrpSpPr>
        <p:grpSpPr>
          <a:xfrm>
            <a:off x="11343969" y="4190229"/>
            <a:ext cx="743807" cy="1527327"/>
            <a:chOff x="8413426" y="3637196"/>
            <a:chExt cx="557855" cy="1145495"/>
          </a:xfrm>
        </p:grpSpPr>
        <p:sp>
          <p:nvSpPr>
            <p:cNvPr id="536" name="Google Shape;536;p21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8" name="Google Shape;538;p21"/>
          <p:cNvGrpSpPr/>
          <p:nvPr/>
        </p:nvGrpSpPr>
        <p:grpSpPr>
          <a:xfrm>
            <a:off x="371512" y="3942727"/>
            <a:ext cx="811035" cy="1271344"/>
            <a:chOff x="1366181" y="4147346"/>
            <a:chExt cx="486738" cy="762989"/>
          </a:xfrm>
        </p:grpSpPr>
        <p:sp>
          <p:nvSpPr>
            <p:cNvPr id="539" name="Google Shape;539;p21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21"/>
          <p:cNvGrpSpPr/>
          <p:nvPr/>
        </p:nvGrpSpPr>
        <p:grpSpPr>
          <a:xfrm>
            <a:off x="10063334" y="2983568"/>
            <a:ext cx="1463565" cy="2733953"/>
            <a:chOff x="7547500" y="2237675"/>
            <a:chExt cx="1097674" cy="2050465"/>
          </a:xfrm>
        </p:grpSpPr>
        <p:grpSp>
          <p:nvGrpSpPr>
            <p:cNvPr id="542" name="Google Shape;542;p21"/>
            <p:cNvGrpSpPr/>
            <p:nvPr/>
          </p:nvGrpSpPr>
          <p:grpSpPr>
            <a:xfrm>
              <a:off x="7547500" y="2237675"/>
              <a:ext cx="1097674" cy="2050465"/>
              <a:chOff x="837404" y="3568113"/>
              <a:chExt cx="616394" cy="1151429"/>
            </a:xfrm>
          </p:grpSpPr>
          <p:sp>
            <p:nvSpPr>
              <p:cNvPr id="543" name="Google Shape;543;p21"/>
              <p:cNvSpPr/>
              <p:nvPr/>
            </p:nvSpPr>
            <p:spPr>
              <a:xfrm>
                <a:off x="837404" y="3568113"/>
                <a:ext cx="366601" cy="1151429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8216" y="18038"/>
                    </a:lnTo>
                    <a:lnTo>
                      <a:pt x="8216" y="0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1"/>
              <p:cNvSpPr/>
              <p:nvPr/>
            </p:nvSpPr>
            <p:spPr>
              <a:xfrm>
                <a:off x="1203953" y="3568113"/>
                <a:ext cx="249844" cy="1151429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5599" y="18038"/>
                    </a:lnTo>
                    <a:lnTo>
                      <a:pt x="5599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905535" y="3628877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1"/>
              <p:cNvSpPr/>
              <p:nvPr/>
            </p:nvSpPr>
            <p:spPr>
              <a:xfrm>
                <a:off x="1053921" y="3628877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1"/>
              <p:cNvSpPr/>
              <p:nvPr/>
            </p:nvSpPr>
            <p:spPr>
              <a:xfrm>
                <a:off x="905535" y="3778109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1"/>
              <p:cNvSpPr/>
              <p:nvPr/>
            </p:nvSpPr>
            <p:spPr>
              <a:xfrm>
                <a:off x="1053921" y="3778109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1"/>
              <p:cNvSpPr/>
              <p:nvPr/>
            </p:nvSpPr>
            <p:spPr>
              <a:xfrm>
                <a:off x="905535" y="3927297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1"/>
              <p:cNvSpPr/>
              <p:nvPr/>
            </p:nvSpPr>
            <p:spPr>
              <a:xfrm>
                <a:off x="1053921" y="3927297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21"/>
              <p:cNvSpPr/>
              <p:nvPr/>
            </p:nvSpPr>
            <p:spPr>
              <a:xfrm>
                <a:off x="905535" y="4076529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21"/>
              <p:cNvSpPr/>
              <p:nvPr/>
            </p:nvSpPr>
            <p:spPr>
              <a:xfrm>
                <a:off x="1053921" y="4076529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5" name="Google Shape;555;p21"/>
            <p:cNvGrpSpPr/>
            <p:nvPr/>
          </p:nvGrpSpPr>
          <p:grpSpPr>
            <a:xfrm>
              <a:off x="7668829" y="3674720"/>
              <a:ext cx="379529" cy="115117"/>
              <a:chOff x="905535" y="4225806"/>
              <a:chExt cx="213123" cy="64644"/>
            </a:xfrm>
          </p:grpSpPr>
          <p:sp>
            <p:nvSpPr>
              <p:cNvPr id="556" name="Google Shape;556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" name="Google Shape;558;p21"/>
            <p:cNvGrpSpPr/>
            <p:nvPr/>
          </p:nvGrpSpPr>
          <p:grpSpPr>
            <a:xfrm>
              <a:off x="7668829" y="3940545"/>
              <a:ext cx="379529" cy="115117"/>
              <a:chOff x="905535" y="4225806"/>
              <a:chExt cx="213123" cy="64644"/>
            </a:xfrm>
          </p:grpSpPr>
          <p:sp>
            <p:nvSpPr>
              <p:cNvPr id="559" name="Google Shape;559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" name="Google Shape;560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1" name="Google Shape;561;p21"/>
          <p:cNvSpPr/>
          <p:nvPr/>
        </p:nvSpPr>
        <p:spPr>
          <a:xfrm>
            <a:off x="11148052" y="2273250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66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1"/>
          </p:nvPr>
        </p:nvSpPr>
        <p:spPr>
          <a:xfrm>
            <a:off x="960000" y="2049567"/>
            <a:ext cx="5446400" cy="40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65" name="Google Shape;565;p22"/>
          <p:cNvGrpSpPr/>
          <p:nvPr/>
        </p:nvGrpSpPr>
        <p:grpSpPr>
          <a:xfrm>
            <a:off x="0" y="6248400"/>
            <a:ext cx="12221600" cy="632800"/>
            <a:chOff x="0" y="4686300"/>
            <a:chExt cx="9166200" cy="474600"/>
          </a:xfrm>
        </p:grpSpPr>
        <p:sp>
          <p:nvSpPr>
            <p:cNvPr id="566" name="Google Shape;566;p22"/>
            <p:cNvSpPr/>
            <p:nvPr/>
          </p:nvSpPr>
          <p:spPr>
            <a:xfrm flipH="1">
              <a:off x="0" y="4686300"/>
              <a:ext cx="9166200" cy="474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0" y="4686300"/>
              <a:ext cx="2982200" cy="469002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1190129" y="4691750"/>
              <a:ext cx="2781649" cy="466649"/>
            </a:xfrm>
            <a:custGeom>
              <a:avLst/>
              <a:gdLst/>
              <a:ahLst/>
              <a:cxnLst/>
              <a:rect l="l" t="t" r="r" b="b"/>
              <a:pathLst>
                <a:path w="26526" h="4450" extrusionOk="0">
                  <a:moveTo>
                    <a:pt x="7136" y="1"/>
                  </a:moveTo>
                  <a:cubicBezTo>
                    <a:pt x="5857" y="1"/>
                    <a:pt x="4621" y="462"/>
                    <a:pt x="3651" y="1298"/>
                  </a:cubicBezTo>
                  <a:lnTo>
                    <a:pt x="0" y="4449"/>
                  </a:lnTo>
                  <a:lnTo>
                    <a:pt x="26525" y="4449"/>
                  </a:lnTo>
                  <a:lnTo>
                    <a:pt x="25629" y="3551"/>
                  </a:lnTo>
                  <a:cubicBezTo>
                    <a:pt x="24947" y="2869"/>
                    <a:pt x="24025" y="2487"/>
                    <a:pt x="23062" y="2487"/>
                  </a:cubicBezTo>
                  <a:lnTo>
                    <a:pt x="16043" y="2487"/>
                  </a:lnTo>
                  <a:cubicBezTo>
                    <a:pt x="15259" y="2487"/>
                    <a:pt x="14508" y="2175"/>
                    <a:pt x="13954" y="1623"/>
                  </a:cubicBezTo>
                  <a:lnTo>
                    <a:pt x="13224" y="891"/>
                  </a:lnTo>
                  <a:cubicBezTo>
                    <a:pt x="12655" y="321"/>
                    <a:pt x="11881" y="1"/>
                    <a:pt x="1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9" name="Google Shape;569;p22"/>
          <p:cNvSpPr/>
          <p:nvPr/>
        </p:nvSpPr>
        <p:spPr>
          <a:xfrm flipH="1">
            <a:off x="11099285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>
            <a:off x="1142000" y="383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>
            <a:off x="11416334" y="4632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>
            <a:off x="320234" y="2564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>
            <a:off x="551234" y="5210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>
            <a:off x="414152" y="1205450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721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3"/>
          <p:cNvSpPr txBox="1">
            <a:spLocks noGrp="1"/>
          </p:cNvSpPr>
          <p:nvPr>
            <p:ph type="title"/>
          </p:nvPr>
        </p:nvSpPr>
        <p:spPr>
          <a:xfrm>
            <a:off x="2047567" y="593367"/>
            <a:ext cx="8096800" cy="1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3"/>
          <p:cNvSpPr txBox="1">
            <a:spLocks noGrp="1"/>
          </p:cNvSpPr>
          <p:nvPr>
            <p:ph type="subTitle" idx="1"/>
          </p:nvPr>
        </p:nvSpPr>
        <p:spPr>
          <a:xfrm>
            <a:off x="955400" y="2208948"/>
            <a:ext cx="10281200" cy="38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78" name="Google Shape;578;p23"/>
          <p:cNvGrpSpPr/>
          <p:nvPr/>
        </p:nvGrpSpPr>
        <p:grpSpPr>
          <a:xfrm>
            <a:off x="0" y="6248400"/>
            <a:ext cx="12221600" cy="632800"/>
            <a:chOff x="0" y="4686300"/>
            <a:chExt cx="9166200" cy="474600"/>
          </a:xfrm>
        </p:grpSpPr>
        <p:sp>
          <p:nvSpPr>
            <p:cNvPr id="579" name="Google Shape;579;p23"/>
            <p:cNvSpPr/>
            <p:nvPr/>
          </p:nvSpPr>
          <p:spPr>
            <a:xfrm flipH="1">
              <a:off x="0" y="4686300"/>
              <a:ext cx="9166200" cy="474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3"/>
            <p:cNvSpPr/>
            <p:nvPr/>
          </p:nvSpPr>
          <p:spPr>
            <a:xfrm flipH="1">
              <a:off x="6161803" y="4686300"/>
              <a:ext cx="2982200" cy="469002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3"/>
            <p:cNvSpPr/>
            <p:nvPr/>
          </p:nvSpPr>
          <p:spPr>
            <a:xfrm flipH="1">
              <a:off x="5172225" y="4691750"/>
              <a:ext cx="2781649" cy="466649"/>
            </a:xfrm>
            <a:custGeom>
              <a:avLst/>
              <a:gdLst/>
              <a:ahLst/>
              <a:cxnLst/>
              <a:rect l="l" t="t" r="r" b="b"/>
              <a:pathLst>
                <a:path w="26526" h="4450" extrusionOk="0">
                  <a:moveTo>
                    <a:pt x="7136" y="1"/>
                  </a:moveTo>
                  <a:cubicBezTo>
                    <a:pt x="5857" y="1"/>
                    <a:pt x="4621" y="462"/>
                    <a:pt x="3651" y="1298"/>
                  </a:cubicBezTo>
                  <a:lnTo>
                    <a:pt x="0" y="4449"/>
                  </a:lnTo>
                  <a:lnTo>
                    <a:pt x="26525" y="4449"/>
                  </a:lnTo>
                  <a:lnTo>
                    <a:pt x="25629" y="3551"/>
                  </a:lnTo>
                  <a:cubicBezTo>
                    <a:pt x="24947" y="2869"/>
                    <a:pt x="24025" y="2487"/>
                    <a:pt x="23062" y="2487"/>
                  </a:cubicBezTo>
                  <a:lnTo>
                    <a:pt x="16043" y="2487"/>
                  </a:lnTo>
                  <a:cubicBezTo>
                    <a:pt x="15259" y="2487"/>
                    <a:pt x="14508" y="2175"/>
                    <a:pt x="13954" y="1623"/>
                  </a:cubicBezTo>
                  <a:lnTo>
                    <a:pt x="13224" y="891"/>
                  </a:lnTo>
                  <a:cubicBezTo>
                    <a:pt x="12655" y="321"/>
                    <a:pt x="11881" y="1"/>
                    <a:pt x="1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2" name="Google Shape;582;p23"/>
          <p:cNvSpPr/>
          <p:nvPr/>
        </p:nvSpPr>
        <p:spPr>
          <a:xfrm flipH="1">
            <a:off x="11099285" y="768983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23"/>
          <p:cNvSpPr/>
          <p:nvPr/>
        </p:nvSpPr>
        <p:spPr>
          <a:xfrm>
            <a:off x="1142000" y="383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23"/>
          <p:cNvSpPr/>
          <p:nvPr/>
        </p:nvSpPr>
        <p:spPr>
          <a:xfrm>
            <a:off x="11476100" y="1997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23"/>
          <p:cNvSpPr/>
          <p:nvPr/>
        </p:nvSpPr>
        <p:spPr>
          <a:xfrm>
            <a:off x="11416334" y="4632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3"/>
          <p:cNvSpPr/>
          <p:nvPr/>
        </p:nvSpPr>
        <p:spPr>
          <a:xfrm>
            <a:off x="320234" y="2564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3"/>
          <p:cNvSpPr/>
          <p:nvPr/>
        </p:nvSpPr>
        <p:spPr>
          <a:xfrm>
            <a:off x="551234" y="5210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3"/>
          <p:cNvSpPr/>
          <p:nvPr/>
        </p:nvSpPr>
        <p:spPr>
          <a:xfrm>
            <a:off x="-152849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6461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"/>
          <p:cNvSpPr/>
          <p:nvPr/>
        </p:nvSpPr>
        <p:spPr>
          <a:xfrm flipH="1">
            <a:off x="67" y="5796567"/>
            <a:ext cx="12222000" cy="10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subTitle" idx="1"/>
          </p:nvPr>
        </p:nvSpPr>
        <p:spPr>
          <a:xfrm>
            <a:off x="6564183" y="3693263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subTitle" idx="2"/>
          </p:nvPr>
        </p:nvSpPr>
        <p:spPr>
          <a:xfrm>
            <a:off x="2287017" y="3693263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subTitle" idx="3"/>
          </p:nvPr>
        </p:nvSpPr>
        <p:spPr>
          <a:xfrm>
            <a:off x="2287017" y="3043100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5" name="Google Shape;595;p24"/>
          <p:cNvSpPr txBox="1">
            <a:spLocks noGrp="1"/>
          </p:cNvSpPr>
          <p:nvPr>
            <p:ph type="subTitle" idx="4"/>
          </p:nvPr>
        </p:nvSpPr>
        <p:spPr>
          <a:xfrm>
            <a:off x="6564183" y="3043100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6" name="Google Shape;596;p24"/>
          <p:cNvSpPr/>
          <p:nvPr/>
        </p:nvSpPr>
        <p:spPr>
          <a:xfrm>
            <a:off x="-362448" y="7193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4"/>
          <p:cNvSpPr/>
          <p:nvPr/>
        </p:nvSpPr>
        <p:spPr>
          <a:xfrm>
            <a:off x="11083019" y="3117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4"/>
          <p:cNvSpPr/>
          <p:nvPr/>
        </p:nvSpPr>
        <p:spPr>
          <a:xfrm>
            <a:off x="9962034" y="651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4"/>
          <p:cNvSpPr/>
          <p:nvPr/>
        </p:nvSpPr>
        <p:spPr>
          <a:xfrm>
            <a:off x="11407783" y="1877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4"/>
          <p:cNvSpPr/>
          <p:nvPr/>
        </p:nvSpPr>
        <p:spPr>
          <a:xfrm>
            <a:off x="11123434" y="3788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24"/>
          <p:cNvSpPr/>
          <p:nvPr/>
        </p:nvSpPr>
        <p:spPr>
          <a:xfrm>
            <a:off x="1224283" y="358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24"/>
          <p:cNvSpPr/>
          <p:nvPr/>
        </p:nvSpPr>
        <p:spPr>
          <a:xfrm>
            <a:off x="10580316" y="3220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24"/>
          <p:cNvSpPr/>
          <p:nvPr/>
        </p:nvSpPr>
        <p:spPr>
          <a:xfrm>
            <a:off x="274916" y="2828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4" name="Google Shape;604;p24"/>
          <p:cNvGrpSpPr/>
          <p:nvPr/>
        </p:nvGrpSpPr>
        <p:grpSpPr>
          <a:xfrm>
            <a:off x="1" y="4863863"/>
            <a:ext cx="15390225" cy="2012303"/>
            <a:chOff x="0" y="3647897"/>
            <a:chExt cx="11542669" cy="1509227"/>
          </a:xfrm>
        </p:grpSpPr>
        <p:sp>
          <p:nvSpPr>
            <p:cNvPr id="605" name="Google Shape;605;p24"/>
            <p:cNvSpPr/>
            <p:nvPr/>
          </p:nvSpPr>
          <p:spPr>
            <a:xfrm>
              <a:off x="0" y="4343625"/>
              <a:ext cx="5172409" cy="813499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3595898" y="3647897"/>
              <a:ext cx="7946771" cy="1195526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4321275" y="4660500"/>
              <a:ext cx="4822800" cy="49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" name="Google Shape;608;p24"/>
          <p:cNvGrpSpPr/>
          <p:nvPr/>
        </p:nvGrpSpPr>
        <p:grpSpPr>
          <a:xfrm>
            <a:off x="11417960" y="3779206"/>
            <a:ext cx="691957" cy="1084671"/>
            <a:chOff x="906820" y="3460530"/>
            <a:chExt cx="518968" cy="813503"/>
          </a:xfrm>
        </p:grpSpPr>
        <p:sp>
          <p:nvSpPr>
            <p:cNvPr id="609" name="Google Shape;609;p24"/>
            <p:cNvSpPr/>
            <p:nvPr/>
          </p:nvSpPr>
          <p:spPr>
            <a:xfrm>
              <a:off x="1150982" y="3745842"/>
              <a:ext cx="30644" cy="528190"/>
            </a:xfrm>
            <a:custGeom>
              <a:avLst/>
              <a:gdLst/>
              <a:ahLst/>
              <a:cxnLst/>
              <a:rect l="l" t="t" r="r" b="b"/>
              <a:pathLst>
                <a:path w="525" h="9049" extrusionOk="0">
                  <a:moveTo>
                    <a:pt x="1" y="0"/>
                  </a:moveTo>
                  <a:lnTo>
                    <a:pt x="1" y="9049"/>
                  </a:lnTo>
                  <a:lnTo>
                    <a:pt x="525" y="904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906820" y="3460530"/>
              <a:ext cx="518968" cy="595783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5" y="56"/>
                    <a:pt x="4045" y="167"/>
                  </a:cubicBezTo>
                  <a:lnTo>
                    <a:pt x="1446" y="2764"/>
                  </a:lnTo>
                  <a:cubicBezTo>
                    <a:pt x="1090" y="3122"/>
                    <a:pt x="1343" y="3731"/>
                    <a:pt x="1848" y="3731"/>
                  </a:cubicBezTo>
                  <a:lnTo>
                    <a:pt x="2762" y="3731"/>
                  </a:lnTo>
                  <a:lnTo>
                    <a:pt x="748" y="5744"/>
                  </a:lnTo>
                  <a:cubicBezTo>
                    <a:pt x="309" y="6184"/>
                    <a:pt x="620" y="6937"/>
                    <a:pt x="1243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5" y="10206"/>
                    <a:pt x="1003" y="10206"/>
                  </a:cubicBezTo>
                  <a:lnTo>
                    <a:pt x="7886" y="10206"/>
                  </a:lnTo>
                  <a:cubicBezTo>
                    <a:pt x="8555" y="10206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7" y="6937"/>
                  </a:lnTo>
                  <a:cubicBezTo>
                    <a:pt x="8270" y="6937"/>
                    <a:pt x="8582" y="6184"/>
                    <a:pt x="8141" y="5744"/>
                  </a:cubicBezTo>
                  <a:lnTo>
                    <a:pt x="6130" y="3731"/>
                  </a:lnTo>
                  <a:lnTo>
                    <a:pt x="7042" y="3731"/>
                  </a:lnTo>
                  <a:cubicBezTo>
                    <a:pt x="7548" y="3731"/>
                    <a:pt x="7801" y="3122"/>
                    <a:pt x="7443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10739897" y="3544017"/>
            <a:ext cx="906431" cy="1314772"/>
            <a:chOff x="2610117" y="1514705"/>
            <a:chExt cx="889471" cy="1290173"/>
          </a:xfrm>
        </p:grpSpPr>
        <p:sp>
          <p:nvSpPr>
            <p:cNvPr id="612" name="Google Shape;612;p24"/>
            <p:cNvSpPr/>
            <p:nvPr/>
          </p:nvSpPr>
          <p:spPr>
            <a:xfrm>
              <a:off x="3207825" y="1514705"/>
              <a:ext cx="291762" cy="1290173"/>
            </a:xfrm>
            <a:custGeom>
              <a:avLst/>
              <a:gdLst/>
              <a:ahLst/>
              <a:cxnLst/>
              <a:rect l="l" t="t" r="r" b="b"/>
              <a:pathLst>
                <a:path w="5064" h="22393" extrusionOk="0">
                  <a:moveTo>
                    <a:pt x="0" y="1"/>
                  </a:moveTo>
                  <a:lnTo>
                    <a:pt x="0" y="22392"/>
                  </a:lnTo>
                  <a:lnTo>
                    <a:pt x="5064" y="22392"/>
                  </a:lnTo>
                  <a:lnTo>
                    <a:pt x="5064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610117" y="1514705"/>
              <a:ext cx="597756" cy="1290173"/>
            </a:xfrm>
            <a:custGeom>
              <a:avLst/>
              <a:gdLst/>
              <a:ahLst/>
              <a:cxnLst/>
              <a:rect l="l" t="t" r="r" b="b"/>
              <a:pathLst>
                <a:path w="10375" h="22393" extrusionOk="0">
                  <a:moveTo>
                    <a:pt x="4633" y="1"/>
                  </a:moveTo>
                  <a:lnTo>
                    <a:pt x="4633" y="8009"/>
                  </a:lnTo>
                  <a:lnTo>
                    <a:pt x="0" y="8009"/>
                  </a:lnTo>
                  <a:lnTo>
                    <a:pt x="0" y="22392"/>
                  </a:lnTo>
                  <a:lnTo>
                    <a:pt x="10374" y="22392"/>
                  </a:lnTo>
                  <a:lnTo>
                    <a:pt x="10374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946422" y="1578428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1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946422" y="1738774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2946422" y="1899119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683520" y="2059464"/>
              <a:ext cx="450376" cy="28980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2"/>
                  </a:lnTo>
                  <a:lnTo>
                    <a:pt x="7817" y="502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683520" y="2219752"/>
              <a:ext cx="450376" cy="29153"/>
            </a:xfrm>
            <a:custGeom>
              <a:avLst/>
              <a:gdLst/>
              <a:ahLst/>
              <a:cxnLst/>
              <a:rect l="l" t="t" r="r" b="b"/>
              <a:pathLst>
                <a:path w="7817" h="506" extrusionOk="0">
                  <a:moveTo>
                    <a:pt x="0" y="1"/>
                  </a:moveTo>
                  <a:lnTo>
                    <a:pt x="0" y="505"/>
                  </a:lnTo>
                  <a:lnTo>
                    <a:pt x="7817" y="505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683520" y="2380212"/>
              <a:ext cx="450376" cy="29038"/>
            </a:xfrm>
            <a:custGeom>
              <a:avLst/>
              <a:gdLst/>
              <a:ahLst/>
              <a:cxnLst/>
              <a:rect l="l" t="t" r="r" b="b"/>
              <a:pathLst>
                <a:path w="7817" h="504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683520" y="2540557"/>
              <a:ext cx="450376" cy="28980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1" name="Google Shape;621;p24"/>
          <p:cNvSpPr/>
          <p:nvPr/>
        </p:nvSpPr>
        <p:spPr>
          <a:xfrm>
            <a:off x="397383" y="1404939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106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"/>
          <p:cNvSpPr/>
          <p:nvPr/>
        </p:nvSpPr>
        <p:spPr>
          <a:xfrm>
            <a:off x="-233" y="5796567"/>
            <a:ext cx="12222000" cy="106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6196133" y="2088767"/>
            <a:ext cx="4970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025051" y="2088767"/>
            <a:ext cx="4970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5"/>
          <p:cNvSpPr/>
          <p:nvPr/>
        </p:nvSpPr>
        <p:spPr>
          <a:xfrm>
            <a:off x="261800" y="765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5"/>
          <p:cNvSpPr/>
          <p:nvPr/>
        </p:nvSpPr>
        <p:spPr>
          <a:xfrm>
            <a:off x="724800" y="1439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5"/>
          <p:cNvSpPr/>
          <p:nvPr/>
        </p:nvSpPr>
        <p:spPr>
          <a:xfrm>
            <a:off x="11247900" y="229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5"/>
          <p:cNvSpPr/>
          <p:nvPr/>
        </p:nvSpPr>
        <p:spPr>
          <a:xfrm>
            <a:off x="11637400" y="4623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5"/>
          <p:cNvSpPr/>
          <p:nvPr/>
        </p:nvSpPr>
        <p:spPr>
          <a:xfrm>
            <a:off x="26600" y="3937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5"/>
          <p:cNvSpPr/>
          <p:nvPr/>
        </p:nvSpPr>
        <p:spPr>
          <a:xfrm>
            <a:off x="1" y="5791199"/>
            <a:ext cx="7708065" cy="1066816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3" name="Google Shape;633;p25"/>
          <p:cNvGrpSpPr/>
          <p:nvPr/>
        </p:nvGrpSpPr>
        <p:grpSpPr>
          <a:xfrm>
            <a:off x="10344633" y="5383500"/>
            <a:ext cx="1873763" cy="1475245"/>
            <a:chOff x="7758475" y="4037625"/>
            <a:chExt cx="1405322" cy="1106434"/>
          </a:xfrm>
        </p:grpSpPr>
        <p:grpSp>
          <p:nvGrpSpPr>
            <p:cNvPr id="634" name="Google Shape;634;p25"/>
            <p:cNvGrpSpPr/>
            <p:nvPr/>
          </p:nvGrpSpPr>
          <p:grpSpPr>
            <a:xfrm>
              <a:off x="7758475" y="4037625"/>
              <a:ext cx="1405322" cy="1106434"/>
              <a:chOff x="7758475" y="4032112"/>
              <a:chExt cx="1405322" cy="1106434"/>
            </a:xfrm>
          </p:grpSpPr>
          <p:sp>
            <p:nvSpPr>
              <p:cNvPr id="635" name="Google Shape;635;p25"/>
              <p:cNvSpPr/>
              <p:nvPr/>
            </p:nvSpPr>
            <p:spPr>
              <a:xfrm>
                <a:off x="7758475" y="4032112"/>
                <a:ext cx="462665" cy="1106396"/>
              </a:xfrm>
              <a:custGeom>
                <a:avLst/>
                <a:gdLst/>
                <a:ahLst/>
                <a:cxnLst/>
                <a:rect l="l" t="t" r="r" b="b"/>
                <a:pathLst>
                  <a:path w="10114" h="24094" extrusionOk="0">
                    <a:moveTo>
                      <a:pt x="1" y="1"/>
                    </a:moveTo>
                    <a:lnTo>
                      <a:pt x="1" y="24093"/>
                    </a:lnTo>
                    <a:lnTo>
                      <a:pt x="10114" y="24093"/>
                    </a:lnTo>
                    <a:lnTo>
                      <a:pt x="10114" y="1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25"/>
              <p:cNvSpPr/>
              <p:nvPr/>
            </p:nvSpPr>
            <p:spPr>
              <a:xfrm>
                <a:off x="8221128" y="4032124"/>
                <a:ext cx="201929" cy="1102300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24094" extrusionOk="0">
                    <a:moveTo>
                      <a:pt x="1" y="1"/>
                    </a:moveTo>
                    <a:lnTo>
                      <a:pt x="1" y="24093"/>
                    </a:lnTo>
                    <a:lnTo>
                      <a:pt x="4413" y="24093"/>
                    </a:lnTo>
                    <a:lnTo>
                      <a:pt x="4413" y="1"/>
                    </a:lnTo>
                    <a:close/>
                  </a:path>
                </a:pathLst>
              </a:custGeom>
              <a:solidFill>
                <a:srgbClr val="F4C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5"/>
              <p:cNvSpPr/>
              <p:nvPr/>
            </p:nvSpPr>
            <p:spPr>
              <a:xfrm>
                <a:off x="8458599" y="4176012"/>
                <a:ext cx="705198" cy="961299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5"/>
              <p:cNvSpPr/>
              <p:nvPr/>
            </p:nvSpPr>
            <p:spPr>
              <a:xfrm>
                <a:off x="8004505" y="4420729"/>
                <a:ext cx="456606" cy="717818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25"/>
              <p:cNvSpPr/>
              <p:nvPr/>
            </p:nvSpPr>
            <p:spPr>
              <a:xfrm>
                <a:off x="8006990" y="4178644"/>
                <a:ext cx="700211" cy="243527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25"/>
              <p:cNvSpPr/>
              <p:nvPr/>
            </p:nvSpPr>
            <p:spPr>
              <a:xfrm>
                <a:off x="8204201" y="4511534"/>
                <a:ext cx="43414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5"/>
              <p:cNvSpPr/>
              <p:nvPr/>
            </p:nvSpPr>
            <p:spPr>
              <a:xfrm>
                <a:off x="8325025" y="4511534"/>
                <a:ext cx="43277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5"/>
              <p:cNvSpPr/>
              <p:nvPr/>
            </p:nvSpPr>
            <p:spPr>
              <a:xfrm>
                <a:off x="8204201" y="4634418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25"/>
              <p:cNvSpPr/>
              <p:nvPr/>
            </p:nvSpPr>
            <p:spPr>
              <a:xfrm>
                <a:off x="8325025" y="4634418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25"/>
              <p:cNvSpPr/>
              <p:nvPr/>
            </p:nvSpPr>
            <p:spPr>
              <a:xfrm>
                <a:off x="8204201" y="4757393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5"/>
              <p:cNvSpPr/>
              <p:nvPr/>
            </p:nvSpPr>
            <p:spPr>
              <a:xfrm>
                <a:off x="8325025" y="4757393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5"/>
              <p:cNvSpPr/>
              <p:nvPr/>
            </p:nvSpPr>
            <p:spPr>
              <a:xfrm>
                <a:off x="8204201" y="4880368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25"/>
              <p:cNvSpPr/>
              <p:nvPr/>
            </p:nvSpPr>
            <p:spPr>
              <a:xfrm>
                <a:off x="8325025" y="4880368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25"/>
              <p:cNvSpPr/>
              <p:nvPr/>
            </p:nvSpPr>
            <p:spPr>
              <a:xfrm>
                <a:off x="8204201" y="5003344"/>
                <a:ext cx="43414" cy="4327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5"/>
              <p:cNvSpPr/>
              <p:nvPr/>
            </p:nvSpPr>
            <p:spPr>
              <a:xfrm>
                <a:off x="8325025" y="5003344"/>
                <a:ext cx="43277" cy="4327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0" name="Google Shape;650;p25"/>
            <p:cNvSpPr/>
            <p:nvPr/>
          </p:nvSpPr>
          <p:spPr>
            <a:xfrm>
              <a:off x="8763579" y="4752498"/>
              <a:ext cx="22599" cy="388235"/>
            </a:xfrm>
            <a:custGeom>
              <a:avLst/>
              <a:gdLst/>
              <a:ahLst/>
              <a:cxnLst/>
              <a:rect l="l" t="t" r="r" b="b"/>
              <a:pathLst>
                <a:path w="494" h="8486" extrusionOk="0">
                  <a:moveTo>
                    <a:pt x="1" y="1"/>
                  </a:moveTo>
                  <a:lnTo>
                    <a:pt x="1" y="8486"/>
                  </a:lnTo>
                  <a:lnTo>
                    <a:pt x="493" y="848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8589869" y="4625817"/>
              <a:ext cx="370006" cy="337132"/>
            </a:xfrm>
            <a:custGeom>
              <a:avLst/>
              <a:gdLst/>
              <a:ahLst/>
              <a:cxnLst/>
              <a:rect l="l" t="t" r="r" b="b"/>
              <a:pathLst>
                <a:path w="8088" h="7369" extrusionOk="0">
                  <a:moveTo>
                    <a:pt x="4044" y="0"/>
                  </a:moveTo>
                  <a:cubicBezTo>
                    <a:pt x="3101" y="0"/>
                    <a:pt x="2158" y="360"/>
                    <a:pt x="1438" y="1079"/>
                  </a:cubicBezTo>
                  <a:cubicBezTo>
                    <a:pt x="0" y="2518"/>
                    <a:pt x="0" y="4850"/>
                    <a:pt x="1438" y="6290"/>
                  </a:cubicBezTo>
                  <a:cubicBezTo>
                    <a:pt x="2158" y="7009"/>
                    <a:pt x="3101" y="7369"/>
                    <a:pt x="4044" y="7369"/>
                  </a:cubicBezTo>
                  <a:cubicBezTo>
                    <a:pt x="4987" y="7369"/>
                    <a:pt x="5930" y="7009"/>
                    <a:pt x="6650" y="6290"/>
                  </a:cubicBezTo>
                  <a:cubicBezTo>
                    <a:pt x="8088" y="4850"/>
                    <a:pt x="8088" y="2518"/>
                    <a:pt x="6650" y="1079"/>
                  </a:cubicBezTo>
                  <a:cubicBezTo>
                    <a:pt x="5930" y="360"/>
                    <a:pt x="4987" y="0"/>
                    <a:pt x="4044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2" name="Google Shape;652;p25"/>
          <p:cNvGrpSpPr/>
          <p:nvPr/>
        </p:nvGrpSpPr>
        <p:grpSpPr>
          <a:xfrm>
            <a:off x="208626" y="4410791"/>
            <a:ext cx="672253" cy="1380397"/>
            <a:chOff x="8413426" y="3637196"/>
            <a:chExt cx="557855" cy="1145495"/>
          </a:xfrm>
        </p:grpSpPr>
        <p:sp>
          <p:nvSpPr>
            <p:cNvPr id="653" name="Google Shape;653;p25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3206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6"/>
          <p:cNvSpPr txBox="1">
            <a:spLocks noGrp="1"/>
          </p:cNvSpPr>
          <p:nvPr>
            <p:ph type="subTitle" idx="1"/>
          </p:nvPr>
        </p:nvSpPr>
        <p:spPr>
          <a:xfrm>
            <a:off x="6362080" y="2823903"/>
            <a:ext cx="4562800" cy="28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8" name="Google Shape;658;p26"/>
          <p:cNvSpPr txBox="1">
            <a:spLocks noGrp="1"/>
          </p:cNvSpPr>
          <p:nvPr>
            <p:ph type="subTitle" idx="2"/>
          </p:nvPr>
        </p:nvSpPr>
        <p:spPr>
          <a:xfrm>
            <a:off x="1267107" y="2823900"/>
            <a:ext cx="4562800" cy="28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261800" y="765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724800" y="1439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26"/>
          <p:cNvSpPr/>
          <p:nvPr/>
        </p:nvSpPr>
        <p:spPr>
          <a:xfrm>
            <a:off x="11247900" y="229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26"/>
          <p:cNvSpPr/>
          <p:nvPr/>
        </p:nvSpPr>
        <p:spPr>
          <a:xfrm>
            <a:off x="11637400" y="4623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3" name="Google Shape;663;p26"/>
          <p:cNvSpPr/>
          <p:nvPr/>
        </p:nvSpPr>
        <p:spPr>
          <a:xfrm>
            <a:off x="261800" y="3622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1267133" y="1719107"/>
            <a:ext cx="4562800" cy="11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subTitle" idx="4"/>
          </p:nvPr>
        </p:nvSpPr>
        <p:spPr>
          <a:xfrm>
            <a:off x="6362101" y="1719107"/>
            <a:ext cx="4562800" cy="11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66" name="Google Shape;666;p26"/>
          <p:cNvGrpSpPr/>
          <p:nvPr/>
        </p:nvGrpSpPr>
        <p:grpSpPr>
          <a:xfrm>
            <a:off x="1" y="5794501"/>
            <a:ext cx="12210033" cy="1074967"/>
            <a:chOff x="0" y="4345875"/>
            <a:chExt cx="9157525" cy="806225"/>
          </a:xfrm>
        </p:grpSpPr>
        <p:sp>
          <p:nvSpPr>
            <p:cNvPr id="667" name="Google Shape;667;p26"/>
            <p:cNvSpPr/>
            <p:nvPr/>
          </p:nvSpPr>
          <p:spPr>
            <a:xfrm>
              <a:off x="13525" y="4544000"/>
              <a:ext cx="9144000" cy="60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0" y="4345875"/>
              <a:ext cx="3178160" cy="797615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9" name="Google Shape;669;p26"/>
          <p:cNvSpPr/>
          <p:nvPr/>
        </p:nvSpPr>
        <p:spPr>
          <a:xfrm>
            <a:off x="10589177" y="148472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6"/>
          <p:cNvSpPr/>
          <p:nvPr/>
        </p:nvSpPr>
        <p:spPr>
          <a:xfrm>
            <a:off x="-342623" y="2062657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1" name="Google Shape;671;p26"/>
          <p:cNvGrpSpPr/>
          <p:nvPr/>
        </p:nvGrpSpPr>
        <p:grpSpPr>
          <a:xfrm>
            <a:off x="11322094" y="5296302"/>
            <a:ext cx="718181" cy="762357"/>
            <a:chOff x="1861420" y="4465151"/>
            <a:chExt cx="538636" cy="571768"/>
          </a:xfrm>
        </p:grpSpPr>
        <p:sp>
          <p:nvSpPr>
            <p:cNvPr id="672" name="Google Shape;672;p26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6210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>
            <a:off x="1250168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2"/>
          </p:nvPr>
        </p:nvSpPr>
        <p:spPr>
          <a:xfrm>
            <a:off x="4645796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7"/>
          <p:cNvSpPr txBox="1">
            <a:spLocks noGrp="1"/>
          </p:cNvSpPr>
          <p:nvPr>
            <p:ph type="subTitle" idx="3"/>
          </p:nvPr>
        </p:nvSpPr>
        <p:spPr>
          <a:xfrm>
            <a:off x="8041432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4"/>
          </p:nvPr>
        </p:nvSpPr>
        <p:spPr>
          <a:xfrm>
            <a:off x="1250167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0" name="Google Shape;690;p27"/>
          <p:cNvSpPr txBox="1">
            <a:spLocks noGrp="1"/>
          </p:cNvSpPr>
          <p:nvPr>
            <p:ph type="subTitle" idx="5"/>
          </p:nvPr>
        </p:nvSpPr>
        <p:spPr>
          <a:xfrm>
            <a:off x="4645800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1" name="Google Shape;691;p27"/>
          <p:cNvSpPr txBox="1">
            <a:spLocks noGrp="1"/>
          </p:cNvSpPr>
          <p:nvPr>
            <p:ph type="subTitle" idx="6"/>
          </p:nvPr>
        </p:nvSpPr>
        <p:spPr>
          <a:xfrm>
            <a:off x="8041433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550434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81100" y="2291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785633" y="33923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9783234" y="2760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0941834" y="12375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27"/>
          <p:cNvSpPr/>
          <p:nvPr/>
        </p:nvSpPr>
        <p:spPr>
          <a:xfrm>
            <a:off x="11683234" y="21930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27"/>
          <p:cNvSpPr/>
          <p:nvPr/>
        </p:nvSpPr>
        <p:spPr>
          <a:xfrm>
            <a:off x="11171167" y="35264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27"/>
          <p:cNvSpPr/>
          <p:nvPr/>
        </p:nvSpPr>
        <p:spPr>
          <a:xfrm>
            <a:off x="10706634" y="527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27"/>
          <p:cNvSpPr/>
          <p:nvPr/>
        </p:nvSpPr>
        <p:spPr>
          <a:xfrm flipH="1">
            <a:off x="-138757" y="5250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27"/>
          <p:cNvSpPr/>
          <p:nvPr/>
        </p:nvSpPr>
        <p:spPr>
          <a:xfrm>
            <a:off x="10589177" y="148472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2" name="Google Shape;702;p27"/>
          <p:cNvGrpSpPr/>
          <p:nvPr/>
        </p:nvGrpSpPr>
        <p:grpSpPr>
          <a:xfrm>
            <a:off x="11374008" y="4885352"/>
            <a:ext cx="593560" cy="930440"/>
            <a:chOff x="1366181" y="4147346"/>
            <a:chExt cx="486738" cy="762989"/>
          </a:xfrm>
        </p:grpSpPr>
        <p:sp>
          <p:nvSpPr>
            <p:cNvPr id="703" name="Google Shape;703;p27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5" name="Google Shape;705;p27"/>
          <p:cNvGrpSpPr/>
          <p:nvPr/>
        </p:nvGrpSpPr>
        <p:grpSpPr>
          <a:xfrm>
            <a:off x="0" y="5815300"/>
            <a:ext cx="12192000" cy="1042800"/>
            <a:chOff x="0" y="4361475"/>
            <a:chExt cx="9144000" cy="782100"/>
          </a:xfrm>
        </p:grpSpPr>
        <p:sp>
          <p:nvSpPr>
            <p:cNvPr id="706" name="Google Shape;706;p27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7" name="Google Shape;707;p27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708" name="Google Shape;708;p27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937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8"/>
          <p:cNvSpPr txBox="1">
            <a:spLocks noGrp="1"/>
          </p:cNvSpPr>
          <p:nvPr>
            <p:ph type="subTitle" idx="1"/>
          </p:nvPr>
        </p:nvSpPr>
        <p:spPr>
          <a:xfrm>
            <a:off x="3088333" y="2184349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28"/>
          <p:cNvSpPr txBox="1">
            <a:spLocks noGrp="1"/>
          </p:cNvSpPr>
          <p:nvPr>
            <p:ph type="subTitle" idx="2"/>
          </p:nvPr>
        </p:nvSpPr>
        <p:spPr>
          <a:xfrm>
            <a:off x="3088333" y="3631117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8"/>
          <p:cNvSpPr txBox="1">
            <a:spLocks noGrp="1"/>
          </p:cNvSpPr>
          <p:nvPr>
            <p:ph type="subTitle" idx="3"/>
          </p:nvPr>
        </p:nvSpPr>
        <p:spPr>
          <a:xfrm>
            <a:off x="3088333" y="5077867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8"/>
          <p:cNvSpPr txBox="1">
            <a:spLocks noGrp="1"/>
          </p:cNvSpPr>
          <p:nvPr>
            <p:ph type="subTitle" idx="4"/>
          </p:nvPr>
        </p:nvSpPr>
        <p:spPr>
          <a:xfrm>
            <a:off x="3088341" y="1578251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6" name="Google Shape;716;p28"/>
          <p:cNvSpPr txBox="1">
            <a:spLocks noGrp="1"/>
          </p:cNvSpPr>
          <p:nvPr>
            <p:ph type="subTitle" idx="5"/>
          </p:nvPr>
        </p:nvSpPr>
        <p:spPr>
          <a:xfrm>
            <a:off x="3088352" y="3025027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7" name="Google Shape;717;p28"/>
          <p:cNvSpPr txBox="1">
            <a:spLocks noGrp="1"/>
          </p:cNvSpPr>
          <p:nvPr>
            <p:ph type="subTitle" idx="6"/>
          </p:nvPr>
        </p:nvSpPr>
        <p:spPr>
          <a:xfrm>
            <a:off x="3088363" y="4471769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8" name="Google Shape;718;p28"/>
          <p:cNvSpPr/>
          <p:nvPr/>
        </p:nvSpPr>
        <p:spPr>
          <a:xfrm>
            <a:off x="575567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28"/>
          <p:cNvSpPr/>
          <p:nvPr/>
        </p:nvSpPr>
        <p:spPr>
          <a:xfrm>
            <a:off x="123767" y="2228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28"/>
          <p:cNvSpPr/>
          <p:nvPr/>
        </p:nvSpPr>
        <p:spPr>
          <a:xfrm>
            <a:off x="11639467" y="3493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1" name="Google Shape;721;p28"/>
          <p:cNvGrpSpPr/>
          <p:nvPr/>
        </p:nvGrpSpPr>
        <p:grpSpPr>
          <a:xfrm>
            <a:off x="0" y="6154373"/>
            <a:ext cx="12192000" cy="703577"/>
            <a:chOff x="0" y="4361475"/>
            <a:chExt cx="9144000" cy="782100"/>
          </a:xfrm>
        </p:grpSpPr>
        <p:sp>
          <p:nvSpPr>
            <p:cNvPr id="722" name="Google Shape;722;p28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3" name="Google Shape;723;p28"/>
            <p:cNvGrpSpPr/>
            <p:nvPr/>
          </p:nvGrpSpPr>
          <p:grpSpPr>
            <a:xfrm>
              <a:off x="0" y="4361475"/>
              <a:ext cx="5614755" cy="782100"/>
              <a:chOff x="0" y="4361475"/>
              <a:chExt cx="5614755" cy="782100"/>
            </a:xfrm>
          </p:grpSpPr>
          <p:sp>
            <p:nvSpPr>
              <p:cNvPr id="724" name="Google Shape;724;p28"/>
              <p:cNvSpPr/>
              <p:nvPr/>
            </p:nvSpPr>
            <p:spPr>
              <a:xfrm>
                <a:off x="1808750" y="4361542"/>
                <a:ext cx="3806005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26" name="Google Shape;726;p28"/>
          <p:cNvGrpSpPr/>
          <p:nvPr/>
        </p:nvGrpSpPr>
        <p:grpSpPr>
          <a:xfrm>
            <a:off x="11241027" y="5392002"/>
            <a:ext cx="718181" cy="762357"/>
            <a:chOff x="1861420" y="4465151"/>
            <a:chExt cx="538636" cy="571768"/>
          </a:xfrm>
        </p:grpSpPr>
        <p:sp>
          <p:nvSpPr>
            <p:cNvPr id="727" name="Google Shape;727;p28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8"/>
          <p:cNvSpPr/>
          <p:nvPr/>
        </p:nvSpPr>
        <p:spPr>
          <a:xfrm>
            <a:off x="-275739" y="14946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28"/>
          <p:cNvSpPr/>
          <p:nvPr/>
        </p:nvSpPr>
        <p:spPr>
          <a:xfrm>
            <a:off x="11005834" y="310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0349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29"/>
          <p:cNvGrpSpPr/>
          <p:nvPr/>
        </p:nvGrpSpPr>
        <p:grpSpPr>
          <a:xfrm>
            <a:off x="10452847" y="5144586"/>
            <a:ext cx="1749883" cy="1457228"/>
            <a:chOff x="5314336" y="3998180"/>
            <a:chExt cx="1390267" cy="1157878"/>
          </a:xfrm>
        </p:grpSpPr>
        <p:grpSp>
          <p:nvGrpSpPr>
            <p:cNvPr id="743" name="Google Shape;743;p29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744" name="Google Shape;744;p29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29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29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63" name="Google Shape;763;p29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4" name="Google Shape;764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29"/>
          <p:cNvSpPr txBox="1">
            <a:spLocks noGrp="1"/>
          </p:cNvSpPr>
          <p:nvPr>
            <p:ph type="subTitle" idx="1"/>
          </p:nvPr>
        </p:nvSpPr>
        <p:spPr>
          <a:xfrm>
            <a:off x="2960048" y="2444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9"/>
          <p:cNvSpPr txBox="1">
            <a:spLocks noGrp="1"/>
          </p:cNvSpPr>
          <p:nvPr>
            <p:ph type="subTitle" idx="2"/>
          </p:nvPr>
        </p:nvSpPr>
        <p:spPr>
          <a:xfrm>
            <a:off x="7727952" y="2444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9"/>
          <p:cNvSpPr txBox="1">
            <a:spLocks noGrp="1"/>
          </p:cNvSpPr>
          <p:nvPr>
            <p:ph type="subTitle" idx="3"/>
          </p:nvPr>
        </p:nvSpPr>
        <p:spPr>
          <a:xfrm>
            <a:off x="2960048" y="4152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9"/>
          <p:cNvSpPr txBox="1">
            <a:spLocks noGrp="1"/>
          </p:cNvSpPr>
          <p:nvPr>
            <p:ph type="subTitle" idx="4"/>
          </p:nvPr>
        </p:nvSpPr>
        <p:spPr>
          <a:xfrm>
            <a:off x="7727952" y="4152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9"/>
          <p:cNvSpPr txBox="1">
            <a:spLocks noGrp="1"/>
          </p:cNvSpPr>
          <p:nvPr>
            <p:ph type="subTitle" idx="5"/>
          </p:nvPr>
        </p:nvSpPr>
        <p:spPr>
          <a:xfrm>
            <a:off x="2960048" y="20661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0" name="Google Shape;770;p29"/>
          <p:cNvSpPr txBox="1">
            <a:spLocks noGrp="1"/>
          </p:cNvSpPr>
          <p:nvPr>
            <p:ph type="subTitle" idx="6"/>
          </p:nvPr>
        </p:nvSpPr>
        <p:spPr>
          <a:xfrm>
            <a:off x="2960048" y="3774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7"/>
          </p:nvPr>
        </p:nvSpPr>
        <p:spPr>
          <a:xfrm>
            <a:off x="7727948" y="20661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2" name="Google Shape;772;p29"/>
          <p:cNvSpPr txBox="1">
            <a:spLocks noGrp="1"/>
          </p:cNvSpPr>
          <p:nvPr>
            <p:ph type="subTitle" idx="8"/>
          </p:nvPr>
        </p:nvSpPr>
        <p:spPr>
          <a:xfrm>
            <a:off x="7727948" y="3774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29"/>
          <p:cNvSpPr/>
          <p:nvPr/>
        </p:nvSpPr>
        <p:spPr>
          <a:xfrm>
            <a:off x="115534" y="3843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29"/>
          <p:cNvSpPr/>
          <p:nvPr/>
        </p:nvSpPr>
        <p:spPr>
          <a:xfrm>
            <a:off x="833367" y="1932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9"/>
          <p:cNvSpPr/>
          <p:nvPr/>
        </p:nvSpPr>
        <p:spPr>
          <a:xfrm>
            <a:off x="2278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9"/>
          <p:cNvSpPr/>
          <p:nvPr/>
        </p:nvSpPr>
        <p:spPr>
          <a:xfrm>
            <a:off x="11665234" y="4783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29"/>
          <p:cNvSpPr/>
          <p:nvPr/>
        </p:nvSpPr>
        <p:spPr>
          <a:xfrm>
            <a:off x="10657000" y="2301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29"/>
          <p:cNvSpPr/>
          <p:nvPr/>
        </p:nvSpPr>
        <p:spPr>
          <a:xfrm>
            <a:off x="11618500" y="1004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9" name="Google Shape;779;p29"/>
          <p:cNvGrpSpPr/>
          <p:nvPr/>
        </p:nvGrpSpPr>
        <p:grpSpPr>
          <a:xfrm>
            <a:off x="227791" y="4642738"/>
            <a:ext cx="648984" cy="1017319"/>
            <a:chOff x="1366181" y="4147346"/>
            <a:chExt cx="486738" cy="762989"/>
          </a:xfrm>
        </p:grpSpPr>
        <p:sp>
          <p:nvSpPr>
            <p:cNvPr id="780" name="Google Shape;780;p29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>
            <a:off x="-176572" y="5609317"/>
            <a:ext cx="12521735" cy="1244937"/>
            <a:chOff x="-132429" y="4206987"/>
            <a:chExt cx="9391301" cy="933703"/>
          </a:xfrm>
        </p:grpSpPr>
        <p:sp>
          <p:nvSpPr>
            <p:cNvPr id="783" name="Google Shape;783;p29"/>
            <p:cNvSpPr/>
            <p:nvPr/>
          </p:nvSpPr>
          <p:spPr>
            <a:xfrm>
              <a:off x="0" y="4331525"/>
              <a:ext cx="4109700" cy="80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" y="4206987"/>
              <a:ext cx="5169650" cy="794031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-45359" y="4400001"/>
              <a:ext cx="9304231" cy="740689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-132429" y="4432333"/>
              <a:ext cx="1947461" cy="686317"/>
            </a:xfrm>
            <a:custGeom>
              <a:avLst/>
              <a:gdLst/>
              <a:ahLst/>
              <a:cxnLst/>
              <a:rect l="l" t="t" r="r" b="b"/>
              <a:pathLst>
                <a:path w="19345" h="6818" extrusionOk="0">
                  <a:moveTo>
                    <a:pt x="9786" y="1"/>
                  </a:moveTo>
                  <a:cubicBezTo>
                    <a:pt x="9762" y="1"/>
                    <a:pt x="9738" y="1"/>
                    <a:pt x="9714" y="1"/>
                  </a:cubicBezTo>
                  <a:cubicBezTo>
                    <a:pt x="8498" y="27"/>
                    <a:pt x="7388" y="700"/>
                    <a:pt x="6805" y="1768"/>
                  </a:cubicBezTo>
                  <a:cubicBezTo>
                    <a:pt x="6743" y="1772"/>
                    <a:pt x="6682" y="1778"/>
                    <a:pt x="6623" y="1785"/>
                  </a:cubicBezTo>
                  <a:cubicBezTo>
                    <a:pt x="6260" y="1588"/>
                    <a:pt x="5860" y="1489"/>
                    <a:pt x="5460" y="1489"/>
                  </a:cubicBezTo>
                  <a:cubicBezTo>
                    <a:pt x="5060" y="1489"/>
                    <a:pt x="4659" y="1588"/>
                    <a:pt x="4297" y="1787"/>
                  </a:cubicBezTo>
                  <a:cubicBezTo>
                    <a:pt x="3573" y="2185"/>
                    <a:pt x="3102" y="2925"/>
                    <a:pt x="3047" y="3747"/>
                  </a:cubicBezTo>
                  <a:cubicBezTo>
                    <a:pt x="1401" y="3850"/>
                    <a:pt x="90" y="5168"/>
                    <a:pt x="1" y="6817"/>
                  </a:cubicBezTo>
                  <a:lnTo>
                    <a:pt x="19344" y="6817"/>
                  </a:lnTo>
                  <a:cubicBezTo>
                    <a:pt x="19049" y="5391"/>
                    <a:pt x="17940" y="4276"/>
                    <a:pt x="16518" y="3971"/>
                  </a:cubicBezTo>
                  <a:cubicBezTo>
                    <a:pt x="16512" y="3059"/>
                    <a:pt x="16035" y="2215"/>
                    <a:pt x="15256" y="1740"/>
                  </a:cubicBezTo>
                  <a:cubicBezTo>
                    <a:pt x="14838" y="1485"/>
                    <a:pt x="14364" y="1357"/>
                    <a:pt x="13890" y="1357"/>
                  </a:cubicBezTo>
                  <a:cubicBezTo>
                    <a:pt x="13480" y="1357"/>
                    <a:pt x="13070" y="1453"/>
                    <a:pt x="12695" y="1645"/>
                  </a:cubicBezTo>
                  <a:cubicBezTo>
                    <a:pt x="12078" y="623"/>
                    <a:pt x="10975" y="1"/>
                    <a:pt x="9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29"/>
          <p:cNvSpPr/>
          <p:nvPr/>
        </p:nvSpPr>
        <p:spPr>
          <a:xfrm flipH="1">
            <a:off x="10850077" y="3234724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29"/>
          <p:cNvSpPr/>
          <p:nvPr/>
        </p:nvSpPr>
        <p:spPr>
          <a:xfrm>
            <a:off x="-112090" y="10943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5261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30"/>
          <p:cNvSpPr txBox="1">
            <a:spLocks noGrp="1"/>
          </p:cNvSpPr>
          <p:nvPr>
            <p:ph type="subTitle" idx="1"/>
          </p:nvPr>
        </p:nvSpPr>
        <p:spPr>
          <a:xfrm>
            <a:off x="4627047" y="1523733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30"/>
          <p:cNvSpPr txBox="1">
            <a:spLocks noGrp="1"/>
          </p:cNvSpPr>
          <p:nvPr>
            <p:ph type="subTitle" idx="2"/>
          </p:nvPr>
        </p:nvSpPr>
        <p:spPr>
          <a:xfrm>
            <a:off x="4626949" y="3956400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30"/>
          <p:cNvSpPr txBox="1">
            <a:spLocks noGrp="1"/>
          </p:cNvSpPr>
          <p:nvPr>
            <p:ph type="subTitle" idx="3"/>
          </p:nvPr>
        </p:nvSpPr>
        <p:spPr>
          <a:xfrm>
            <a:off x="4627047" y="2740067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30"/>
          <p:cNvSpPr txBox="1">
            <a:spLocks noGrp="1"/>
          </p:cNvSpPr>
          <p:nvPr>
            <p:ph type="subTitle" idx="4"/>
          </p:nvPr>
        </p:nvSpPr>
        <p:spPr>
          <a:xfrm>
            <a:off x="4627040" y="5172733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30"/>
          <p:cNvSpPr txBox="1">
            <a:spLocks noGrp="1"/>
          </p:cNvSpPr>
          <p:nvPr>
            <p:ph type="subTitle" idx="5"/>
          </p:nvPr>
        </p:nvSpPr>
        <p:spPr>
          <a:xfrm>
            <a:off x="2451751" y="1523733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6" name="Google Shape;796;p30"/>
          <p:cNvSpPr txBox="1">
            <a:spLocks noGrp="1"/>
          </p:cNvSpPr>
          <p:nvPr>
            <p:ph type="subTitle" idx="6"/>
          </p:nvPr>
        </p:nvSpPr>
        <p:spPr>
          <a:xfrm>
            <a:off x="2451751" y="2740045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7" name="Google Shape;797;p30"/>
          <p:cNvSpPr txBox="1">
            <a:spLocks noGrp="1"/>
          </p:cNvSpPr>
          <p:nvPr>
            <p:ph type="subTitle" idx="7"/>
          </p:nvPr>
        </p:nvSpPr>
        <p:spPr>
          <a:xfrm>
            <a:off x="2451751" y="3956384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8" name="Google Shape;798;p30"/>
          <p:cNvSpPr txBox="1">
            <a:spLocks noGrp="1"/>
          </p:cNvSpPr>
          <p:nvPr>
            <p:ph type="subTitle" idx="8"/>
          </p:nvPr>
        </p:nvSpPr>
        <p:spPr>
          <a:xfrm>
            <a:off x="2451751" y="5172700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115534" y="3843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30"/>
          <p:cNvSpPr/>
          <p:nvPr/>
        </p:nvSpPr>
        <p:spPr>
          <a:xfrm>
            <a:off x="833367" y="1932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30"/>
          <p:cNvSpPr/>
          <p:nvPr/>
        </p:nvSpPr>
        <p:spPr>
          <a:xfrm>
            <a:off x="2278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30"/>
          <p:cNvSpPr/>
          <p:nvPr/>
        </p:nvSpPr>
        <p:spPr>
          <a:xfrm>
            <a:off x="11665234" y="4783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30"/>
          <p:cNvSpPr/>
          <p:nvPr/>
        </p:nvSpPr>
        <p:spPr>
          <a:xfrm>
            <a:off x="10657000" y="2301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30"/>
          <p:cNvSpPr/>
          <p:nvPr/>
        </p:nvSpPr>
        <p:spPr>
          <a:xfrm>
            <a:off x="11618500" y="1004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30"/>
          <p:cNvSpPr/>
          <p:nvPr/>
        </p:nvSpPr>
        <p:spPr>
          <a:xfrm flipH="1">
            <a:off x="167" y="6242397"/>
            <a:ext cx="122216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6" name="Google Shape;806;p30"/>
          <p:cNvGrpSpPr/>
          <p:nvPr/>
        </p:nvGrpSpPr>
        <p:grpSpPr>
          <a:xfrm flipH="1">
            <a:off x="11460630" y="5360757"/>
            <a:ext cx="643213" cy="895111"/>
            <a:chOff x="3031405" y="2137303"/>
            <a:chExt cx="482410" cy="671333"/>
          </a:xfrm>
        </p:grpSpPr>
        <p:sp>
          <p:nvSpPr>
            <p:cNvPr id="807" name="Google Shape;807;p30"/>
            <p:cNvSpPr/>
            <p:nvPr/>
          </p:nvSpPr>
          <p:spPr>
            <a:xfrm>
              <a:off x="3257951" y="2302488"/>
              <a:ext cx="29326" cy="506148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3031405" y="2137303"/>
              <a:ext cx="482410" cy="439602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9" name="Google Shape;809;p30"/>
          <p:cNvSpPr/>
          <p:nvPr/>
        </p:nvSpPr>
        <p:spPr>
          <a:xfrm>
            <a:off x="0" y="6242569"/>
            <a:ext cx="8849789" cy="61543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1805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31"/>
          <p:cNvGrpSpPr/>
          <p:nvPr/>
        </p:nvGrpSpPr>
        <p:grpSpPr>
          <a:xfrm>
            <a:off x="11498567" y="4822587"/>
            <a:ext cx="515384" cy="1058284"/>
            <a:chOff x="8413426" y="3637196"/>
            <a:chExt cx="557855" cy="1145495"/>
          </a:xfrm>
        </p:grpSpPr>
        <p:sp>
          <p:nvSpPr>
            <p:cNvPr id="812" name="Google Shape;812;p31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4" name="Google Shape;814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31"/>
          <p:cNvSpPr txBox="1">
            <a:spLocks noGrp="1"/>
          </p:cNvSpPr>
          <p:nvPr>
            <p:ph type="subTitle" idx="1"/>
          </p:nvPr>
        </p:nvSpPr>
        <p:spPr>
          <a:xfrm>
            <a:off x="1486073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31"/>
          <p:cNvSpPr txBox="1">
            <a:spLocks noGrp="1"/>
          </p:cNvSpPr>
          <p:nvPr>
            <p:ph type="subTitle" idx="2"/>
          </p:nvPr>
        </p:nvSpPr>
        <p:spPr>
          <a:xfrm>
            <a:off x="4779200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31"/>
          <p:cNvSpPr txBox="1">
            <a:spLocks noGrp="1"/>
          </p:cNvSpPr>
          <p:nvPr>
            <p:ph type="subTitle" idx="3"/>
          </p:nvPr>
        </p:nvSpPr>
        <p:spPr>
          <a:xfrm>
            <a:off x="1486073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31"/>
          <p:cNvSpPr txBox="1">
            <a:spLocks noGrp="1"/>
          </p:cNvSpPr>
          <p:nvPr>
            <p:ph type="subTitle" idx="4"/>
          </p:nvPr>
        </p:nvSpPr>
        <p:spPr>
          <a:xfrm>
            <a:off x="4779200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31"/>
          <p:cNvSpPr txBox="1">
            <a:spLocks noGrp="1"/>
          </p:cNvSpPr>
          <p:nvPr>
            <p:ph type="subTitle" idx="5"/>
          </p:nvPr>
        </p:nvSpPr>
        <p:spPr>
          <a:xfrm>
            <a:off x="8072327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31"/>
          <p:cNvSpPr txBox="1">
            <a:spLocks noGrp="1"/>
          </p:cNvSpPr>
          <p:nvPr>
            <p:ph type="subTitle" idx="6"/>
          </p:nvPr>
        </p:nvSpPr>
        <p:spPr>
          <a:xfrm>
            <a:off x="8072327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31"/>
          <p:cNvSpPr txBox="1">
            <a:spLocks noGrp="1"/>
          </p:cNvSpPr>
          <p:nvPr>
            <p:ph type="subTitle" idx="7"/>
          </p:nvPr>
        </p:nvSpPr>
        <p:spPr>
          <a:xfrm>
            <a:off x="1484073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2" name="Google Shape;822;p31"/>
          <p:cNvSpPr txBox="1">
            <a:spLocks noGrp="1"/>
          </p:cNvSpPr>
          <p:nvPr>
            <p:ph type="subTitle" idx="8"/>
          </p:nvPr>
        </p:nvSpPr>
        <p:spPr>
          <a:xfrm>
            <a:off x="4777200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3" name="Google Shape;823;p31"/>
          <p:cNvSpPr txBox="1">
            <a:spLocks noGrp="1"/>
          </p:cNvSpPr>
          <p:nvPr>
            <p:ph type="subTitle" idx="9"/>
          </p:nvPr>
        </p:nvSpPr>
        <p:spPr>
          <a:xfrm>
            <a:off x="8070327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4" name="Google Shape;824;p31"/>
          <p:cNvSpPr txBox="1">
            <a:spLocks noGrp="1"/>
          </p:cNvSpPr>
          <p:nvPr>
            <p:ph type="subTitle" idx="13"/>
          </p:nvPr>
        </p:nvSpPr>
        <p:spPr>
          <a:xfrm>
            <a:off x="1484073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5" name="Google Shape;825;p31"/>
          <p:cNvSpPr txBox="1">
            <a:spLocks noGrp="1"/>
          </p:cNvSpPr>
          <p:nvPr>
            <p:ph type="subTitle" idx="14"/>
          </p:nvPr>
        </p:nvSpPr>
        <p:spPr>
          <a:xfrm>
            <a:off x="4777200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6" name="Google Shape;826;p31"/>
          <p:cNvSpPr txBox="1">
            <a:spLocks noGrp="1"/>
          </p:cNvSpPr>
          <p:nvPr>
            <p:ph type="subTitle" idx="15"/>
          </p:nvPr>
        </p:nvSpPr>
        <p:spPr>
          <a:xfrm>
            <a:off x="8070327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7" name="Google Shape;827;p31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31"/>
          <p:cNvSpPr/>
          <p:nvPr/>
        </p:nvSpPr>
        <p:spPr>
          <a:xfrm>
            <a:off x="833367" y="216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31"/>
          <p:cNvSpPr/>
          <p:nvPr/>
        </p:nvSpPr>
        <p:spPr>
          <a:xfrm>
            <a:off x="228034" y="4644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31"/>
          <p:cNvSpPr/>
          <p:nvPr/>
        </p:nvSpPr>
        <p:spPr>
          <a:xfrm>
            <a:off x="10996800" y="4543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31"/>
          <p:cNvSpPr/>
          <p:nvPr/>
        </p:nvSpPr>
        <p:spPr>
          <a:xfrm>
            <a:off x="10661067" y="14616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1"/>
          <p:cNvSpPr/>
          <p:nvPr/>
        </p:nvSpPr>
        <p:spPr>
          <a:xfrm>
            <a:off x="116457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1"/>
          <p:cNvSpPr/>
          <p:nvPr/>
        </p:nvSpPr>
        <p:spPr>
          <a:xfrm>
            <a:off x="11645767" y="28749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31"/>
          <p:cNvSpPr/>
          <p:nvPr/>
        </p:nvSpPr>
        <p:spPr>
          <a:xfrm flipH="1">
            <a:off x="144177" y="1282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31"/>
          <p:cNvSpPr/>
          <p:nvPr/>
        </p:nvSpPr>
        <p:spPr>
          <a:xfrm>
            <a:off x="10923110" y="74977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6" name="Google Shape;836;p31"/>
          <p:cNvGrpSpPr/>
          <p:nvPr/>
        </p:nvGrpSpPr>
        <p:grpSpPr>
          <a:xfrm>
            <a:off x="0" y="5861667"/>
            <a:ext cx="12192200" cy="1019500"/>
            <a:chOff x="0" y="4396250"/>
            <a:chExt cx="9144150" cy="764625"/>
          </a:xfrm>
        </p:grpSpPr>
        <p:sp>
          <p:nvSpPr>
            <p:cNvPr id="837" name="Google Shape;837;p31"/>
            <p:cNvSpPr/>
            <p:nvPr/>
          </p:nvSpPr>
          <p:spPr>
            <a:xfrm>
              <a:off x="0" y="4413575"/>
              <a:ext cx="9144000" cy="747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0" y="4396300"/>
              <a:ext cx="4750847" cy="747197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2797650" y="4396250"/>
              <a:ext cx="63465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0" name="Google Shape;840;p31"/>
          <p:cNvGrpSpPr/>
          <p:nvPr/>
        </p:nvGrpSpPr>
        <p:grpSpPr>
          <a:xfrm>
            <a:off x="157534" y="3176756"/>
            <a:ext cx="1107204" cy="2681713"/>
            <a:chOff x="0" y="2931049"/>
            <a:chExt cx="830403" cy="2011285"/>
          </a:xfrm>
        </p:grpSpPr>
        <p:sp>
          <p:nvSpPr>
            <p:cNvPr id="841" name="Google Shape;841;p31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1444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2"/>
          <p:cNvSpPr txBox="1">
            <a:spLocks noGrp="1"/>
          </p:cNvSpPr>
          <p:nvPr>
            <p:ph type="title" hasCustomPrompt="1"/>
          </p:nvPr>
        </p:nvSpPr>
        <p:spPr>
          <a:xfrm>
            <a:off x="4978633" y="72386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32"/>
          <p:cNvSpPr txBox="1">
            <a:spLocks noGrp="1"/>
          </p:cNvSpPr>
          <p:nvPr>
            <p:ph type="subTitle" idx="1"/>
          </p:nvPr>
        </p:nvSpPr>
        <p:spPr>
          <a:xfrm>
            <a:off x="4978633" y="1531336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9" name="Google Shape;849;p32"/>
          <p:cNvSpPr txBox="1">
            <a:spLocks noGrp="1"/>
          </p:cNvSpPr>
          <p:nvPr>
            <p:ph type="title" idx="2" hasCustomPrompt="1"/>
          </p:nvPr>
        </p:nvSpPr>
        <p:spPr>
          <a:xfrm>
            <a:off x="4978633" y="249849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0" name="Google Shape;850;p32"/>
          <p:cNvSpPr txBox="1">
            <a:spLocks noGrp="1"/>
          </p:cNvSpPr>
          <p:nvPr>
            <p:ph type="subTitle" idx="3"/>
          </p:nvPr>
        </p:nvSpPr>
        <p:spPr>
          <a:xfrm>
            <a:off x="4978633" y="3328545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1" name="Google Shape;851;p32"/>
          <p:cNvSpPr txBox="1">
            <a:spLocks noGrp="1"/>
          </p:cNvSpPr>
          <p:nvPr>
            <p:ph type="title" idx="4" hasCustomPrompt="1"/>
          </p:nvPr>
        </p:nvSpPr>
        <p:spPr>
          <a:xfrm>
            <a:off x="4978633" y="4295684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2" name="Google Shape;852;p32"/>
          <p:cNvSpPr txBox="1">
            <a:spLocks noGrp="1"/>
          </p:cNvSpPr>
          <p:nvPr>
            <p:ph type="subTitle" idx="5"/>
          </p:nvPr>
        </p:nvSpPr>
        <p:spPr>
          <a:xfrm>
            <a:off x="4978633" y="5137053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853" name="Google Shape;853;p32"/>
          <p:cNvGrpSpPr/>
          <p:nvPr/>
        </p:nvGrpSpPr>
        <p:grpSpPr>
          <a:xfrm>
            <a:off x="0" y="5328934"/>
            <a:ext cx="12192133" cy="1544409"/>
            <a:chOff x="0" y="3996700"/>
            <a:chExt cx="9144100" cy="1158307"/>
          </a:xfrm>
        </p:grpSpPr>
        <p:grpSp>
          <p:nvGrpSpPr>
            <p:cNvPr id="854" name="Google Shape;854;p32"/>
            <p:cNvGrpSpPr/>
            <p:nvPr/>
          </p:nvGrpSpPr>
          <p:grpSpPr>
            <a:xfrm>
              <a:off x="0" y="3996700"/>
              <a:ext cx="4988344" cy="1158307"/>
              <a:chOff x="0" y="3996700"/>
              <a:chExt cx="4988344" cy="1158307"/>
            </a:xfrm>
          </p:grpSpPr>
          <p:sp>
            <p:nvSpPr>
              <p:cNvPr id="855" name="Google Shape;855;p32"/>
              <p:cNvSpPr/>
              <p:nvPr/>
            </p:nvSpPr>
            <p:spPr>
              <a:xfrm>
                <a:off x="2333275" y="3996701"/>
                <a:ext cx="2655069" cy="1158306"/>
              </a:xfrm>
              <a:custGeom>
                <a:avLst/>
                <a:gdLst/>
                <a:ahLst/>
                <a:cxnLst/>
                <a:rect l="l" t="t" r="r" b="b"/>
                <a:pathLst>
                  <a:path w="32712" h="14271" extrusionOk="0">
                    <a:moveTo>
                      <a:pt x="0" y="1"/>
                    </a:moveTo>
                    <a:lnTo>
                      <a:pt x="0" y="14271"/>
                    </a:lnTo>
                    <a:lnTo>
                      <a:pt x="32712" y="14271"/>
                    </a:lnTo>
                    <a:lnTo>
                      <a:pt x="27601" y="9160"/>
                    </a:lnTo>
                    <a:cubicBezTo>
                      <a:pt x="27109" y="8668"/>
                      <a:pt x="26438" y="8391"/>
                      <a:pt x="25740" y="8389"/>
                    </a:cubicBezTo>
                    <a:lnTo>
                      <a:pt x="15234" y="8389"/>
                    </a:lnTo>
                    <a:cubicBezTo>
                      <a:pt x="15231" y="8389"/>
                      <a:pt x="15229" y="8389"/>
                      <a:pt x="15226" y="8389"/>
                    </a:cubicBezTo>
                    <a:cubicBezTo>
                      <a:pt x="14333" y="8389"/>
                      <a:pt x="13478" y="8033"/>
                      <a:pt x="12845" y="7400"/>
                    </a:cubicBezTo>
                    <a:lnTo>
                      <a:pt x="6217" y="772"/>
                    </a:lnTo>
                    <a:cubicBezTo>
                      <a:pt x="5724" y="278"/>
                      <a:pt x="5054" y="1"/>
                      <a:pt x="4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>
                <a:off x="0" y="3996700"/>
                <a:ext cx="2526600" cy="1158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7" name="Google Shape;857;p32"/>
            <p:cNvSpPr/>
            <p:nvPr/>
          </p:nvSpPr>
          <p:spPr>
            <a:xfrm>
              <a:off x="3198400" y="4679775"/>
              <a:ext cx="5945700" cy="47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32"/>
          <p:cNvGrpSpPr/>
          <p:nvPr/>
        </p:nvGrpSpPr>
        <p:grpSpPr>
          <a:xfrm>
            <a:off x="11286416" y="4872921"/>
            <a:ext cx="773835" cy="1366768"/>
            <a:chOff x="2423837" y="2615804"/>
            <a:chExt cx="580376" cy="1025076"/>
          </a:xfrm>
        </p:grpSpPr>
        <p:sp>
          <p:nvSpPr>
            <p:cNvPr id="859" name="Google Shape;859;p32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1" name="Google Shape;861;p32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32"/>
          <p:cNvSpPr/>
          <p:nvPr/>
        </p:nvSpPr>
        <p:spPr>
          <a:xfrm>
            <a:off x="11555734" y="3194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32"/>
          <p:cNvSpPr/>
          <p:nvPr/>
        </p:nvSpPr>
        <p:spPr>
          <a:xfrm>
            <a:off x="11320534" y="5721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32"/>
          <p:cNvSpPr/>
          <p:nvPr/>
        </p:nvSpPr>
        <p:spPr>
          <a:xfrm>
            <a:off x="463234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9859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3"/>
          <p:cNvSpPr txBox="1">
            <a:spLocks noGrp="1"/>
          </p:cNvSpPr>
          <p:nvPr>
            <p:ph type="title" hasCustomPrompt="1"/>
          </p:nvPr>
        </p:nvSpPr>
        <p:spPr>
          <a:xfrm>
            <a:off x="1966533" y="3365100"/>
            <a:ext cx="14672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7" name="Google Shape;867;p33"/>
          <p:cNvSpPr txBox="1">
            <a:spLocks noGrp="1"/>
          </p:cNvSpPr>
          <p:nvPr>
            <p:ph type="subTitle" idx="1"/>
          </p:nvPr>
        </p:nvSpPr>
        <p:spPr>
          <a:xfrm>
            <a:off x="1251333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68" name="Google Shape;868;p33"/>
          <p:cNvSpPr txBox="1">
            <a:spLocks noGrp="1"/>
          </p:cNvSpPr>
          <p:nvPr>
            <p:ph type="subTitle" idx="2"/>
          </p:nvPr>
        </p:nvSpPr>
        <p:spPr>
          <a:xfrm>
            <a:off x="1251333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9" name="Google Shape;869;p33"/>
          <p:cNvSpPr txBox="1">
            <a:spLocks noGrp="1"/>
          </p:cNvSpPr>
          <p:nvPr>
            <p:ph type="title" idx="3" hasCustomPrompt="1"/>
          </p:nvPr>
        </p:nvSpPr>
        <p:spPr>
          <a:xfrm>
            <a:off x="5164200" y="3365100"/>
            <a:ext cx="18636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0" name="Google Shape;870;p33"/>
          <p:cNvSpPr txBox="1">
            <a:spLocks noGrp="1"/>
          </p:cNvSpPr>
          <p:nvPr>
            <p:ph type="subTitle" idx="4"/>
          </p:nvPr>
        </p:nvSpPr>
        <p:spPr>
          <a:xfrm>
            <a:off x="4647200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1" name="Google Shape;871;p33"/>
          <p:cNvSpPr txBox="1">
            <a:spLocks noGrp="1"/>
          </p:cNvSpPr>
          <p:nvPr>
            <p:ph type="subTitle" idx="5"/>
          </p:nvPr>
        </p:nvSpPr>
        <p:spPr>
          <a:xfrm>
            <a:off x="4647200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2" name="Google Shape;872;p33"/>
          <p:cNvSpPr txBox="1">
            <a:spLocks noGrp="1"/>
          </p:cNvSpPr>
          <p:nvPr>
            <p:ph type="title" idx="6" hasCustomPrompt="1"/>
          </p:nvPr>
        </p:nvSpPr>
        <p:spPr>
          <a:xfrm>
            <a:off x="8560067" y="3365100"/>
            <a:ext cx="18636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3" name="Google Shape;873;p33"/>
          <p:cNvSpPr txBox="1">
            <a:spLocks noGrp="1"/>
          </p:cNvSpPr>
          <p:nvPr>
            <p:ph type="subTitle" idx="7"/>
          </p:nvPr>
        </p:nvSpPr>
        <p:spPr>
          <a:xfrm>
            <a:off x="8043067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4" name="Google Shape;874;p33"/>
          <p:cNvSpPr txBox="1">
            <a:spLocks noGrp="1"/>
          </p:cNvSpPr>
          <p:nvPr>
            <p:ph type="subTitle" idx="8"/>
          </p:nvPr>
        </p:nvSpPr>
        <p:spPr>
          <a:xfrm>
            <a:off x="8043067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5" name="Google Shape;875;p33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33"/>
          <p:cNvSpPr/>
          <p:nvPr/>
        </p:nvSpPr>
        <p:spPr>
          <a:xfrm>
            <a:off x="11232000" y="5053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33"/>
          <p:cNvSpPr/>
          <p:nvPr/>
        </p:nvSpPr>
        <p:spPr>
          <a:xfrm>
            <a:off x="11069834" y="30875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33"/>
          <p:cNvSpPr/>
          <p:nvPr/>
        </p:nvSpPr>
        <p:spPr>
          <a:xfrm>
            <a:off x="11660667" y="14889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33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33"/>
          <p:cNvSpPr/>
          <p:nvPr/>
        </p:nvSpPr>
        <p:spPr>
          <a:xfrm>
            <a:off x="833367" y="2152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33"/>
          <p:cNvSpPr/>
          <p:nvPr/>
        </p:nvSpPr>
        <p:spPr>
          <a:xfrm>
            <a:off x="298634" y="360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33"/>
          <p:cNvSpPr/>
          <p:nvPr/>
        </p:nvSpPr>
        <p:spPr>
          <a:xfrm>
            <a:off x="-454604" y="5630631"/>
            <a:ext cx="1613631" cy="568667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3" name="Google Shape;883;p33"/>
          <p:cNvGrpSpPr/>
          <p:nvPr/>
        </p:nvGrpSpPr>
        <p:grpSpPr>
          <a:xfrm>
            <a:off x="11573034" y="4896314"/>
            <a:ext cx="525359" cy="1122441"/>
            <a:chOff x="59855" y="2644501"/>
            <a:chExt cx="344995" cy="737090"/>
          </a:xfrm>
        </p:grpSpPr>
        <p:sp>
          <p:nvSpPr>
            <p:cNvPr id="884" name="Google Shape;884;p33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6" name="Google Shape;886;p33"/>
          <p:cNvGrpSpPr/>
          <p:nvPr/>
        </p:nvGrpSpPr>
        <p:grpSpPr>
          <a:xfrm flipH="1">
            <a:off x="0" y="6015755"/>
            <a:ext cx="12192000" cy="842373"/>
            <a:chOff x="0" y="4361475"/>
            <a:chExt cx="9144000" cy="782100"/>
          </a:xfrm>
        </p:grpSpPr>
        <p:sp>
          <p:nvSpPr>
            <p:cNvPr id="887" name="Google Shape;887;p33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8" name="Google Shape;888;p33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889" name="Google Shape;889;p33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33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604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34"/>
          <p:cNvGrpSpPr/>
          <p:nvPr/>
        </p:nvGrpSpPr>
        <p:grpSpPr>
          <a:xfrm>
            <a:off x="-836742" y="5249134"/>
            <a:ext cx="13050143" cy="1621633"/>
            <a:chOff x="-627557" y="3936850"/>
            <a:chExt cx="9787607" cy="1216225"/>
          </a:xfrm>
        </p:grpSpPr>
        <p:sp>
          <p:nvSpPr>
            <p:cNvPr id="893" name="Google Shape;893;p34"/>
            <p:cNvSpPr/>
            <p:nvPr/>
          </p:nvSpPr>
          <p:spPr>
            <a:xfrm flipH="1">
              <a:off x="-627557" y="3936850"/>
              <a:ext cx="8020981" cy="1206646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4825650" y="4649675"/>
              <a:ext cx="4334400" cy="50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5" name="Google Shape;895;p34"/>
          <p:cNvSpPr txBox="1">
            <a:spLocks noGrp="1"/>
          </p:cNvSpPr>
          <p:nvPr>
            <p:ph type="title"/>
          </p:nvPr>
        </p:nvSpPr>
        <p:spPr>
          <a:xfrm>
            <a:off x="5310233" y="7200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4"/>
          <p:cNvSpPr txBox="1">
            <a:spLocks noGrp="1"/>
          </p:cNvSpPr>
          <p:nvPr>
            <p:ph type="subTitle" idx="1"/>
          </p:nvPr>
        </p:nvSpPr>
        <p:spPr>
          <a:xfrm>
            <a:off x="5310233" y="2238533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4"/>
          <p:cNvSpPr/>
          <p:nvPr/>
        </p:nvSpPr>
        <p:spPr>
          <a:xfrm>
            <a:off x="583967" y="2064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34"/>
          <p:cNvSpPr/>
          <p:nvPr/>
        </p:nvSpPr>
        <p:spPr>
          <a:xfrm>
            <a:off x="3661967" y="3114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34"/>
          <p:cNvSpPr/>
          <p:nvPr/>
        </p:nvSpPr>
        <p:spPr>
          <a:xfrm>
            <a:off x="109341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34"/>
          <p:cNvSpPr/>
          <p:nvPr/>
        </p:nvSpPr>
        <p:spPr>
          <a:xfrm>
            <a:off x="10536034" y="3114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34"/>
          <p:cNvSpPr/>
          <p:nvPr/>
        </p:nvSpPr>
        <p:spPr>
          <a:xfrm>
            <a:off x="11704734" y="44616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34"/>
          <p:cNvSpPr/>
          <p:nvPr/>
        </p:nvSpPr>
        <p:spPr>
          <a:xfrm>
            <a:off x="2133650" y="548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4"/>
          <p:cNvSpPr txBox="1"/>
          <p:nvPr/>
        </p:nvSpPr>
        <p:spPr>
          <a:xfrm>
            <a:off x="5310233" y="4853900"/>
            <a:ext cx="59308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This presentation template was created by </a:t>
            </a:r>
            <a:r>
              <a:rPr lang="en" sz="1600" b="1">
                <a:solidFill>
                  <a:schemeClr val="hlink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/>
              </a:rPr>
              <a:t>Slidesgo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6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04" name="Google Shape;904;p34"/>
          <p:cNvSpPr/>
          <p:nvPr/>
        </p:nvSpPr>
        <p:spPr>
          <a:xfrm>
            <a:off x="4343534" y="1005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9186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5"/>
          <p:cNvSpPr/>
          <p:nvPr/>
        </p:nvSpPr>
        <p:spPr>
          <a:xfrm>
            <a:off x="575567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35"/>
          <p:cNvSpPr/>
          <p:nvPr/>
        </p:nvSpPr>
        <p:spPr>
          <a:xfrm>
            <a:off x="123767" y="2228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35"/>
          <p:cNvSpPr/>
          <p:nvPr/>
        </p:nvSpPr>
        <p:spPr>
          <a:xfrm>
            <a:off x="11005834" y="310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35"/>
          <p:cNvSpPr/>
          <p:nvPr/>
        </p:nvSpPr>
        <p:spPr>
          <a:xfrm>
            <a:off x="10770634" y="212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35"/>
          <p:cNvSpPr/>
          <p:nvPr/>
        </p:nvSpPr>
        <p:spPr>
          <a:xfrm>
            <a:off x="11639467" y="3493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35"/>
          <p:cNvSpPr/>
          <p:nvPr/>
        </p:nvSpPr>
        <p:spPr>
          <a:xfrm>
            <a:off x="10535434" y="4705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35"/>
          <p:cNvSpPr/>
          <p:nvPr/>
        </p:nvSpPr>
        <p:spPr>
          <a:xfrm>
            <a:off x="1118234" y="3346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3" name="Google Shape;913;p35"/>
          <p:cNvGrpSpPr/>
          <p:nvPr/>
        </p:nvGrpSpPr>
        <p:grpSpPr>
          <a:xfrm>
            <a:off x="0" y="6154373"/>
            <a:ext cx="12192000" cy="703577"/>
            <a:chOff x="0" y="4361475"/>
            <a:chExt cx="9144000" cy="782100"/>
          </a:xfrm>
        </p:grpSpPr>
        <p:sp>
          <p:nvSpPr>
            <p:cNvPr id="914" name="Google Shape;914;p35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5" name="Google Shape;915;p35"/>
            <p:cNvGrpSpPr/>
            <p:nvPr/>
          </p:nvGrpSpPr>
          <p:grpSpPr>
            <a:xfrm>
              <a:off x="0" y="4361475"/>
              <a:ext cx="5614755" cy="782100"/>
              <a:chOff x="0" y="4361475"/>
              <a:chExt cx="5614755" cy="782100"/>
            </a:xfrm>
          </p:grpSpPr>
          <p:sp>
            <p:nvSpPr>
              <p:cNvPr id="916" name="Google Shape;916;p35"/>
              <p:cNvSpPr/>
              <p:nvPr/>
            </p:nvSpPr>
            <p:spPr>
              <a:xfrm>
                <a:off x="1808750" y="4361542"/>
                <a:ext cx="3806005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18" name="Google Shape;918;p35"/>
          <p:cNvGrpSpPr/>
          <p:nvPr/>
        </p:nvGrpSpPr>
        <p:grpSpPr>
          <a:xfrm>
            <a:off x="231767" y="4228335"/>
            <a:ext cx="1121669" cy="1926028"/>
            <a:chOff x="1520725" y="3612984"/>
            <a:chExt cx="848806" cy="1457493"/>
          </a:xfrm>
        </p:grpSpPr>
        <p:sp>
          <p:nvSpPr>
            <p:cNvPr id="919" name="Google Shape;919;p35"/>
            <p:cNvSpPr/>
            <p:nvPr/>
          </p:nvSpPr>
          <p:spPr>
            <a:xfrm>
              <a:off x="1520726" y="3612984"/>
              <a:ext cx="504875" cy="1457491"/>
            </a:xfrm>
            <a:custGeom>
              <a:avLst/>
              <a:gdLst/>
              <a:ahLst/>
              <a:cxnLst/>
              <a:rect l="l" t="t" r="r" b="b"/>
              <a:pathLst>
                <a:path w="9103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9103" y="19979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25442" y="3612986"/>
              <a:ext cx="344089" cy="1457491"/>
            </a:xfrm>
            <a:custGeom>
              <a:avLst/>
              <a:gdLst/>
              <a:ahLst/>
              <a:cxnLst/>
              <a:rect l="l" t="t" r="r" b="b"/>
              <a:pathLst>
                <a:path w="6204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6203" y="19979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1520725" y="3872098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025440" y="3872098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159970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188295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1742024" y="3693617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8"/>
                  </a:lnTo>
                  <a:lnTo>
                    <a:pt x="1104" y="198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1520725" y="4177700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025440" y="4177700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59970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88295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742024" y="3999219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1520725" y="4499442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159970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188295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1742024" y="4320961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5"/>
          <p:cNvGrpSpPr/>
          <p:nvPr/>
        </p:nvGrpSpPr>
        <p:grpSpPr>
          <a:xfrm>
            <a:off x="1102567" y="5055918"/>
            <a:ext cx="635551" cy="1122527"/>
            <a:chOff x="2423837" y="2615804"/>
            <a:chExt cx="580376" cy="1025076"/>
          </a:xfrm>
        </p:grpSpPr>
        <p:sp>
          <p:nvSpPr>
            <p:cNvPr id="936" name="Google Shape;936;p35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5"/>
          <p:cNvGrpSpPr/>
          <p:nvPr/>
        </p:nvGrpSpPr>
        <p:grpSpPr>
          <a:xfrm>
            <a:off x="11241027" y="5392002"/>
            <a:ext cx="718181" cy="762357"/>
            <a:chOff x="1861420" y="4465151"/>
            <a:chExt cx="538636" cy="571768"/>
          </a:xfrm>
        </p:grpSpPr>
        <p:sp>
          <p:nvSpPr>
            <p:cNvPr id="939" name="Google Shape;939;p35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1" name="Google Shape;951;p35"/>
          <p:cNvSpPr/>
          <p:nvPr/>
        </p:nvSpPr>
        <p:spPr>
          <a:xfrm>
            <a:off x="-275739" y="14946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5"/>
          <p:cNvSpPr/>
          <p:nvPr/>
        </p:nvSpPr>
        <p:spPr>
          <a:xfrm>
            <a:off x="10524994" y="40917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5"/>
          <p:cNvSpPr/>
          <p:nvPr/>
        </p:nvSpPr>
        <p:spPr>
          <a:xfrm>
            <a:off x="9623931" y="5741868"/>
            <a:ext cx="1728347" cy="609097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3980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6"/>
          <p:cNvSpPr/>
          <p:nvPr/>
        </p:nvSpPr>
        <p:spPr>
          <a:xfrm>
            <a:off x="1120034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36"/>
          <p:cNvSpPr/>
          <p:nvPr/>
        </p:nvSpPr>
        <p:spPr>
          <a:xfrm>
            <a:off x="424967" y="2824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36"/>
          <p:cNvSpPr/>
          <p:nvPr/>
        </p:nvSpPr>
        <p:spPr>
          <a:xfrm>
            <a:off x="1525500" y="4318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36"/>
          <p:cNvSpPr/>
          <p:nvPr/>
        </p:nvSpPr>
        <p:spPr>
          <a:xfrm>
            <a:off x="30083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36"/>
          <p:cNvSpPr/>
          <p:nvPr/>
        </p:nvSpPr>
        <p:spPr>
          <a:xfrm>
            <a:off x="6877500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36"/>
          <p:cNvSpPr/>
          <p:nvPr/>
        </p:nvSpPr>
        <p:spPr>
          <a:xfrm>
            <a:off x="9970567" y="542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6"/>
          <p:cNvSpPr/>
          <p:nvPr/>
        </p:nvSpPr>
        <p:spPr>
          <a:xfrm>
            <a:off x="10063267" y="2233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36"/>
          <p:cNvSpPr/>
          <p:nvPr/>
        </p:nvSpPr>
        <p:spPr>
          <a:xfrm>
            <a:off x="11441834" y="3670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36"/>
          <p:cNvSpPr/>
          <p:nvPr/>
        </p:nvSpPr>
        <p:spPr>
          <a:xfrm>
            <a:off x="10298467" y="4729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4" name="Google Shape;964;p36"/>
          <p:cNvGrpSpPr/>
          <p:nvPr/>
        </p:nvGrpSpPr>
        <p:grpSpPr>
          <a:xfrm>
            <a:off x="10213582" y="3896930"/>
            <a:ext cx="1853689" cy="1543837"/>
            <a:chOff x="5314336" y="3998180"/>
            <a:chExt cx="1390267" cy="1157878"/>
          </a:xfrm>
        </p:grpSpPr>
        <p:grpSp>
          <p:nvGrpSpPr>
            <p:cNvPr id="965" name="Google Shape;965;p36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966" name="Google Shape;966;p36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85" name="Google Shape;985;p36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6" name="Google Shape;986;p36"/>
          <p:cNvSpPr/>
          <p:nvPr/>
        </p:nvSpPr>
        <p:spPr>
          <a:xfrm flipH="1">
            <a:off x="-180824" y="33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6"/>
          <p:cNvSpPr/>
          <p:nvPr/>
        </p:nvSpPr>
        <p:spPr>
          <a:xfrm flipH="1">
            <a:off x="10370877" y="14625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6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6"/>
          <p:cNvSpPr/>
          <p:nvPr/>
        </p:nvSpPr>
        <p:spPr>
          <a:xfrm flipH="1">
            <a:off x="6470678" y="5417605"/>
            <a:ext cx="5739356" cy="144039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0" name="Google Shape;990;p36"/>
          <p:cNvGrpSpPr/>
          <p:nvPr/>
        </p:nvGrpSpPr>
        <p:grpSpPr>
          <a:xfrm>
            <a:off x="300964" y="4331285"/>
            <a:ext cx="650016" cy="1388875"/>
            <a:chOff x="59855" y="2644501"/>
            <a:chExt cx="344995" cy="737090"/>
          </a:xfrm>
        </p:grpSpPr>
        <p:sp>
          <p:nvSpPr>
            <p:cNvPr id="991" name="Google Shape;991;p36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1910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7341200" cy="2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3206451"/>
            <a:ext cx="7341200" cy="5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41433" y="5292929"/>
            <a:ext cx="652707" cy="1078457"/>
            <a:chOff x="661400" y="4138682"/>
            <a:chExt cx="489530" cy="808843"/>
          </a:xfrm>
        </p:grpSpPr>
        <p:sp>
          <p:nvSpPr>
            <p:cNvPr id="12" name="Google Shape;12;p2"/>
            <p:cNvSpPr/>
            <p:nvPr/>
          </p:nvSpPr>
          <p:spPr>
            <a:xfrm>
              <a:off x="891665" y="4392739"/>
              <a:ext cx="29015" cy="554786"/>
            </a:xfrm>
            <a:custGeom>
              <a:avLst/>
              <a:gdLst/>
              <a:ahLst/>
              <a:cxnLst/>
              <a:rect l="l" t="t" r="r" b="b"/>
              <a:pathLst>
                <a:path w="530" h="10134" extrusionOk="0">
                  <a:moveTo>
                    <a:pt x="1" y="1"/>
                  </a:moveTo>
                  <a:lnTo>
                    <a:pt x="1" y="10133"/>
                  </a:lnTo>
                  <a:lnTo>
                    <a:pt x="529" y="1013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1400" y="4138682"/>
              <a:ext cx="489530" cy="561957"/>
            </a:xfrm>
            <a:custGeom>
              <a:avLst/>
              <a:gdLst/>
              <a:ahLst/>
              <a:cxnLst/>
              <a:rect l="l" t="t" r="r" b="b"/>
              <a:pathLst>
                <a:path w="8942" h="10265" extrusionOk="0">
                  <a:moveTo>
                    <a:pt x="4471" y="0"/>
                  </a:moveTo>
                  <a:cubicBezTo>
                    <a:pt x="4325" y="0"/>
                    <a:pt x="4179" y="56"/>
                    <a:pt x="4069" y="168"/>
                  </a:cubicBezTo>
                  <a:lnTo>
                    <a:pt x="1456" y="2779"/>
                  </a:lnTo>
                  <a:cubicBezTo>
                    <a:pt x="1096" y="3139"/>
                    <a:pt x="1351" y="3752"/>
                    <a:pt x="1859" y="3752"/>
                  </a:cubicBezTo>
                  <a:lnTo>
                    <a:pt x="2777" y="3752"/>
                  </a:lnTo>
                  <a:lnTo>
                    <a:pt x="754" y="5777"/>
                  </a:lnTo>
                  <a:cubicBezTo>
                    <a:pt x="311" y="6218"/>
                    <a:pt x="625" y="6976"/>
                    <a:pt x="1252" y="6976"/>
                  </a:cubicBezTo>
                  <a:lnTo>
                    <a:pt x="2476" y="6976"/>
                  </a:lnTo>
                  <a:lnTo>
                    <a:pt x="477" y="8975"/>
                  </a:lnTo>
                  <a:cubicBezTo>
                    <a:pt x="0" y="9450"/>
                    <a:pt x="336" y="10265"/>
                    <a:pt x="1011" y="10265"/>
                  </a:cubicBezTo>
                  <a:lnTo>
                    <a:pt x="7933" y="10265"/>
                  </a:lnTo>
                  <a:cubicBezTo>
                    <a:pt x="8606" y="10265"/>
                    <a:pt x="8942" y="9450"/>
                    <a:pt x="8465" y="8975"/>
                  </a:cubicBezTo>
                  <a:lnTo>
                    <a:pt x="6468" y="6976"/>
                  </a:lnTo>
                  <a:lnTo>
                    <a:pt x="7692" y="6976"/>
                  </a:lnTo>
                  <a:cubicBezTo>
                    <a:pt x="8317" y="6976"/>
                    <a:pt x="8631" y="6218"/>
                    <a:pt x="8188" y="5777"/>
                  </a:cubicBezTo>
                  <a:lnTo>
                    <a:pt x="6165" y="3752"/>
                  </a:lnTo>
                  <a:lnTo>
                    <a:pt x="7083" y="3752"/>
                  </a:lnTo>
                  <a:cubicBezTo>
                    <a:pt x="7591" y="3752"/>
                    <a:pt x="7846" y="3139"/>
                    <a:pt x="7486" y="2779"/>
                  </a:cubicBezTo>
                  <a:lnTo>
                    <a:pt x="4874" y="168"/>
                  </a:lnTo>
                  <a:cubicBezTo>
                    <a:pt x="4763" y="56"/>
                    <a:pt x="4617" y="0"/>
                    <a:pt x="4471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69191" y="5198805"/>
            <a:ext cx="648984" cy="1017319"/>
            <a:chOff x="1366181" y="4147346"/>
            <a:chExt cx="486738" cy="762989"/>
          </a:xfrm>
        </p:grpSpPr>
        <p:sp>
          <p:nvSpPr>
            <p:cNvPr id="15" name="Google Shape;15;p2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-220534" y="6197634"/>
            <a:ext cx="3936635" cy="660365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590657" y="4486112"/>
            <a:ext cx="1698183" cy="289841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0994506" y="3705479"/>
            <a:ext cx="1098177" cy="2669775"/>
            <a:chOff x="7638154" y="2779109"/>
            <a:chExt cx="823633" cy="2002331"/>
          </a:xfrm>
        </p:grpSpPr>
        <p:sp>
          <p:nvSpPr>
            <p:cNvPr id="20" name="Google Shape;20;p2"/>
            <p:cNvSpPr/>
            <p:nvPr/>
          </p:nvSpPr>
          <p:spPr>
            <a:xfrm>
              <a:off x="7999973" y="2779109"/>
              <a:ext cx="108978" cy="478541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38154" y="3257873"/>
              <a:ext cx="414370" cy="239346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47265" y="3263094"/>
              <a:ext cx="414522" cy="239346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36519" y="3278910"/>
              <a:ext cx="26763" cy="1502530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03572" y="3214632"/>
              <a:ext cx="89362" cy="85915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7359993" y="4855531"/>
            <a:ext cx="38824" cy="669173"/>
          </a:xfrm>
          <a:custGeom>
            <a:avLst/>
            <a:gdLst/>
            <a:ahLst/>
            <a:cxnLst/>
            <a:rect l="l" t="t" r="r" b="b"/>
            <a:pathLst>
              <a:path w="525" h="9049" extrusionOk="0">
                <a:moveTo>
                  <a:pt x="1" y="0"/>
                </a:moveTo>
                <a:lnTo>
                  <a:pt x="1" y="9049"/>
                </a:lnTo>
                <a:lnTo>
                  <a:pt x="525" y="9049"/>
                </a:lnTo>
                <a:lnTo>
                  <a:pt x="525" y="0"/>
                </a:lnTo>
                <a:close/>
              </a:path>
            </a:pathLst>
          </a:custGeom>
          <a:solidFill>
            <a:srgbClr val="293B6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7050657" y="4494059"/>
            <a:ext cx="657489" cy="754808"/>
          </a:xfrm>
          <a:custGeom>
            <a:avLst/>
            <a:gdLst/>
            <a:ahLst/>
            <a:cxnLst/>
            <a:rect l="l" t="t" r="r" b="b"/>
            <a:pathLst>
              <a:path w="8891" h="10207" extrusionOk="0">
                <a:moveTo>
                  <a:pt x="4445" y="1"/>
                </a:moveTo>
                <a:cubicBezTo>
                  <a:pt x="4300" y="1"/>
                  <a:pt x="4155" y="56"/>
                  <a:pt x="4045" y="167"/>
                </a:cubicBezTo>
                <a:lnTo>
                  <a:pt x="1446" y="2764"/>
                </a:lnTo>
                <a:cubicBezTo>
                  <a:pt x="1090" y="3122"/>
                  <a:pt x="1343" y="3731"/>
                  <a:pt x="1848" y="3731"/>
                </a:cubicBezTo>
                <a:lnTo>
                  <a:pt x="2762" y="3731"/>
                </a:lnTo>
                <a:lnTo>
                  <a:pt x="748" y="5744"/>
                </a:lnTo>
                <a:cubicBezTo>
                  <a:pt x="309" y="6184"/>
                  <a:pt x="620" y="6937"/>
                  <a:pt x="1243" y="6937"/>
                </a:cubicBezTo>
                <a:lnTo>
                  <a:pt x="2461" y="6937"/>
                </a:lnTo>
                <a:lnTo>
                  <a:pt x="473" y="8925"/>
                </a:lnTo>
                <a:cubicBezTo>
                  <a:pt x="0" y="9398"/>
                  <a:pt x="335" y="10206"/>
                  <a:pt x="1003" y="10206"/>
                </a:cubicBezTo>
                <a:lnTo>
                  <a:pt x="7886" y="10206"/>
                </a:lnTo>
                <a:cubicBezTo>
                  <a:pt x="8555" y="10206"/>
                  <a:pt x="8891" y="9398"/>
                  <a:pt x="8418" y="8925"/>
                </a:cubicBezTo>
                <a:lnTo>
                  <a:pt x="6430" y="6937"/>
                </a:lnTo>
                <a:lnTo>
                  <a:pt x="7647" y="6937"/>
                </a:lnTo>
                <a:cubicBezTo>
                  <a:pt x="8270" y="6937"/>
                  <a:pt x="8582" y="6184"/>
                  <a:pt x="8141" y="5744"/>
                </a:cubicBezTo>
                <a:lnTo>
                  <a:pt x="6130" y="3731"/>
                </a:lnTo>
                <a:lnTo>
                  <a:pt x="7042" y="3731"/>
                </a:lnTo>
                <a:cubicBezTo>
                  <a:pt x="7548" y="3731"/>
                  <a:pt x="7801" y="3122"/>
                  <a:pt x="7443" y="2764"/>
                </a:cubicBezTo>
                <a:lnTo>
                  <a:pt x="4846" y="167"/>
                </a:lnTo>
                <a:cubicBezTo>
                  <a:pt x="4735" y="56"/>
                  <a:pt x="4590" y="1"/>
                  <a:pt x="4445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2"/>
          <p:cNvGrpSpPr/>
          <p:nvPr/>
        </p:nvGrpSpPr>
        <p:grpSpPr>
          <a:xfrm>
            <a:off x="9232907" y="4683229"/>
            <a:ext cx="1564779" cy="1477551"/>
            <a:chOff x="6423730" y="3512421"/>
            <a:chExt cx="1173584" cy="1108163"/>
          </a:xfrm>
        </p:grpSpPr>
        <p:sp>
          <p:nvSpPr>
            <p:cNvPr id="28" name="Google Shape;28;p2"/>
            <p:cNvSpPr/>
            <p:nvPr/>
          </p:nvSpPr>
          <p:spPr>
            <a:xfrm>
              <a:off x="6423730" y="3713713"/>
              <a:ext cx="756730" cy="906869"/>
            </a:xfrm>
            <a:custGeom>
              <a:avLst/>
              <a:gdLst/>
              <a:ahLst/>
              <a:cxnLst/>
              <a:rect l="l" t="t" r="r" b="b"/>
              <a:pathLst>
                <a:path w="13644" h="14322" extrusionOk="0">
                  <a:moveTo>
                    <a:pt x="0" y="0"/>
                  </a:moveTo>
                  <a:lnTo>
                    <a:pt x="0" y="14322"/>
                  </a:lnTo>
                  <a:lnTo>
                    <a:pt x="13643" y="14322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80402" y="3512421"/>
              <a:ext cx="416912" cy="1108163"/>
            </a:xfrm>
            <a:custGeom>
              <a:avLst/>
              <a:gdLst/>
              <a:ahLst/>
              <a:cxnLst/>
              <a:rect l="l" t="t" r="r" b="b"/>
              <a:pathLst>
                <a:path w="7517" h="17501" extrusionOk="0">
                  <a:moveTo>
                    <a:pt x="3758" y="1"/>
                  </a:moveTo>
                  <a:lnTo>
                    <a:pt x="0" y="3193"/>
                  </a:lnTo>
                  <a:lnTo>
                    <a:pt x="0" y="17501"/>
                  </a:lnTo>
                  <a:lnTo>
                    <a:pt x="7516" y="17501"/>
                  </a:lnTo>
                  <a:lnTo>
                    <a:pt x="7516" y="3193"/>
                  </a:lnTo>
                  <a:lnTo>
                    <a:pt x="3758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23730" y="3512421"/>
              <a:ext cx="965158" cy="201294"/>
            </a:xfrm>
            <a:custGeom>
              <a:avLst/>
              <a:gdLst/>
              <a:ahLst/>
              <a:cxnLst/>
              <a:rect l="l" t="t" r="r" b="b"/>
              <a:pathLst>
                <a:path w="17402" h="3179" extrusionOk="0">
                  <a:moveTo>
                    <a:pt x="3742" y="1"/>
                  </a:moveTo>
                  <a:lnTo>
                    <a:pt x="0" y="3179"/>
                  </a:lnTo>
                  <a:lnTo>
                    <a:pt x="13659" y="3179"/>
                  </a:lnTo>
                  <a:lnTo>
                    <a:pt x="1740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552403" y="3896009"/>
              <a:ext cx="131335" cy="109417"/>
            </a:xfrm>
            <a:custGeom>
              <a:avLst/>
              <a:gdLst/>
              <a:ahLst/>
              <a:cxnLst/>
              <a:rect l="l" t="t" r="r" b="b"/>
              <a:pathLst>
                <a:path w="2368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2368" y="1727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88283" y="3896009"/>
              <a:ext cx="131446" cy="109417"/>
            </a:xfrm>
            <a:custGeom>
              <a:avLst/>
              <a:gdLst/>
              <a:ahLst/>
              <a:cxnLst/>
              <a:rect l="l" t="t" r="r" b="b"/>
              <a:pathLst>
                <a:path w="2370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2370" y="1727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1793234" y="4932865"/>
            <a:ext cx="1131740" cy="1663803"/>
            <a:chOff x="1520725" y="3612974"/>
            <a:chExt cx="848805" cy="1247852"/>
          </a:xfrm>
        </p:grpSpPr>
        <p:sp>
          <p:nvSpPr>
            <p:cNvPr id="34" name="Google Shape;34;p2"/>
            <p:cNvSpPr/>
            <p:nvPr/>
          </p:nvSpPr>
          <p:spPr>
            <a:xfrm>
              <a:off x="1520725" y="3612975"/>
              <a:ext cx="504875" cy="1247851"/>
            </a:xfrm>
            <a:custGeom>
              <a:avLst/>
              <a:gdLst/>
              <a:ahLst/>
              <a:cxnLst/>
              <a:rect l="l" t="t" r="r" b="b"/>
              <a:pathLst>
                <a:path w="9103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9103" y="19979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25440" y="3612974"/>
              <a:ext cx="344089" cy="1108141"/>
            </a:xfrm>
            <a:custGeom>
              <a:avLst/>
              <a:gdLst/>
              <a:ahLst/>
              <a:cxnLst/>
              <a:rect l="l" t="t" r="r" b="b"/>
              <a:pathLst>
                <a:path w="6204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6203" y="19979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20725" y="3872098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25440" y="3872098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9970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8295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42024" y="3693617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8"/>
                  </a:lnTo>
                  <a:lnTo>
                    <a:pt x="1104" y="198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20725" y="4177700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025440" y="4177700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70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88295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42024" y="3999219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0725" y="4499442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9970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8295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2024" y="4320961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3061763" y="4987459"/>
            <a:ext cx="1021700" cy="1333984"/>
            <a:chOff x="2296322" y="3740594"/>
            <a:chExt cx="766275" cy="1000488"/>
          </a:xfrm>
        </p:grpSpPr>
        <p:grpSp>
          <p:nvGrpSpPr>
            <p:cNvPr id="51" name="Google Shape;51;p2"/>
            <p:cNvGrpSpPr/>
            <p:nvPr/>
          </p:nvGrpSpPr>
          <p:grpSpPr>
            <a:xfrm>
              <a:off x="2296322" y="3740594"/>
              <a:ext cx="766275" cy="1000488"/>
              <a:chOff x="2296322" y="3740594"/>
              <a:chExt cx="766275" cy="1000488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2296322" y="3740594"/>
                <a:ext cx="455735" cy="1000488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8216" y="18038"/>
                    </a:lnTo>
                    <a:lnTo>
                      <a:pt x="8216" y="0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752008" y="3740594"/>
                <a:ext cx="310590" cy="1000488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5599" y="18038"/>
                    </a:lnTo>
                    <a:lnTo>
                      <a:pt x="5599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381015" y="3816135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565485" y="3816135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381015" y="4001660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565485" y="4001660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81015" y="4372653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565485" y="4372653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381015" y="4558233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565485" y="4558233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" name="Google Shape;62;p2"/>
            <p:cNvSpPr/>
            <p:nvPr/>
          </p:nvSpPr>
          <p:spPr>
            <a:xfrm>
              <a:off x="2381015" y="4187128"/>
              <a:ext cx="80532" cy="80365"/>
            </a:xfrm>
            <a:custGeom>
              <a:avLst/>
              <a:gdLst/>
              <a:ahLst/>
              <a:cxnLst/>
              <a:rect l="l" t="t" r="r" b="b"/>
              <a:pathLst>
                <a:path w="1452" h="1449" extrusionOk="0">
                  <a:moveTo>
                    <a:pt x="0" y="1"/>
                  </a:moveTo>
                  <a:lnTo>
                    <a:pt x="0" y="1449"/>
                  </a:lnTo>
                  <a:lnTo>
                    <a:pt x="1452" y="1449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65485" y="4187128"/>
              <a:ext cx="80476" cy="80365"/>
            </a:xfrm>
            <a:custGeom>
              <a:avLst/>
              <a:gdLst/>
              <a:ahLst/>
              <a:cxnLst/>
              <a:rect l="l" t="t" r="r" b="b"/>
              <a:pathLst>
                <a:path w="1451" h="1449" extrusionOk="0">
                  <a:moveTo>
                    <a:pt x="1" y="1"/>
                  </a:moveTo>
                  <a:lnTo>
                    <a:pt x="1" y="1449"/>
                  </a:lnTo>
                  <a:lnTo>
                    <a:pt x="1451" y="1449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1426167" y="5507300"/>
            <a:ext cx="11006920" cy="1360744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194104" y="6231365"/>
            <a:ext cx="3852541" cy="626628"/>
          </a:xfrm>
          <a:custGeom>
            <a:avLst/>
            <a:gdLst/>
            <a:ahLst/>
            <a:cxnLst/>
            <a:rect l="l" t="t" r="r" b="b"/>
            <a:pathLst>
              <a:path w="34968" h="5688" extrusionOk="0">
                <a:moveTo>
                  <a:pt x="1403" y="1"/>
                </a:moveTo>
                <a:lnTo>
                  <a:pt x="1" y="5687"/>
                </a:lnTo>
                <a:lnTo>
                  <a:pt x="34967" y="5687"/>
                </a:lnTo>
                <a:lnTo>
                  <a:pt x="33761" y="4481"/>
                </a:lnTo>
                <a:cubicBezTo>
                  <a:pt x="33049" y="3769"/>
                  <a:pt x="32086" y="3371"/>
                  <a:pt x="31081" y="3371"/>
                </a:cubicBezTo>
                <a:lnTo>
                  <a:pt x="20725" y="3371"/>
                </a:lnTo>
                <a:cubicBezTo>
                  <a:pt x="19819" y="3371"/>
                  <a:pt x="18951" y="3011"/>
                  <a:pt x="18310" y="2370"/>
                </a:cubicBezTo>
                <a:lnTo>
                  <a:pt x="16945" y="1006"/>
                </a:lnTo>
                <a:cubicBezTo>
                  <a:pt x="16300" y="363"/>
                  <a:pt x="15428" y="1"/>
                  <a:pt x="1451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0797689" y="5746351"/>
            <a:ext cx="543655" cy="1116375"/>
            <a:chOff x="6755066" y="4176800"/>
            <a:chExt cx="407741" cy="837281"/>
          </a:xfrm>
        </p:grpSpPr>
        <p:sp>
          <p:nvSpPr>
            <p:cNvPr id="67" name="Google Shape;67;p2"/>
            <p:cNvSpPr/>
            <p:nvPr/>
          </p:nvSpPr>
          <p:spPr>
            <a:xfrm>
              <a:off x="6942081" y="4544096"/>
              <a:ext cx="27208" cy="469986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55066" y="4176800"/>
              <a:ext cx="407741" cy="637013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3877325" y="5240201"/>
            <a:ext cx="1126895" cy="1634540"/>
            <a:chOff x="2542743" y="3917575"/>
            <a:chExt cx="845171" cy="1225905"/>
          </a:xfrm>
        </p:grpSpPr>
        <p:sp>
          <p:nvSpPr>
            <p:cNvPr id="70" name="Google Shape;70;p2"/>
            <p:cNvSpPr/>
            <p:nvPr/>
          </p:nvSpPr>
          <p:spPr>
            <a:xfrm>
              <a:off x="3110685" y="3917575"/>
              <a:ext cx="277229" cy="1225905"/>
            </a:xfrm>
            <a:custGeom>
              <a:avLst/>
              <a:gdLst/>
              <a:ahLst/>
              <a:cxnLst/>
              <a:rect l="l" t="t" r="r" b="b"/>
              <a:pathLst>
                <a:path w="5064" h="22393" extrusionOk="0">
                  <a:moveTo>
                    <a:pt x="0" y="1"/>
                  </a:moveTo>
                  <a:lnTo>
                    <a:pt x="0" y="22392"/>
                  </a:lnTo>
                  <a:lnTo>
                    <a:pt x="5064" y="22392"/>
                  </a:lnTo>
                  <a:lnTo>
                    <a:pt x="5064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42743" y="3917575"/>
              <a:ext cx="567979" cy="1225905"/>
            </a:xfrm>
            <a:custGeom>
              <a:avLst/>
              <a:gdLst/>
              <a:ahLst/>
              <a:cxnLst/>
              <a:rect l="l" t="t" r="r" b="b"/>
              <a:pathLst>
                <a:path w="10375" h="22393" extrusionOk="0">
                  <a:moveTo>
                    <a:pt x="4633" y="1"/>
                  </a:moveTo>
                  <a:lnTo>
                    <a:pt x="4633" y="8009"/>
                  </a:lnTo>
                  <a:lnTo>
                    <a:pt x="0" y="8009"/>
                  </a:lnTo>
                  <a:lnTo>
                    <a:pt x="0" y="22392"/>
                  </a:lnTo>
                  <a:lnTo>
                    <a:pt x="10374" y="22392"/>
                  </a:lnTo>
                  <a:lnTo>
                    <a:pt x="10374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862299" y="3978125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1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862299" y="4130485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62299" y="4282844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12490" y="4435204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2"/>
                  </a:lnTo>
                  <a:lnTo>
                    <a:pt x="7817" y="502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612490" y="4587510"/>
              <a:ext cx="427942" cy="27701"/>
            </a:xfrm>
            <a:custGeom>
              <a:avLst/>
              <a:gdLst/>
              <a:ahLst/>
              <a:cxnLst/>
              <a:rect l="l" t="t" r="r" b="b"/>
              <a:pathLst>
                <a:path w="7817" h="506" extrusionOk="0">
                  <a:moveTo>
                    <a:pt x="0" y="1"/>
                  </a:moveTo>
                  <a:lnTo>
                    <a:pt x="0" y="505"/>
                  </a:lnTo>
                  <a:lnTo>
                    <a:pt x="7817" y="505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12490" y="4739979"/>
              <a:ext cx="427942" cy="27591"/>
            </a:xfrm>
            <a:custGeom>
              <a:avLst/>
              <a:gdLst/>
              <a:ahLst/>
              <a:cxnLst/>
              <a:rect l="l" t="t" r="r" b="b"/>
              <a:pathLst>
                <a:path w="7817" h="504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612490" y="4892339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612490" y="5037245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9558493" y="6071017"/>
            <a:ext cx="750809" cy="797031"/>
            <a:chOff x="6184769" y="4544862"/>
            <a:chExt cx="563107" cy="597773"/>
          </a:xfrm>
        </p:grpSpPr>
        <p:sp>
          <p:nvSpPr>
            <p:cNvPr id="81" name="Google Shape;81;p2"/>
            <p:cNvSpPr/>
            <p:nvPr/>
          </p:nvSpPr>
          <p:spPr>
            <a:xfrm>
              <a:off x="6184769" y="4587729"/>
              <a:ext cx="563107" cy="358689"/>
            </a:xfrm>
            <a:custGeom>
              <a:avLst/>
              <a:gdLst/>
              <a:ahLst/>
              <a:cxnLst/>
              <a:rect l="l" t="t" r="r" b="b"/>
              <a:pathLst>
                <a:path w="10286" h="6552" extrusionOk="0">
                  <a:moveTo>
                    <a:pt x="1812" y="1"/>
                  </a:moveTo>
                  <a:cubicBezTo>
                    <a:pt x="1254" y="3"/>
                    <a:pt x="782" y="414"/>
                    <a:pt x="703" y="966"/>
                  </a:cubicBezTo>
                  <a:lnTo>
                    <a:pt x="95" y="5276"/>
                  </a:lnTo>
                  <a:cubicBezTo>
                    <a:pt x="0" y="5950"/>
                    <a:pt x="523" y="6551"/>
                    <a:pt x="1203" y="6551"/>
                  </a:cubicBezTo>
                  <a:lnTo>
                    <a:pt x="9083" y="6551"/>
                  </a:lnTo>
                  <a:cubicBezTo>
                    <a:pt x="9763" y="6551"/>
                    <a:pt x="10285" y="5950"/>
                    <a:pt x="10190" y="5276"/>
                  </a:cubicBezTo>
                  <a:lnTo>
                    <a:pt x="9583" y="966"/>
                  </a:lnTo>
                  <a:cubicBezTo>
                    <a:pt x="9504" y="414"/>
                    <a:pt x="9031" y="3"/>
                    <a:pt x="8474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192762" y="4544862"/>
              <a:ext cx="547067" cy="348397"/>
            </a:xfrm>
            <a:custGeom>
              <a:avLst/>
              <a:gdLst/>
              <a:ahLst/>
              <a:cxnLst/>
              <a:rect l="l" t="t" r="r" b="b"/>
              <a:pathLst>
                <a:path w="9993" h="6364" extrusionOk="0">
                  <a:moveTo>
                    <a:pt x="1761" y="1"/>
                  </a:moveTo>
                  <a:cubicBezTo>
                    <a:pt x="1219" y="3"/>
                    <a:pt x="760" y="400"/>
                    <a:pt x="683" y="936"/>
                  </a:cubicBezTo>
                  <a:lnTo>
                    <a:pt x="92" y="5123"/>
                  </a:lnTo>
                  <a:cubicBezTo>
                    <a:pt x="1" y="5778"/>
                    <a:pt x="509" y="6363"/>
                    <a:pt x="1170" y="6363"/>
                  </a:cubicBezTo>
                  <a:lnTo>
                    <a:pt x="8824" y="6363"/>
                  </a:lnTo>
                  <a:cubicBezTo>
                    <a:pt x="9485" y="6363"/>
                    <a:pt x="9993" y="5778"/>
                    <a:pt x="9900" y="5123"/>
                  </a:cubicBezTo>
                  <a:lnTo>
                    <a:pt x="9309" y="936"/>
                  </a:lnTo>
                  <a:cubicBezTo>
                    <a:pt x="9231" y="400"/>
                    <a:pt x="8773" y="3"/>
                    <a:pt x="8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26760" y="4780273"/>
              <a:ext cx="150658" cy="81351"/>
            </a:xfrm>
            <a:custGeom>
              <a:avLst/>
              <a:gdLst/>
              <a:ahLst/>
              <a:cxnLst/>
              <a:rect l="l" t="t" r="r" b="b"/>
              <a:pathLst>
                <a:path w="2752" h="1486" extrusionOk="0">
                  <a:moveTo>
                    <a:pt x="171" y="0"/>
                  </a:moveTo>
                  <a:lnTo>
                    <a:pt x="44" y="904"/>
                  </a:lnTo>
                  <a:cubicBezTo>
                    <a:pt x="1" y="1211"/>
                    <a:pt x="238" y="1484"/>
                    <a:pt x="549" y="1486"/>
                  </a:cubicBezTo>
                  <a:lnTo>
                    <a:pt x="2677" y="1486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53203" y="4576506"/>
              <a:ext cx="134289" cy="82446"/>
            </a:xfrm>
            <a:custGeom>
              <a:avLst/>
              <a:gdLst/>
              <a:ahLst/>
              <a:cxnLst/>
              <a:rect l="l" t="t" r="r" b="b"/>
              <a:pathLst>
                <a:path w="2453" h="1506" extrusionOk="0">
                  <a:moveTo>
                    <a:pt x="657" y="0"/>
                  </a:moveTo>
                  <a:cubicBezTo>
                    <a:pt x="402" y="0"/>
                    <a:pt x="188" y="188"/>
                    <a:pt x="151" y="439"/>
                  </a:cubicBezTo>
                  <a:lnTo>
                    <a:pt x="0" y="1505"/>
                  </a:lnTo>
                  <a:lnTo>
                    <a:pt x="2380" y="1505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238476" y="4675652"/>
              <a:ext cx="144144" cy="87866"/>
            </a:xfrm>
            <a:custGeom>
              <a:avLst/>
              <a:gdLst/>
              <a:ahLst/>
              <a:cxnLst/>
              <a:rect l="l" t="t" r="r" b="b"/>
              <a:pathLst>
                <a:path w="2633" h="1605" extrusionOk="0">
                  <a:moveTo>
                    <a:pt x="226" y="1"/>
                  </a:moveTo>
                  <a:lnTo>
                    <a:pt x="0" y="1605"/>
                  </a:lnTo>
                  <a:lnTo>
                    <a:pt x="2552" y="1605"/>
                  </a:lnTo>
                  <a:lnTo>
                    <a:pt x="26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391821" y="4780273"/>
              <a:ext cx="149016" cy="81351"/>
            </a:xfrm>
            <a:custGeom>
              <a:avLst/>
              <a:gdLst/>
              <a:ahLst/>
              <a:cxnLst/>
              <a:rect l="l" t="t" r="r" b="b"/>
              <a:pathLst>
                <a:path w="2722" h="1486" extrusionOk="0">
                  <a:moveTo>
                    <a:pt x="65" y="0"/>
                  </a:moveTo>
                  <a:lnTo>
                    <a:pt x="0" y="1486"/>
                  </a:lnTo>
                  <a:lnTo>
                    <a:pt x="2722" y="1486"/>
                  </a:lnTo>
                  <a:lnTo>
                    <a:pt x="26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396146" y="4675652"/>
              <a:ext cx="140366" cy="87866"/>
            </a:xfrm>
            <a:custGeom>
              <a:avLst/>
              <a:gdLst/>
              <a:ahLst/>
              <a:cxnLst/>
              <a:rect l="l" t="t" r="r" b="b"/>
              <a:pathLst>
                <a:path w="2564" h="1605" extrusionOk="0">
                  <a:moveTo>
                    <a:pt x="71" y="1"/>
                  </a:moveTo>
                  <a:lnTo>
                    <a:pt x="0" y="1605"/>
                  </a:lnTo>
                  <a:lnTo>
                    <a:pt x="2563" y="1605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400800" y="4576506"/>
              <a:ext cx="131060" cy="82446"/>
            </a:xfrm>
            <a:custGeom>
              <a:avLst/>
              <a:gdLst/>
              <a:ahLst/>
              <a:cxnLst/>
              <a:rect l="l" t="t" r="r" b="b"/>
              <a:pathLst>
                <a:path w="2394" h="1506" extrusionOk="0">
                  <a:moveTo>
                    <a:pt x="67" y="0"/>
                  </a:moveTo>
                  <a:lnTo>
                    <a:pt x="0" y="1505"/>
                  </a:lnTo>
                  <a:lnTo>
                    <a:pt x="2393" y="1505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545112" y="4576506"/>
              <a:ext cx="134344" cy="82446"/>
            </a:xfrm>
            <a:custGeom>
              <a:avLst/>
              <a:gdLst/>
              <a:ahLst/>
              <a:cxnLst/>
              <a:rect l="l" t="t" r="r" b="b"/>
              <a:pathLst>
                <a:path w="2454" h="1506" extrusionOk="0">
                  <a:moveTo>
                    <a:pt x="1" y="0"/>
                  </a:moveTo>
                  <a:lnTo>
                    <a:pt x="76" y="1505"/>
                  </a:lnTo>
                  <a:lnTo>
                    <a:pt x="2453" y="1505"/>
                  </a:lnTo>
                  <a:lnTo>
                    <a:pt x="2303" y="439"/>
                  </a:lnTo>
                  <a:cubicBezTo>
                    <a:pt x="2265" y="192"/>
                    <a:pt x="2060" y="8"/>
                    <a:pt x="1810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549985" y="4675652"/>
              <a:ext cx="144198" cy="87866"/>
            </a:xfrm>
            <a:custGeom>
              <a:avLst/>
              <a:gdLst/>
              <a:ahLst/>
              <a:cxnLst/>
              <a:rect l="l" t="t" r="r" b="b"/>
              <a:pathLst>
                <a:path w="2634" h="1605" extrusionOk="0">
                  <a:moveTo>
                    <a:pt x="1" y="1"/>
                  </a:moveTo>
                  <a:lnTo>
                    <a:pt x="82" y="1605"/>
                  </a:lnTo>
                  <a:lnTo>
                    <a:pt x="2633" y="160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55186" y="4780273"/>
              <a:ext cx="150658" cy="81351"/>
            </a:xfrm>
            <a:custGeom>
              <a:avLst/>
              <a:gdLst/>
              <a:ahLst/>
              <a:cxnLst/>
              <a:rect l="l" t="t" r="r" b="b"/>
              <a:pathLst>
                <a:path w="2752" h="1486" extrusionOk="0">
                  <a:moveTo>
                    <a:pt x="1" y="0"/>
                  </a:moveTo>
                  <a:lnTo>
                    <a:pt x="76" y="1486"/>
                  </a:lnTo>
                  <a:lnTo>
                    <a:pt x="2204" y="1486"/>
                  </a:lnTo>
                  <a:cubicBezTo>
                    <a:pt x="2513" y="1484"/>
                    <a:pt x="2752" y="1211"/>
                    <a:pt x="2708" y="904"/>
                  </a:cubicBezTo>
                  <a:lnTo>
                    <a:pt x="25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393409" y="4942597"/>
              <a:ext cx="145786" cy="200038"/>
            </a:xfrm>
            <a:custGeom>
              <a:avLst/>
              <a:gdLst/>
              <a:ahLst/>
              <a:cxnLst/>
              <a:rect l="l" t="t" r="r" b="b"/>
              <a:pathLst>
                <a:path w="2663" h="3654" extrusionOk="0">
                  <a:moveTo>
                    <a:pt x="1" y="0"/>
                  </a:moveTo>
                  <a:lnTo>
                    <a:pt x="1" y="3653"/>
                  </a:lnTo>
                  <a:lnTo>
                    <a:pt x="2663" y="3653"/>
                  </a:lnTo>
                  <a:lnTo>
                    <a:pt x="2663" y="0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2481894" y="6100368"/>
            <a:ext cx="718181" cy="762357"/>
            <a:chOff x="1861420" y="4465151"/>
            <a:chExt cx="538636" cy="571768"/>
          </a:xfrm>
        </p:grpSpPr>
        <p:sp>
          <p:nvSpPr>
            <p:cNvPr id="94" name="Google Shape;94;p2"/>
            <p:cNvSpPr/>
            <p:nvPr/>
          </p:nvSpPr>
          <p:spPr>
            <a:xfrm>
              <a:off x="2025440" y="4499442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4906368" y="4806336"/>
            <a:ext cx="954043" cy="2051624"/>
            <a:chOff x="3438564" y="3604752"/>
            <a:chExt cx="715532" cy="1538718"/>
          </a:xfrm>
        </p:grpSpPr>
        <p:sp>
          <p:nvSpPr>
            <p:cNvPr id="108" name="Google Shape;108;p2"/>
            <p:cNvSpPr/>
            <p:nvPr/>
          </p:nvSpPr>
          <p:spPr>
            <a:xfrm>
              <a:off x="3438564" y="3604752"/>
              <a:ext cx="482084" cy="1538718"/>
            </a:xfrm>
            <a:custGeom>
              <a:avLst/>
              <a:gdLst/>
              <a:ahLst/>
              <a:cxnLst/>
              <a:rect l="l" t="t" r="r" b="b"/>
              <a:pathLst>
                <a:path w="8806" h="28107" extrusionOk="0">
                  <a:moveTo>
                    <a:pt x="0" y="1"/>
                  </a:moveTo>
                  <a:lnTo>
                    <a:pt x="0" y="28106"/>
                  </a:lnTo>
                  <a:lnTo>
                    <a:pt x="8806" y="28106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0608" y="3604752"/>
              <a:ext cx="233487" cy="1538718"/>
            </a:xfrm>
            <a:custGeom>
              <a:avLst/>
              <a:gdLst/>
              <a:ahLst/>
              <a:cxnLst/>
              <a:rect l="l" t="t" r="r" b="b"/>
              <a:pathLst>
                <a:path w="4265" h="28107" extrusionOk="0">
                  <a:moveTo>
                    <a:pt x="1" y="1"/>
                  </a:moveTo>
                  <a:lnTo>
                    <a:pt x="1" y="28106"/>
                  </a:lnTo>
                  <a:lnTo>
                    <a:pt x="4265" y="28106"/>
                  </a:lnTo>
                  <a:lnTo>
                    <a:pt x="4265" y="32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24625" y="3759083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0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24625" y="3886971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524625" y="4014860"/>
              <a:ext cx="246407" cy="49708"/>
            </a:xfrm>
            <a:custGeom>
              <a:avLst/>
              <a:gdLst/>
              <a:ahLst/>
              <a:cxnLst/>
              <a:rect l="l" t="t" r="r" b="b"/>
              <a:pathLst>
                <a:path w="4501" h="908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24625" y="4142146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9"/>
                  </a:lnTo>
                  <a:lnTo>
                    <a:pt x="4500" y="909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24625" y="4270034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9"/>
                  </a:lnTo>
                  <a:lnTo>
                    <a:pt x="4500" y="909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524625" y="4397922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524625" y="4525701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1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524625" y="4652166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1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524625" y="4780054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524625" y="4907942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5767860" y="4008708"/>
            <a:ext cx="1053731" cy="2859328"/>
            <a:chOff x="4207208" y="2998981"/>
            <a:chExt cx="790298" cy="2144496"/>
          </a:xfrm>
        </p:grpSpPr>
        <p:sp>
          <p:nvSpPr>
            <p:cNvPr id="121" name="Google Shape;121;p2"/>
            <p:cNvSpPr/>
            <p:nvPr/>
          </p:nvSpPr>
          <p:spPr>
            <a:xfrm>
              <a:off x="4505413" y="2998981"/>
              <a:ext cx="391591" cy="157392"/>
            </a:xfrm>
            <a:custGeom>
              <a:avLst/>
              <a:gdLst/>
              <a:ahLst/>
              <a:cxnLst/>
              <a:rect l="l" t="t" r="r" b="b"/>
              <a:pathLst>
                <a:path w="7153" h="2875" extrusionOk="0">
                  <a:moveTo>
                    <a:pt x="1" y="1"/>
                  </a:moveTo>
                  <a:cubicBezTo>
                    <a:pt x="1368" y="1"/>
                    <a:pt x="2473" y="1108"/>
                    <a:pt x="2473" y="2473"/>
                  </a:cubicBezTo>
                  <a:lnTo>
                    <a:pt x="2473" y="2875"/>
                  </a:lnTo>
                  <a:lnTo>
                    <a:pt x="7153" y="2875"/>
                  </a:lnTo>
                  <a:lnTo>
                    <a:pt x="7153" y="2473"/>
                  </a:lnTo>
                  <a:cubicBezTo>
                    <a:pt x="7153" y="1108"/>
                    <a:pt x="6047" y="1"/>
                    <a:pt x="4681" y="1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280951" y="3299759"/>
              <a:ext cx="451044" cy="626666"/>
            </a:xfrm>
            <a:custGeom>
              <a:avLst/>
              <a:gdLst/>
              <a:ahLst/>
              <a:cxnLst/>
              <a:rect l="l" t="t" r="r" b="b"/>
              <a:pathLst>
                <a:path w="8239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8239" y="11446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731955" y="3299759"/>
              <a:ext cx="196808" cy="626666"/>
            </a:xfrm>
            <a:custGeom>
              <a:avLst/>
              <a:gdLst/>
              <a:ahLst/>
              <a:cxnLst/>
              <a:rect l="l" t="t" r="r" b="b"/>
              <a:pathLst>
                <a:path w="3595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3594" y="1144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80951" y="3299759"/>
              <a:ext cx="450935" cy="626666"/>
            </a:xfrm>
            <a:custGeom>
              <a:avLst/>
              <a:gdLst/>
              <a:ahLst/>
              <a:cxnLst/>
              <a:rect l="l" t="t" r="r" b="b"/>
              <a:pathLst>
                <a:path w="8237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8237" y="11446"/>
                  </a:lnTo>
                  <a:lnTo>
                    <a:pt x="8237" y="0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80951" y="3776055"/>
              <a:ext cx="647798" cy="150385"/>
            </a:xfrm>
            <a:custGeom>
              <a:avLst/>
              <a:gdLst/>
              <a:ahLst/>
              <a:cxnLst/>
              <a:rect l="l" t="t" r="r" b="b"/>
              <a:pathLst>
                <a:path w="11833" h="2747" extrusionOk="0">
                  <a:moveTo>
                    <a:pt x="1" y="1"/>
                  </a:moveTo>
                  <a:lnTo>
                    <a:pt x="1" y="2746"/>
                  </a:lnTo>
                  <a:lnTo>
                    <a:pt x="11832" y="2746"/>
                  </a:lnTo>
                  <a:lnTo>
                    <a:pt x="11832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80951" y="3776055"/>
              <a:ext cx="450935" cy="150385"/>
            </a:xfrm>
            <a:custGeom>
              <a:avLst/>
              <a:gdLst/>
              <a:ahLst/>
              <a:cxnLst/>
              <a:rect l="l" t="t" r="r" b="b"/>
              <a:pathLst>
                <a:path w="8237" h="2747" extrusionOk="0">
                  <a:moveTo>
                    <a:pt x="1" y="1"/>
                  </a:moveTo>
                  <a:lnTo>
                    <a:pt x="1" y="2746"/>
                  </a:lnTo>
                  <a:lnTo>
                    <a:pt x="8237" y="2746"/>
                  </a:lnTo>
                  <a:lnTo>
                    <a:pt x="823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7208" y="3824451"/>
              <a:ext cx="553691" cy="1319026"/>
            </a:xfrm>
            <a:custGeom>
              <a:avLst/>
              <a:gdLst/>
              <a:ahLst/>
              <a:cxnLst/>
              <a:rect l="l" t="t" r="r" b="b"/>
              <a:pathLst>
                <a:path w="10114" h="24094" extrusionOk="0">
                  <a:moveTo>
                    <a:pt x="1" y="1"/>
                  </a:moveTo>
                  <a:lnTo>
                    <a:pt x="1" y="24093"/>
                  </a:lnTo>
                  <a:lnTo>
                    <a:pt x="10114" y="24093"/>
                  </a:lnTo>
                  <a:lnTo>
                    <a:pt x="10114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55861" y="3824451"/>
              <a:ext cx="241644" cy="1319026"/>
            </a:xfrm>
            <a:custGeom>
              <a:avLst/>
              <a:gdLst/>
              <a:ahLst/>
              <a:cxnLst/>
              <a:rect l="l" t="t" r="r" b="b"/>
              <a:pathLst>
                <a:path w="4414" h="24094" extrusionOk="0">
                  <a:moveTo>
                    <a:pt x="1" y="1"/>
                  </a:moveTo>
                  <a:lnTo>
                    <a:pt x="1" y="24093"/>
                  </a:lnTo>
                  <a:lnTo>
                    <a:pt x="4413" y="24093"/>
                  </a:lnTo>
                  <a:lnTo>
                    <a:pt x="441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36081" y="3985406"/>
              <a:ext cx="87209" cy="73851"/>
            </a:xfrm>
            <a:custGeom>
              <a:avLst/>
              <a:gdLst/>
              <a:ahLst/>
              <a:cxnLst/>
              <a:rect l="l" t="t" r="r" b="b"/>
              <a:pathLst>
                <a:path w="1593" h="1349" extrusionOk="0">
                  <a:moveTo>
                    <a:pt x="1" y="0"/>
                  </a:moveTo>
                  <a:lnTo>
                    <a:pt x="1" y="1349"/>
                  </a:lnTo>
                  <a:lnTo>
                    <a:pt x="1593" y="1349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558189" y="3985406"/>
              <a:ext cx="87209" cy="73851"/>
            </a:xfrm>
            <a:custGeom>
              <a:avLst/>
              <a:gdLst/>
              <a:ahLst/>
              <a:cxnLst/>
              <a:rect l="l" t="t" r="r" b="b"/>
              <a:pathLst>
                <a:path w="1593" h="1349" extrusionOk="0">
                  <a:moveTo>
                    <a:pt x="0" y="0"/>
                  </a:moveTo>
                  <a:lnTo>
                    <a:pt x="0" y="1349"/>
                  </a:lnTo>
                  <a:lnTo>
                    <a:pt x="1592" y="1349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36081" y="4216765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58189" y="4216765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36081" y="4448179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0"/>
                  </a:moveTo>
                  <a:lnTo>
                    <a:pt x="1" y="1349"/>
                  </a:lnTo>
                  <a:lnTo>
                    <a:pt x="1593" y="1349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558189" y="4448179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0"/>
                  </a:moveTo>
                  <a:lnTo>
                    <a:pt x="0" y="1349"/>
                  </a:lnTo>
                  <a:lnTo>
                    <a:pt x="1592" y="1349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36081" y="4679484"/>
              <a:ext cx="87209" cy="73960"/>
            </a:xfrm>
            <a:custGeom>
              <a:avLst/>
              <a:gdLst/>
              <a:ahLst/>
              <a:cxnLst/>
              <a:rect l="l" t="t" r="r" b="b"/>
              <a:pathLst>
                <a:path w="1593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593" y="1351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58189" y="4679484"/>
              <a:ext cx="87209" cy="73960"/>
            </a:xfrm>
            <a:custGeom>
              <a:avLst/>
              <a:gdLst/>
              <a:ahLst/>
              <a:cxnLst/>
              <a:rect l="l" t="t" r="r" b="b"/>
              <a:pathLst>
                <a:path w="1593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1592" y="1351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336081" y="4910844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558189" y="4910844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336081" y="3404653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558189" y="3404653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36081" y="3635958"/>
              <a:ext cx="87209" cy="74015"/>
            </a:xfrm>
            <a:custGeom>
              <a:avLst/>
              <a:gdLst/>
              <a:ahLst/>
              <a:cxnLst/>
              <a:rect l="l" t="t" r="r" b="b"/>
              <a:pathLst>
                <a:path w="1593" h="1352" extrusionOk="0">
                  <a:moveTo>
                    <a:pt x="1" y="1"/>
                  </a:moveTo>
                  <a:lnTo>
                    <a:pt x="1" y="1351"/>
                  </a:lnTo>
                  <a:lnTo>
                    <a:pt x="1593" y="1351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58189" y="3635958"/>
              <a:ext cx="87209" cy="74015"/>
            </a:xfrm>
            <a:custGeom>
              <a:avLst/>
              <a:gdLst/>
              <a:ahLst/>
              <a:cxnLst/>
              <a:rect l="l" t="t" r="r" b="b"/>
              <a:pathLst>
                <a:path w="1593" h="1352" extrusionOk="0">
                  <a:moveTo>
                    <a:pt x="0" y="1"/>
                  </a:moveTo>
                  <a:lnTo>
                    <a:pt x="0" y="1351"/>
                  </a:lnTo>
                  <a:lnTo>
                    <a:pt x="1592" y="1351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00989" y="2999090"/>
              <a:ext cx="409274" cy="300660"/>
            </a:xfrm>
            <a:custGeom>
              <a:avLst/>
              <a:gdLst/>
              <a:ahLst/>
              <a:cxnLst/>
              <a:rect l="l" t="t" r="r" b="b"/>
              <a:pathLst>
                <a:path w="7476" h="5492" extrusionOk="0">
                  <a:moveTo>
                    <a:pt x="3737" y="1"/>
                  </a:moveTo>
                  <a:cubicBezTo>
                    <a:pt x="2372" y="1"/>
                    <a:pt x="1267" y="1106"/>
                    <a:pt x="1267" y="2471"/>
                  </a:cubicBezTo>
                  <a:lnTo>
                    <a:pt x="1267" y="2873"/>
                  </a:lnTo>
                  <a:lnTo>
                    <a:pt x="1" y="2873"/>
                  </a:lnTo>
                  <a:lnTo>
                    <a:pt x="1" y="5491"/>
                  </a:lnTo>
                  <a:lnTo>
                    <a:pt x="7475" y="5491"/>
                  </a:lnTo>
                  <a:lnTo>
                    <a:pt x="7475" y="2873"/>
                  </a:lnTo>
                  <a:lnTo>
                    <a:pt x="6207" y="2873"/>
                  </a:lnTo>
                  <a:lnTo>
                    <a:pt x="6207" y="2471"/>
                  </a:lnTo>
                  <a:cubicBezTo>
                    <a:pt x="6207" y="1106"/>
                    <a:pt x="5102" y="1"/>
                    <a:pt x="3737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709783" y="3156323"/>
              <a:ext cx="188104" cy="143432"/>
            </a:xfrm>
            <a:custGeom>
              <a:avLst/>
              <a:gdLst/>
              <a:ahLst/>
              <a:cxnLst/>
              <a:rect l="l" t="t" r="r" b="b"/>
              <a:pathLst>
                <a:path w="3436" h="2620" extrusionOk="0">
                  <a:moveTo>
                    <a:pt x="0" y="1"/>
                  </a:moveTo>
                  <a:lnTo>
                    <a:pt x="0" y="2619"/>
                  </a:lnTo>
                  <a:lnTo>
                    <a:pt x="3436" y="2619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596183" y="4692350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0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2"/>
          <p:cNvSpPr/>
          <p:nvPr/>
        </p:nvSpPr>
        <p:spPr>
          <a:xfrm>
            <a:off x="7937184" y="3818578"/>
            <a:ext cx="738232" cy="672628"/>
          </a:xfrm>
          <a:custGeom>
            <a:avLst/>
            <a:gdLst/>
            <a:ahLst/>
            <a:cxnLst/>
            <a:rect l="l" t="t" r="r" b="b"/>
            <a:pathLst>
              <a:path w="9126" h="8315" extrusionOk="0">
                <a:moveTo>
                  <a:pt x="4562" y="1"/>
                </a:moveTo>
                <a:cubicBezTo>
                  <a:pt x="3498" y="1"/>
                  <a:pt x="2435" y="407"/>
                  <a:pt x="1624" y="1219"/>
                </a:cubicBezTo>
                <a:cubicBezTo>
                  <a:pt x="0" y="2842"/>
                  <a:pt x="0" y="5473"/>
                  <a:pt x="1624" y="7097"/>
                </a:cubicBezTo>
                <a:cubicBezTo>
                  <a:pt x="2435" y="7909"/>
                  <a:pt x="3498" y="8315"/>
                  <a:pt x="4562" y="8315"/>
                </a:cubicBezTo>
                <a:cubicBezTo>
                  <a:pt x="5626" y="8315"/>
                  <a:pt x="6690" y="7909"/>
                  <a:pt x="7502" y="7097"/>
                </a:cubicBezTo>
                <a:cubicBezTo>
                  <a:pt x="9126" y="5473"/>
                  <a:pt x="9126" y="2842"/>
                  <a:pt x="7502" y="1219"/>
                </a:cubicBezTo>
                <a:cubicBezTo>
                  <a:pt x="6690" y="407"/>
                  <a:pt x="5626" y="1"/>
                  <a:pt x="4562" y="1"/>
                </a:cubicBezTo>
                <a:close/>
              </a:path>
            </a:pathLst>
          </a:custGeom>
          <a:solidFill>
            <a:srgbClr val="FFB5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694904" y="6375253"/>
            <a:ext cx="1412056" cy="497668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2"/>
          <p:cNvGrpSpPr/>
          <p:nvPr/>
        </p:nvGrpSpPr>
        <p:grpSpPr>
          <a:xfrm>
            <a:off x="4342318" y="6012223"/>
            <a:ext cx="611173" cy="850525"/>
            <a:chOff x="2943051" y="4509167"/>
            <a:chExt cx="458380" cy="637894"/>
          </a:xfrm>
        </p:grpSpPr>
        <p:sp>
          <p:nvSpPr>
            <p:cNvPr id="149" name="Google Shape;149;p2"/>
            <p:cNvSpPr/>
            <p:nvPr/>
          </p:nvSpPr>
          <p:spPr>
            <a:xfrm>
              <a:off x="3158315" y="4666126"/>
              <a:ext cx="27865" cy="480935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943051" y="4509167"/>
              <a:ext cx="458380" cy="417704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7085782" y="5330907"/>
            <a:ext cx="1853689" cy="1543837"/>
            <a:chOff x="5314336" y="3998180"/>
            <a:chExt cx="1390267" cy="1157878"/>
          </a:xfrm>
        </p:grpSpPr>
        <p:grpSp>
          <p:nvGrpSpPr>
            <p:cNvPr id="152" name="Google Shape;152;p2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" name="Google Shape;172;p2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" name="Google Shape;173;p2"/>
          <p:cNvSpPr/>
          <p:nvPr/>
        </p:nvSpPr>
        <p:spPr>
          <a:xfrm>
            <a:off x="11561434" y="17822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481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5598767" y="2656167"/>
            <a:ext cx="55920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 idx="2" hasCustomPrompt="1"/>
          </p:nvPr>
        </p:nvSpPr>
        <p:spPr>
          <a:xfrm>
            <a:off x="7617835" y="1023067"/>
            <a:ext cx="1553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3"/>
          <p:cNvSpPr txBox="1">
            <a:spLocks noGrp="1"/>
          </p:cNvSpPr>
          <p:nvPr>
            <p:ph type="subTitle" idx="1"/>
          </p:nvPr>
        </p:nvSpPr>
        <p:spPr>
          <a:xfrm>
            <a:off x="5598435" y="4664167"/>
            <a:ext cx="5592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"/>
          <p:cNvSpPr/>
          <p:nvPr/>
        </p:nvSpPr>
        <p:spPr>
          <a:xfrm flipH="1">
            <a:off x="3371938" y="5735599"/>
            <a:ext cx="8820063" cy="112241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3"/>
          <p:cNvSpPr/>
          <p:nvPr/>
        </p:nvSpPr>
        <p:spPr>
          <a:xfrm>
            <a:off x="1520800" y="854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3"/>
          <p:cNvSpPr/>
          <p:nvPr/>
        </p:nvSpPr>
        <p:spPr>
          <a:xfrm>
            <a:off x="2694734" y="223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/>
          <p:nvPr/>
        </p:nvSpPr>
        <p:spPr>
          <a:xfrm>
            <a:off x="597934" y="23332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3"/>
          <p:cNvSpPr/>
          <p:nvPr/>
        </p:nvSpPr>
        <p:spPr>
          <a:xfrm>
            <a:off x="48378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"/>
          <p:cNvSpPr/>
          <p:nvPr/>
        </p:nvSpPr>
        <p:spPr>
          <a:xfrm>
            <a:off x="11637934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3"/>
          <p:cNvSpPr/>
          <p:nvPr/>
        </p:nvSpPr>
        <p:spPr>
          <a:xfrm>
            <a:off x="11241034" y="48836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8595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/>
          <p:nvPr/>
        </p:nvSpPr>
        <p:spPr>
          <a:xfrm flipH="1">
            <a:off x="144177" y="5250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960000" y="1356967"/>
            <a:ext cx="10272000" cy="47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9" name="Google Shape;189;p4"/>
          <p:cNvGrpSpPr/>
          <p:nvPr/>
        </p:nvGrpSpPr>
        <p:grpSpPr>
          <a:xfrm>
            <a:off x="-14800" y="6242398"/>
            <a:ext cx="12221600" cy="615601"/>
            <a:chOff x="0" y="4681798"/>
            <a:chExt cx="9166200" cy="461701"/>
          </a:xfrm>
        </p:grpSpPr>
        <p:sp>
          <p:nvSpPr>
            <p:cNvPr id="190" name="Google Shape;190;p4"/>
            <p:cNvSpPr/>
            <p:nvPr/>
          </p:nvSpPr>
          <p:spPr>
            <a:xfrm>
              <a:off x="0" y="4681798"/>
              <a:ext cx="9166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 flipH="1">
              <a:off x="2528984" y="4681925"/>
              <a:ext cx="6637216" cy="461574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4"/>
          <p:cNvSpPr/>
          <p:nvPr/>
        </p:nvSpPr>
        <p:spPr>
          <a:xfrm flipH="1">
            <a:off x="10970577" y="2181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702567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8968867" y="23226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2997034" y="22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/>
          <p:nvPr/>
        </p:nvSpPr>
        <p:spPr>
          <a:xfrm>
            <a:off x="467034" y="177026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4"/>
          <p:cNvSpPr/>
          <p:nvPr/>
        </p:nvSpPr>
        <p:spPr>
          <a:xfrm>
            <a:off x="158800" y="5529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4"/>
          <p:cNvSpPr/>
          <p:nvPr/>
        </p:nvSpPr>
        <p:spPr>
          <a:xfrm>
            <a:off x="11409000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0936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6740328" y="4759148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2"/>
          </p:nvPr>
        </p:nvSpPr>
        <p:spPr>
          <a:xfrm>
            <a:off x="2110872" y="4759148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3"/>
          </p:nvPr>
        </p:nvSpPr>
        <p:spPr>
          <a:xfrm>
            <a:off x="6740328" y="4348449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2110872" y="4348449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5"/>
          <p:cNvSpPr/>
          <p:nvPr/>
        </p:nvSpPr>
        <p:spPr>
          <a:xfrm>
            <a:off x="1989367" y="1781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5"/>
          <p:cNvSpPr/>
          <p:nvPr/>
        </p:nvSpPr>
        <p:spPr>
          <a:xfrm>
            <a:off x="2473967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5"/>
          <p:cNvSpPr/>
          <p:nvPr/>
        </p:nvSpPr>
        <p:spPr>
          <a:xfrm>
            <a:off x="5912283" y="392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5"/>
          <p:cNvSpPr/>
          <p:nvPr/>
        </p:nvSpPr>
        <p:spPr>
          <a:xfrm>
            <a:off x="5388000" y="2110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5"/>
          <p:cNvSpPr/>
          <p:nvPr/>
        </p:nvSpPr>
        <p:spPr>
          <a:xfrm>
            <a:off x="11593767" y="4057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5"/>
          <p:cNvSpPr/>
          <p:nvPr/>
        </p:nvSpPr>
        <p:spPr>
          <a:xfrm>
            <a:off x="10656267" y="2899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5"/>
          <p:cNvSpPr/>
          <p:nvPr/>
        </p:nvSpPr>
        <p:spPr>
          <a:xfrm>
            <a:off x="10891467" y="857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5"/>
          <p:cNvSpPr/>
          <p:nvPr/>
        </p:nvSpPr>
        <p:spPr>
          <a:xfrm>
            <a:off x="9247600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5"/>
          <p:cNvSpPr/>
          <p:nvPr/>
        </p:nvSpPr>
        <p:spPr>
          <a:xfrm>
            <a:off x="482067" y="281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" name="Google Shape;214;p5"/>
          <p:cNvGrpSpPr/>
          <p:nvPr/>
        </p:nvGrpSpPr>
        <p:grpSpPr>
          <a:xfrm>
            <a:off x="0" y="5815300"/>
            <a:ext cx="12192000" cy="1042800"/>
            <a:chOff x="0" y="4361475"/>
            <a:chExt cx="9144000" cy="782100"/>
          </a:xfrm>
        </p:grpSpPr>
        <p:sp>
          <p:nvSpPr>
            <p:cNvPr id="215" name="Google Shape;215;p5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" name="Google Shape;216;p5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217" name="Google Shape;217;p5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" name="Google Shape;219;p5"/>
          <p:cNvGrpSpPr/>
          <p:nvPr/>
        </p:nvGrpSpPr>
        <p:grpSpPr>
          <a:xfrm>
            <a:off x="11232085" y="4637449"/>
            <a:ext cx="751264" cy="1177547"/>
            <a:chOff x="1366181" y="4147346"/>
            <a:chExt cx="486738" cy="762989"/>
          </a:xfrm>
        </p:grpSpPr>
        <p:sp>
          <p:nvSpPr>
            <p:cNvPr id="220" name="Google Shape;220;p5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10081161" y="5401702"/>
            <a:ext cx="1238467" cy="436465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0482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>
            <a:off x="0" y="6242398"/>
            <a:ext cx="12221767" cy="615604"/>
            <a:chOff x="0" y="4681798"/>
            <a:chExt cx="9166325" cy="461703"/>
          </a:xfrm>
        </p:grpSpPr>
        <p:sp>
          <p:nvSpPr>
            <p:cNvPr id="226" name="Google Shape;226;p6"/>
            <p:cNvSpPr/>
            <p:nvPr/>
          </p:nvSpPr>
          <p:spPr>
            <a:xfrm>
              <a:off x="0" y="4681798"/>
              <a:ext cx="9166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 flipH="1">
              <a:off x="2528983" y="4681927"/>
              <a:ext cx="6637342" cy="461574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11123434" y="1015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6"/>
          <p:cNvSpPr/>
          <p:nvPr/>
        </p:nvSpPr>
        <p:spPr>
          <a:xfrm>
            <a:off x="321934" y="12502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6"/>
          <p:cNvSpPr/>
          <p:nvPr/>
        </p:nvSpPr>
        <p:spPr>
          <a:xfrm>
            <a:off x="161467" y="4663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6"/>
          <p:cNvSpPr/>
          <p:nvPr/>
        </p:nvSpPr>
        <p:spPr>
          <a:xfrm>
            <a:off x="11241034" y="48988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6"/>
          <p:cNvSpPr/>
          <p:nvPr/>
        </p:nvSpPr>
        <p:spPr>
          <a:xfrm>
            <a:off x="116662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3" name="Google Shape;233;p6"/>
          <p:cNvGrpSpPr/>
          <p:nvPr/>
        </p:nvGrpSpPr>
        <p:grpSpPr>
          <a:xfrm>
            <a:off x="117924" y="5360757"/>
            <a:ext cx="643213" cy="895111"/>
            <a:chOff x="3031405" y="2137303"/>
            <a:chExt cx="482410" cy="671333"/>
          </a:xfrm>
        </p:grpSpPr>
        <p:sp>
          <p:nvSpPr>
            <p:cNvPr id="234" name="Google Shape;234;p6"/>
            <p:cNvSpPr/>
            <p:nvPr/>
          </p:nvSpPr>
          <p:spPr>
            <a:xfrm>
              <a:off x="3257951" y="2302488"/>
              <a:ext cx="29326" cy="506148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031405" y="2137303"/>
              <a:ext cx="482410" cy="439602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6" name="Google Shape;236;p6"/>
          <p:cNvSpPr/>
          <p:nvPr/>
        </p:nvSpPr>
        <p:spPr>
          <a:xfrm>
            <a:off x="652465" y="264544"/>
            <a:ext cx="736864" cy="671381"/>
          </a:xfrm>
          <a:custGeom>
            <a:avLst/>
            <a:gdLst/>
            <a:ahLst/>
            <a:cxnLst/>
            <a:rect l="l" t="t" r="r" b="b"/>
            <a:pathLst>
              <a:path w="9126" h="8315" extrusionOk="0">
                <a:moveTo>
                  <a:pt x="4562" y="1"/>
                </a:moveTo>
                <a:cubicBezTo>
                  <a:pt x="3498" y="1"/>
                  <a:pt x="2435" y="407"/>
                  <a:pt x="1624" y="1219"/>
                </a:cubicBezTo>
                <a:cubicBezTo>
                  <a:pt x="0" y="2842"/>
                  <a:pt x="0" y="5473"/>
                  <a:pt x="1624" y="7097"/>
                </a:cubicBezTo>
                <a:cubicBezTo>
                  <a:pt x="2435" y="7909"/>
                  <a:pt x="3498" y="8315"/>
                  <a:pt x="4562" y="8315"/>
                </a:cubicBezTo>
                <a:cubicBezTo>
                  <a:pt x="5626" y="8315"/>
                  <a:pt x="6690" y="7909"/>
                  <a:pt x="7502" y="7097"/>
                </a:cubicBezTo>
                <a:cubicBezTo>
                  <a:pt x="9126" y="5473"/>
                  <a:pt x="9126" y="2842"/>
                  <a:pt x="7502" y="1219"/>
                </a:cubicBezTo>
                <a:cubicBezTo>
                  <a:pt x="6690" y="407"/>
                  <a:pt x="5626" y="1"/>
                  <a:pt x="4562" y="1"/>
                </a:cubicBezTo>
                <a:close/>
              </a:path>
            </a:pathLst>
          </a:custGeom>
          <a:solidFill>
            <a:srgbClr val="FFB5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6"/>
          <p:cNvSpPr/>
          <p:nvPr/>
        </p:nvSpPr>
        <p:spPr>
          <a:xfrm>
            <a:off x="-253649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6"/>
          <p:cNvSpPr/>
          <p:nvPr/>
        </p:nvSpPr>
        <p:spPr>
          <a:xfrm>
            <a:off x="11818967" y="3565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6"/>
          <p:cNvSpPr/>
          <p:nvPr/>
        </p:nvSpPr>
        <p:spPr>
          <a:xfrm>
            <a:off x="11241020" y="1356967"/>
            <a:ext cx="1085541" cy="341783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2422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286900" y="2438200"/>
            <a:ext cx="57264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7"/>
          <p:cNvSpPr/>
          <p:nvPr/>
        </p:nvSpPr>
        <p:spPr>
          <a:xfrm>
            <a:off x="11560967" y="1356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7"/>
          <p:cNvSpPr/>
          <p:nvPr/>
        </p:nvSpPr>
        <p:spPr>
          <a:xfrm>
            <a:off x="602034" y="1931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7"/>
          <p:cNvSpPr/>
          <p:nvPr/>
        </p:nvSpPr>
        <p:spPr>
          <a:xfrm>
            <a:off x="208167" y="53079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7"/>
          <p:cNvSpPr/>
          <p:nvPr/>
        </p:nvSpPr>
        <p:spPr>
          <a:xfrm>
            <a:off x="2081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7"/>
          <p:cNvSpPr/>
          <p:nvPr/>
        </p:nvSpPr>
        <p:spPr>
          <a:xfrm flipH="1">
            <a:off x="3393320" y="5969534"/>
            <a:ext cx="5414576" cy="908333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8" name="Google Shape;248;p7"/>
          <p:cNvGrpSpPr/>
          <p:nvPr/>
        </p:nvGrpSpPr>
        <p:grpSpPr>
          <a:xfrm>
            <a:off x="0" y="5798751"/>
            <a:ext cx="12221613" cy="1082583"/>
            <a:chOff x="0" y="4349063"/>
            <a:chExt cx="9166210" cy="811937"/>
          </a:xfrm>
        </p:grpSpPr>
        <p:sp>
          <p:nvSpPr>
            <p:cNvPr id="249" name="Google Shape;249;p7"/>
            <p:cNvSpPr/>
            <p:nvPr/>
          </p:nvSpPr>
          <p:spPr>
            <a:xfrm>
              <a:off x="0" y="4356700"/>
              <a:ext cx="9166200" cy="80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7"/>
            <p:cNvSpPr/>
            <p:nvPr/>
          </p:nvSpPr>
          <p:spPr>
            <a:xfrm flipH="1">
              <a:off x="4053025" y="4349063"/>
              <a:ext cx="5113184" cy="804185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14218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/>
          <p:nvPr/>
        </p:nvSpPr>
        <p:spPr>
          <a:xfrm flipH="1">
            <a:off x="3303585" y="3765267"/>
            <a:ext cx="8906649" cy="2681720"/>
          </a:xfrm>
          <a:custGeom>
            <a:avLst/>
            <a:gdLst/>
            <a:ahLst/>
            <a:cxnLst/>
            <a:rect l="l" t="t" r="r" b="b"/>
            <a:pathLst>
              <a:path w="87857" h="25877" extrusionOk="0">
                <a:moveTo>
                  <a:pt x="946" y="0"/>
                </a:moveTo>
                <a:cubicBezTo>
                  <a:pt x="423" y="0"/>
                  <a:pt x="0" y="423"/>
                  <a:pt x="0" y="945"/>
                </a:cubicBezTo>
                <a:lnTo>
                  <a:pt x="0" y="18333"/>
                </a:lnTo>
                <a:lnTo>
                  <a:pt x="9700" y="18333"/>
                </a:lnTo>
                <a:cubicBezTo>
                  <a:pt x="9702" y="18333"/>
                  <a:pt x="9704" y="18333"/>
                  <a:pt x="9707" y="18333"/>
                </a:cubicBezTo>
                <a:cubicBezTo>
                  <a:pt x="11308" y="18333"/>
                  <a:pt x="12844" y="18971"/>
                  <a:pt x="13976" y="20105"/>
                </a:cubicBezTo>
                <a:lnTo>
                  <a:pt x="15473" y="21600"/>
                </a:lnTo>
                <a:cubicBezTo>
                  <a:pt x="16351" y="22478"/>
                  <a:pt x="17540" y="22971"/>
                  <a:pt x="18780" y="22971"/>
                </a:cubicBezTo>
                <a:lnTo>
                  <a:pt x="25837" y="22971"/>
                </a:lnTo>
                <a:cubicBezTo>
                  <a:pt x="26351" y="22971"/>
                  <a:pt x="26786" y="23384"/>
                  <a:pt x="26782" y="23898"/>
                </a:cubicBezTo>
                <a:cubicBezTo>
                  <a:pt x="26772" y="24988"/>
                  <a:pt x="27652" y="25876"/>
                  <a:pt x="28742" y="25876"/>
                </a:cubicBezTo>
                <a:lnTo>
                  <a:pt x="87856" y="25876"/>
                </a:lnTo>
                <a:lnTo>
                  <a:pt x="73701" y="11721"/>
                </a:lnTo>
                <a:cubicBezTo>
                  <a:pt x="71778" y="9798"/>
                  <a:pt x="69170" y="8718"/>
                  <a:pt x="66452" y="8716"/>
                </a:cubicBezTo>
                <a:lnTo>
                  <a:pt x="28074" y="8716"/>
                </a:lnTo>
                <a:cubicBezTo>
                  <a:pt x="26090" y="8716"/>
                  <a:pt x="24189" y="7929"/>
                  <a:pt x="22787" y="6529"/>
                </a:cubicBezTo>
                <a:lnTo>
                  <a:pt x="17858" y="1600"/>
                </a:lnTo>
                <a:cubicBezTo>
                  <a:pt x="16834" y="576"/>
                  <a:pt x="15445" y="0"/>
                  <a:pt x="139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8"/>
          <p:cNvSpPr/>
          <p:nvPr/>
        </p:nvSpPr>
        <p:spPr>
          <a:xfrm>
            <a:off x="1" y="5621233"/>
            <a:ext cx="8194828" cy="980912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8"/>
          <p:cNvSpPr/>
          <p:nvPr/>
        </p:nvSpPr>
        <p:spPr>
          <a:xfrm>
            <a:off x="1" y="5877100"/>
            <a:ext cx="7708065" cy="980915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8"/>
          <p:cNvSpPr/>
          <p:nvPr/>
        </p:nvSpPr>
        <p:spPr>
          <a:xfrm>
            <a:off x="6081833" y="5621233"/>
            <a:ext cx="6128400" cy="123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8"/>
          <p:cNvSpPr/>
          <p:nvPr/>
        </p:nvSpPr>
        <p:spPr>
          <a:xfrm>
            <a:off x="3001737" y="5067825"/>
            <a:ext cx="1617823" cy="570144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8"/>
          <p:cNvGrpSpPr/>
          <p:nvPr/>
        </p:nvGrpSpPr>
        <p:grpSpPr>
          <a:xfrm>
            <a:off x="10852267" y="2706987"/>
            <a:ext cx="515384" cy="1058284"/>
            <a:chOff x="8413426" y="3637196"/>
            <a:chExt cx="557855" cy="1145495"/>
          </a:xfrm>
        </p:grpSpPr>
        <p:sp>
          <p:nvSpPr>
            <p:cNvPr id="258" name="Google Shape;258;p8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11498567" y="2706987"/>
            <a:ext cx="515384" cy="1058284"/>
            <a:chOff x="8413426" y="3637196"/>
            <a:chExt cx="557855" cy="1145495"/>
          </a:xfrm>
        </p:grpSpPr>
        <p:sp>
          <p:nvSpPr>
            <p:cNvPr id="261" name="Google Shape;261;p8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8"/>
          <p:cNvSpPr txBox="1">
            <a:spLocks noGrp="1"/>
          </p:cNvSpPr>
          <p:nvPr>
            <p:ph type="title"/>
          </p:nvPr>
        </p:nvSpPr>
        <p:spPr>
          <a:xfrm>
            <a:off x="2232600" y="1157333"/>
            <a:ext cx="7726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11638667" y="1834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8"/>
          <p:cNvSpPr/>
          <p:nvPr/>
        </p:nvSpPr>
        <p:spPr>
          <a:xfrm>
            <a:off x="393567" y="1584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6518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9"/>
          <p:cNvGrpSpPr/>
          <p:nvPr/>
        </p:nvGrpSpPr>
        <p:grpSpPr>
          <a:xfrm>
            <a:off x="9865983" y="2094284"/>
            <a:ext cx="1107204" cy="2681713"/>
            <a:chOff x="0" y="2931049"/>
            <a:chExt cx="830403" cy="2011285"/>
          </a:xfrm>
        </p:grpSpPr>
        <p:sp>
          <p:nvSpPr>
            <p:cNvPr id="268" name="Google Shape;268;p9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3" name="Google Shape;273;p9"/>
          <p:cNvSpPr/>
          <p:nvPr/>
        </p:nvSpPr>
        <p:spPr>
          <a:xfrm>
            <a:off x="10235322" y="3412365"/>
            <a:ext cx="939153" cy="451836"/>
          </a:xfrm>
          <a:custGeom>
            <a:avLst/>
            <a:gdLst/>
            <a:ahLst/>
            <a:cxnLst/>
            <a:rect l="l" t="t" r="r" b="b"/>
            <a:pathLst>
              <a:path w="9264" h="4457" extrusionOk="0">
                <a:moveTo>
                  <a:pt x="1" y="0"/>
                </a:moveTo>
                <a:lnTo>
                  <a:pt x="3080" y="4456"/>
                </a:lnTo>
                <a:lnTo>
                  <a:pt x="9263" y="4456"/>
                </a:lnTo>
                <a:lnTo>
                  <a:pt x="6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" name="Google Shape;274;p9"/>
          <p:cNvGrpSpPr/>
          <p:nvPr/>
        </p:nvGrpSpPr>
        <p:grpSpPr>
          <a:xfrm>
            <a:off x="9923183" y="3412364"/>
            <a:ext cx="1251292" cy="1710427"/>
            <a:chOff x="7442387" y="2559273"/>
            <a:chExt cx="938469" cy="1282820"/>
          </a:xfrm>
        </p:grpSpPr>
        <p:sp>
          <p:nvSpPr>
            <p:cNvPr id="275" name="Google Shape;275;p9"/>
            <p:cNvSpPr/>
            <p:nvPr/>
          </p:nvSpPr>
          <p:spPr>
            <a:xfrm>
              <a:off x="7442387" y="2559273"/>
              <a:ext cx="468360" cy="1282820"/>
            </a:xfrm>
            <a:custGeom>
              <a:avLst/>
              <a:gdLst/>
              <a:ahLst/>
              <a:cxnLst/>
              <a:rect l="l" t="t" r="r" b="b"/>
              <a:pathLst>
                <a:path w="6160" h="16872" extrusionOk="0">
                  <a:moveTo>
                    <a:pt x="3080" y="0"/>
                  </a:moveTo>
                  <a:lnTo>
                    <a:pt x="0" y="4456"/>
                  </a:lnTo>
                  <a:lnTo>
                    <a:pt x="0" y="16871"/>
                  </a:lnTo>
                  <a:lnTo>
                    <a:pt x="6159" y="16871"/>
                  </a:lnTo>
                  <a:lnTo>
                    <a:pt x="6159" y="4456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7910672" y="2898074"/>
              <a:ext cx="470185" cy="944020"/>
            </a:xfrm>
            <a:custGeom>
              <a:avLst/>
              <a:gdLst/>
              <a:ahLst/>
              <a:cxnLst/>
              <a:rect l="l" t="t" r="r" b="b"/>
              <a:pathLst>
                <a:path w="6184" h="12416" extrusionOk="0">
                  <a:moveTo>
                    <a:pt x="0" y="0"/>
                  </a:moveTo>
                  <a:lnTo>
                    <a:pt x="0" y="12415"/>
                  </a:lnTo>
                  <a:lnTo>
                    <a:pt x="6183" y="12415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8002063" y="2983611"/>
              <a:ext cx="179665" cy="45391"/>
            </a:xfrm>
            <a:custGeom>
              <a:avLst/>
              <a:gdLst/>
              <a:ahLst/>
              <a:cxnLst/>
              <a:rect l="l" t="t" r="r" b="b"/>
              <a:pathLst>
                <a:path w="2363" h="597" extrusionOk="0">
                  <a:moveTo>
                    <a:pt x="1" y="1"/>
                  </a:moveTo>
                  <a:lnTo>
                    <a:pt x="1" y="596"/>
                  </a:lnTo>
                  <a:lnTo>
                    <a:pt x="2363" y="59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8002063" y="3100168"/>
              <a:ext cx="179665" cy="45239"/>
            </a:xfrm>
            <a:custGeom>
              <a:avLst/>
              <a:gdLst/>
              <a:ahLst/>
              <a:cxnLst/>
              <a:rect l="l" t="t" r="r" b="b"/>
              <a:pathLst>
                <a:path w="236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2363" y="594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7676491" y="2559273"/>
              <a:ext cx="704365" cy="338877"/>
            </a:xfrm>
            <a:custGeom>
              <a:avLst/>
              <a:gdLst/>
              <a:ahLst/>
              <a:cxnLst/>
              <a:rect l="l" t="t" r="r" b="b"/>
              <a:pathLst>
                <a:path w="9264" h="4457" extrusionOk="0">
                  <a:moveTo>
                    <a:pt x="1" y="0"/>
                  </a:moveTo>
                  <a:lnTo>
                    <a:pt x="3080" y="4456"/>
                  </a:lnTo>
                  <a:lnTo>
                    <a:pt x="9263" y="4456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11169528" y="3581137"/>
            <a:ext cx="1201313" cy="854504"/>
            <a:chOff x="8377145" y="2685853"/>
            <a:chExt cx="900985" cy="640878"/>
          </a:xfrm>
        </p:grpSpPr>
        <p:sp>
          <p:nvSpPr>
            <p:cNvPr id="281" name="Google Shape;281;p9"/>
            <p:cNvSpPr/>
            <p:nvPr/>
          </p:nvSpPr>
          <p:spPr>
            <a:xfrm>
              <a:off x="8377449" y="2685853"/>
              <a:ext cx="643995" cy="640878"/>
            </a:xfrm>
            <a:custGeom>
              <a:avLst/>
              <a:gdLst/>
              <a:ahLst/>
              <a:cxnLst/>
              <a:rect l="l" t="t" r="r" b="b"/>
              <a:pathLst>
                <a:path w="8470" h="8429" extrusionOk="0">
                  <a:moveTo>
                    <a:pt x="1" y="1"/>
                  </a:moveTo>
                  <a:lnTo>
                    <a:pt x="1" y="8428"/>
                  </a:lnTo>
                  <a:lnTo>
                    <a:pt x="8470" y="8428"/>
                  </a:lnTo>
                  <a:lnTo>
                    <a:pt x="8470" y="2307"/>
                  </a:lnTo>
                  <a:lnTo>
                    <a:pt x="6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377145" y="2685853"/>
              <a:ext cx="900985" cy="175407"/>
            </a:xfrm>
            <a:custGeom>
              <a:avLst/>
              <a:gdLst/>
              <a:ahLst/>
              <a:cxnLst/>
              <a:rect l="l" t="t" r="r" b="b"/>
              <a:pathLst>
                <a:path w="11850" h="2307" extrusionOk="0">
                  <a:moveTo>
                    <a:pt x="1" y="1"/>
                  </a:moveTo>
                  <a:lnTo>
                    <a:pt x="2307" y="2307"/>
                  </a:lnTo>
                  <a:lnTo>
                    <a:pt x="11850" y="2307"/>
                  </a:lnTo>
                  <a:lnTo>
                    <a:pt x="9542" y="1"/>
                  </a:lnTo>
                  <a:close/>
                </a:path>
              </a:pathLst>
            </a:custGeom>
            <a:solidFill>
              <a:srgbClr val="446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8552476" y="2861184"/>
              <a:ext cx="725654" cy="465547"/>
            </a:xfrm>
            <a:custGeom>
              <a:avLst/>
              <a:gdLst/>
              <a:ahLst/>
              <a:cxnLst/>
              <a:rect l="l" t="t" r="r" b="b"/>
              <a:pathLst>
                <a:path w="9544" h="6123" extrusionOk="0">
                  <a:moveTo>
                    <a:pt x="1" y="1"/>
                  </a:moveTo>
                  <a:lnTo>
                    <a:pt x="1" y="6122"/>
                  </a:lnTo>
                  <a:lnTo>
                    <a:pt x="9544" y="6122"/>
                  </a:lnTo>
                  <a:lnTo>
                    <a:pt x="95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8667513" y="2952195"/>
              <a:ext cx="102340" cy="152293"/>
            </a:xfrm>
            <a:custGeom>
              <a:avLst/>
              <a:gdLst/>
              <a:ahLst/>
              <a:cxnLst/>
              <a:rect l="l" t="t" r="r" b="b"/>
              <a:pathLst>
                <a:path w="1346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346" y="2002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886335" y="2952195"/>
              <a:ext cx="102340" cy="152293"/>
            </a:xfrm>
            <a:custGeom>
              <a:avLst/>
              <a:gdLst/>
              <a:ahLst/>
              <a:cxnLst/>
              <a:rect l="l" t="t" r="r" b="b"/>
              <a:pathLst>
                <a:path w="1346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346" y="2002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6" name="Google Shape;286;p9"/>
          <p:cNvGrpSpPr/>
          <p:nvPr/>
        </p:nvGrpSpPr>
        <p:grpSpPr>
          <a:xfrm>
            <a:off x="8206065" y="3396997"/>
            <a:ext cx="1229800" cy="1741144"/>
            <a:chOff x="6154549" y="2547748"/>
            <a:chExt cx="922350" cy="1305858"/>
          </a:xfrm>
        </p:grpSpPr>
        <p:sp>
          <p:nvSpPr>
            <p:cNvPr id="287" name="Google Shape;287;p9"/>
            <p:cNvSpPr/>
            <p:nvPr/>
          </p:nvSpPr>
          <p:spPr>
            <a:xfrm>
              <a:off x="6480272" y="2547748"/>
              <a:ext cx="596627" cy="1305858"/>
            </a:xfrm>
            <a:custGeom>
              <a:avLst/>
              <a:gdLst/>
              <a:ahLst/>
              <a:cxnLst/>
              <a:rect l="l" t="t" r="r" b="b"/>
              <a:pathLst>
                <a:path w="7847" h="17175" extrusionOk="0">
                  <a:moveTo>
                    <a:pt x="0" y="1"/>
                  </a:moveTo>
                  <a:lnTo>
                    <a:pt x="0" y="17174"/>
                  </a:lnTo>
                  <a:lnTo>
                    <a:pt x="7846" y="17174"/>
                  </a:lnTo>
                  <a:lnTo>
                    <a:pt x="7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6154549" y="2547748"/>
              <a:ext cx="325799" cy="1305858"/>
            </a:xfrm>
            <a:custGeom>
              <a:avLst/>
              <a:gdLst/>
              <a:ahLst/>
              <a:cxnLst/>
              <a:rect l="l" t="t" r="r" b="b"/>
              <a:pathLst>
                <a:path w="4285" h="17175" extrusionOk="0">
                  <a:moveTo>
                    <a:pt x="0" y="1"/>
                  </a:moveTo>
                  <a:lnTo>
                    <a:pt x="0" y="17174"/>
                  </a:lnTo>
                  <a:lnTo>
                    <a:pt x="4284" y="17174"/>
                  </a:lnTo>
                  <a:lnTo>
                    <a:pt x="4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6623289" y="2685975"/>
              <a:ext cx="98842" cy="98690"/>
            </a:xfrm>
            <a:custGeom>
              <a:avLst/>
              <a:gdLst/>
              <a:ahLst/>
              <a:cxnLst/>
              <a:rect l="l" t="t" r="r" b="b"/>
              <a:pathLst>
                <a:path w="1300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300" y="1298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6623289" y="2901603"/>
              <a:ext cx="98842" cy="98918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623289" y="3117383"/>
              <a:ext cx="98842" cy="98918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6623289" y="3333240"/>
              <a:ext cx="98842" cy="98690"/>
            </a:xfrm>
            <a:custGeom>
              <a:avLst/>
              <a:gdLst/>
              <a:ahLst/>
              <a:cxnLst/>
              <a:rect l="l" t="t" r="r" b="b"/>
              <a:pathLst>
                <a:path w="1300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300" y="1298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6623289" y="3548868"/>
              <a:ext cx="98842" cy="98842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0" y="0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6847205" y="2685975"/>
              <a:ext cx="98690" cy="98690"/>
            </a:xfrm>
            <a:custGeom>
              <a:avLst/>
              <a:gdLst/>
              <a:ahLst/>
              <a:cxnLst/>
              <a:rect l="l" t="t" r="r" b="b"/>
              <a:pathLst>
                <a:path w="1298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298" y="129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847205" y="2901603"/>
              <a:ext cx="98690" cy="98918"/>
            </a:xfrm>
            <a:custGeom>
              <a:avLst/>
              <a:gdLst/>
              <a:ahLst/>
              <a:cxnLst/>
              <a:rect l="l" t="t" r="r" b="b"/>
              <a:pathLst>
                <a:path w="1298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847205" y="3117383"/>
              <a:ext cx="98690" cy="98918"/>
            </a:xfrm>
            <a:custGeom>
              <a:avLst/>
              <a:gdLst/>
              <a:ahLst/>
              <a:cxnLst/>
              <a:rect l="l" t="t" r="r" b="b"/>
              <a:pathLst>
                <a:path w="1298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847205" y="3333240"/>
              <a:ext cx="98690" cy="98690"/>
            </a:xfrm>
            <a:custGeom>
              <a:avLst/>
              <a:gdLst/>
              <a:ahLst/>
              <a:cxnLst/>
              <a:rect l="l" t="t" r="r" b="b"/>
              <a:pathLst>
                <a:path w="1298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298" y="129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847205" y="3548868"/>
              <a:ext cx="98690" cy="98842"/>
            </a:xfrm>
            <a:custGeom>
              <a:avLst/>
              <a:gdLst/>
              <a:ahLst/>
              <a:cxnLst/>
              <a:rect l="l" t="t" r="r" b="b"/>
              <a:pathLst>
                <a:path w="1298" h="1300" extrusionOk="0">
                  <a:moveTo>
                    <a:pt x="0" y="0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9"/>
          <p:cNvGrpSpPr/>
          <p:nvPr/>
        </p:nvGrpSpPr>
        <p:grpSpPr>
          <a:xfrm>
            <a:off x="9344729" y="4044752"/>
            <a:ext cx="1089799" cy="1078040"/>
            <a:chOff x="7008546" y="3033564"/>
            <a:chExt cx="817349" cy="808530"/>
          </a:xfrm>
        </p:grpSpPr>
        <p:sp>
          <p:nvSpPr>
            <p:cNvPr id="300" name="Google Shape;300;p9"/>
            <p:cNvSpPr/>
            <p:nvPr/>
          </p:nvSpPr>
          <p:spPr>
            <a:xfrm>
              <a:off x="7388708" y="3252081"/>
              <a:ext cx="437187" cy="590012"/>
            </a:xfrm>
            <a:custGeom>
              <a:avLst/>
              <a:gdLst/>
              <a:ahLst/>
              <a:cxnLst/>
              <a:rect l="l" t="t" r="r" b="b"/>
              <a:pathLst>
                <a:path w="5750" h="7760" extrusionOk="0">
                  <a:moveTo>
                    <a:pt x="0" y="0"/>
                  </a:moveTo>
                  <a:lnTo>
                    <a:pt x="0" y="7759"/>
                  </a:lnTo>
                  <a:lnTo>
                    <a:pt x="5750" y="775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7489147" y="3567388"/>
              <a:ext cx="236309" cy="274705"/>
            </a:xfrm>
            <a:custGeom>
              <a:avLst/>
              <a:gdLst/>
              <a:ahLst/>
              <a:cxnLst/>
              <a:rect l="l" t="t" r="r" b="b"/>
              <a:pathLst>
                <a:path w="3108" h="3613" extrusionOk="0">
                  <a:moveTo>
                    <a:pt x="1" y="1"/>
                  </a:moveTo>
                  <a:lnTo>
                    <a:pt x="1" y="3612"/>
                  </a:lnTo>
                  <a:lnTo>
                    <a:pt x="3108" y="3612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7388708" y="3033564"/>
              <a:ext cx="437187" cy="218593"/>
            </a:xfrm>
            <a:custGeom>
              <a:avLst/>
              <a:gdLst/>
              <a:ahLst/>
              <a:cxnLst/>
              <a:rect l="l" t="t" r="r" b="b"/>
              <a:pathLst>
                <a:path w="5750" h="2875" extrusionOk="0">
                  <a:moveTo>
                    <a:pt x="2874" y="1"/>
                  </a:moveTo>
                  <a:lnTo>
                    <a:pt x="0" y="2874"/>
                  </a:lnTo>
                  <a:lnTo>
                    <a:pt x="5750" y="2874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7008546" y="3033564"/>
              <a:ext cx="598756" cy="808530"/>
            </a:xfrm>
            <a:custGeom>
              <a:avLst/>
              <a:gdLst/>
              <a:ahLst/>
              <a:cxnLst/>
              <a:rect l="l" t="t" r="r" b="b"/>
              <a:pathLst>
                <a:path w="7875" h="10634" extrusionOk="0">
                  <a:moveTo>
                    <a:pt x="2874" y="1"/>
                  </a:moveTo>
                  <a:lnTo>
                    <a:pt x="0" y="2874"/>
                  </a:lnTo>
                  <a:lnTo>
                    <a:pt x="0" y="10633"/>
                  </a:lnTo>
                  <a:lnTo>
                    <a:pt x="5000" y="10633"/>
                  </a:lnTo>
                  <a:lnTo>
                    <a:pt x="5000" y="2874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" name="Google Shape;304;p9"/>
          <p:cNvGrpSpPr/>
          <p:nvPr/>
        </p:nvGrpSpPr>
        <p:grpSpPr>
          <a:xfrm>
            <a:off x="7450029" y="3950017"/>
            <a:ext cx="927292" cy="1267512"/>
            <a:chOff x="5029496" y="1864988"/>
            <a:chExt cx="695469" cy="950634"/>
          </a:xfrm>
        </p:grpSpPr>
        <p:sp>
          <p:nvSpPr>
            <p:cNvPr id="305" name="Google Shape;305;p9"/>
            <p:cNvSpPr/>
            <p:nvPr/>
          </p:nvSpPr>
          <p:spPr>
            <a:xfrm>
              <a:off x="5029496" y="1864988"/>
              <a:ext cx="347164" cy="950634"/>
            </a:xfrm>
            <a:custGeom>
              <a:avLst/>
              <a:gdLst/>
              <a:ahLst/>
              <a:cxnLst/>
              <a:rect l="l" t="t" r="r" b="b"/>
              <a:pathLst>
                <a:path w="4566" h="12503" extrusionOk="0">
                  <a:moveTo>
                    <a:pt x="2283" y="1"/>
                  </a:moveTo>
                  <a:lnTo>
                    <a:pt x="1" y="3302"/>
                  </a:lnTo>
                  <a:lnTo>
                    <a:pt x="1" y="12503"/>
                  </a:lnTo>
                  <a:lnTo>
                    <a:pt x="4566" y="12503"/>
                  </a:lnTo>
                  <a:lnTo>
                    <a:pt x="4566" y="3302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376584" y="2115972"/>
              <a:ext cx="348381" cy="699651"/>
            </a:xfrm>
            <a:custGeom>
              <a:avLst/>
              <a:gdLst/>
              <a:ahLst/>
              <a:cxnLst/>
              <a:rect l="l" t="t" r="r" b="b"/>
              <a:pathLst>
                <a:path w="4582" h="9202" extrusionOk="0">
                  <a:moveTo>
                    <a:pt x="1" y="1"/>
                  </a:moveTo>
                  <a:lnTo>
                    <a:pt x="1" y="9202"/>
                  </a:lnTo>
                  <a:lnTo>
                    <a:pt x="4581" y="92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203078" y="1864988"/>
              <a:ext cx="521887" cy="251059"/>
            </a:xfrm>
            <a:custGeom>
              <a:avLst/>
              <a:gdLst/>
              <a:ahLst/>
              <a:cxnLst/>
              <a:rect l="l" t="t" r="r" b="b"/>
              <a:pathLst>
                <a:path w="6864" h="3302" extrusionOk="0">
                  <a:moveTo>
                    <a:pt x="0" y="1"/>
                  </a:moveTo>
                  <a:lnTo>
                    <a:pt x="2283" y="3302"/>
                  </a:lnTo>
                  <a:lnTo>
                    <a:pt x="6863" y="33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444253" y="2179459"/>
              <a:ext cx="133209" cy="33606"/>
            </a:xfrm>
            <a:custGeom>
              <a:avLst/>
              <a:gdLst/>
              <a:ahLst/>
              <a:cxnLst/>
              <a:rect l="l" t="t" r="r" b="b"/>
              <a:pathLst>
                <a:path w="1752" h="442" extrusionOk="0">
                  <a:moveTo>
                    <a:pt x="1" y="0"/>
                  </a:moveTo>
                  <a:lnTo>
                    <a:pt x="1" y="441"/>
                  </a:lnTo>
                  <a:lnTo>
                    <a:pt x="1751" y="441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444253" y="2265756"/>
              <a:ext cx="133209" cy="33606"/>
            </a:xfrm>
            <a:custGeom>
              <a:avLst/>
              <a:gdLst/>
              <a:ahLst/>
              <a:cxnLst/>
              <a:rect l="l" t="t" r="r" b="b"/>
              <a:pathLst>
                <a:path w="1752" h="442" extrusionOk="0">
                  <a:moveTo>
                    <a:pt x="1" y="1"/>
                  </a:moveTo>
                  <a:lnTo>
                    <a:pt x="1" y="442"/>
                  </a:lnTo>
                  <a:lnTo>
                    <a:pt x="1751" y="442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5203078" y="1864988"/>
              <a:ext cx="521887" cy="251059"/>
            </a:xfrm>
            <a:custGeom>
              <a:avLst/>
              <a:gdLst/>
              <a:ahLst/>
              <a:cxnLst/>
              <a:rect l="l" t="t" r="r" b="b"/>
              <a:pathLst>
                <a:path w="6864" h="3302" extrusionOk="0">
                  <a:moveTo>
                    <a:pt x="0" y="1"/>
                  </a:moveTo>
                  <a:lnTo>
                    <a:pt x="2283" y="3302"/>
                  </a:lnTo>
                  <a:lnTo>
                    <a:pt x="6863" y="33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" name="Google Shape;311;p9"/>
          <p:cNvGrpSpPr/>
          <p:nvPr/>
        </p:nvGrpSpPr>
        <p:grpSpPr>
          <a:xfrm>
            <a:off x="9303929" y="3712901"/>
            <a:ext cx="638876" cy="1381865"/>
            <a:chOff x="5444258" y="3442450"/>
            <a:chExt cx="479157" cy="1036399"/>
          </a:xfrm>
        </p:grpSpPr>
        <p:sp>
          <p:nvSpPr>
            <p:cNvPr id="312" name="Google Shape;312;p9"/>
            <p:cNvSpPr/>
            <p:nvPr/>
          </p:nvSpPr>
          <p:spPr>
            <a:xfrm>
              <a:off x="5665589" y="3934836"/>
              <a:ext cx="27448" cy="544013"/>
            </a:xfrm>
            <a:custGeom>
              <a:avLst/>
              <a:gdLst/>
              <a:ahLst/>
              <a:cxnLst/>
              <a:rect l="l" t="t" r="r" b="b"/>
              <a:pathLst>
                <a:path w="361" h="7155" extrusionOk="0">
                  <a:moveTo>
                    <a:pt x="1" y="0"/>
                  </a:moveTo>
                  <a:lnTo>
                    <a:pt x="1" y="7154"/>
                  </a:lnTo>
                  <a:lnTo>
                    <a:pt x="361" y="715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5444258" y="3442450"/>
              <a:ext cx="479157" cy="740176"/>
            </a:xfrm>
            <a:custGeom>
              <a:avLst/>
              <a:gdLst/>
              <a:ahLst/>
              <a:cxnLst/>
              <a:rect l="l" t="t" r="r" b="b"/>
              <a:pathLst>
                <a:path w="6302" h="9735" extrusionOk="0">
                  <a:moveTo>
                    <a:pt x="3089" y="0"/>
                  </a:moveTo>
                  <a:cubicBezTo>
                    <a:pt x="2238" y="0"/>
                    <a:pt x="1434" y="408"/>
                    <a:pt x="932" y="1100"/>
                  </a:cubicBezTo>
                  <a:cubicBezTo>
                    <a:pt x="400" y="1834"/>
                    <a:pt x="275" y="2790"/>
                    <a:pt x="603" y="3636"/>
                  </a:cubicBezTo>
                  <a:cubicBezTo>
                    <a:pt x="793" y="4107"/>
                    <a:pt x="748" y="4639"/>
                    <a:pt x="485" y="5072"/>
                  </a:cubicBezTo>
                  <a:cubicBezTo>
                    <a:pt x="156" y="5604"/>
                    <a:pt x="0" y="6223"/>
                    <a:pt x="36" y="6846"/>
                  </a:cubicBezTo>
                  <a:cubicBezTo>
                    <a:pt x="121" y="8379"/>
                    <a:pt x="1365" y="9633"/>
                    <a:pt x="2896" y="9728"/>
                  </a:cubicBezTo>
                  <a:cubicBezTo>
                    <a:pt x="2962" y="9732"/>
                    <a:pt x="3027" y="9734"/>
                    <a:pt x="3092" y="9734"/>
                  </a:cubicBezTo>
                  <a:cubicBezTo>
                    <a:pt x="4159" y="9734"/>
                    <a:pt x="5155" y="9177"/>
                    <a:pt x="5710" y="8256"/>
                  </a:cubicBezTo>
                  <a:cubicBezTo>
                    <a:pt x="6302" y="7279"/>
                    <a:pt x="6298" y="6055"/>
                    <a:pt x="5702" y="5080"/>
                  </a:cubicBezTo>
                  <a:cubicBezTo>
                    <a:pt x="5433" y="4641"/>
                    <a:pt x="5398" y="4105"/>
                    <a:pt x="5584" y="3624"/>
                  </a:cubicBezTo>
                  <a:cubicBezTo>
                    <a:pt x="5710" y="3290"/>
                    <a:pt x="5770" y="2936"/>
                    <a:pt x="5758" y="2580"/>
                  </a:cubicBezTo>
                  <a:cubicBezTo>
                    <a:pt x="5714" y="1211"/>
                    <a:pt x="4607" y="78"/>
                    <a:pt x="3240" y="5"/>
                  </a:cubicBezTo>
                  <a:cubicBezTo>
                    <a:pt x="3189" y="2"/>
                    <a:pt x="3139" y="0"/>
                    <a:pt x="3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9"/>
          <p:cNvSpPr/>
          <p:nvPr/>
        </p:nvSpPr>
        <p:spPr>
          <a:xfrm>
            <a:off x="6735901" y="4604212"/>
            <a:ext cx="1959509" cy="494312"/>
          </a:xfrm>
          <a:custGeom>
            <a:avLst/>
            <a:gdLst/>
            <a:ahLst/>
            <a:cxnLst/>
            <a:rect l="l" t="t" r="r" b="b"/>
            <a:pathLst>
              <a:path w="19329" h="4876" extrusionOk="0">
                <a:moveTo>
                  <a:pt x="8507" y="0"/>
                </a:moveTo>
                <a:cubicBezTo>
                  <a:pt x="7443" y="0"/>
                  <a:pt x="6506" y="336"/>
                  <a:pt x="5906" y="858"/>
                </a:cubicBezTo>
                <a:cubicBezTo>
                  <a:pt x="5430" y="1272"/>
                  <a:pt x="4848" y="1545"/>
                  <a:pt x="4225" y="1646"/>
                </a:cubicBezTo>
                <a:cubicBezTo>
                  <a:pt x="3359" y="1790"/>
                  <a:pt x="2698" y="2191"/>
                  <a:pt x="2297" y="2686"/>
                </a:cubicBezTo>
                <a:cubicBezTo>
                  <a:pt x="2000" y="3050"/>
                  <a:pt x="1634" y="3352"/>
                  <a:pt x="1221" y="3576"/>
                </a:cubicBezTo>
                <a:cubicBezTo>
                  <a:pt x="627" y="3906"/>
                  <a:pt x="192" y="4359"/>
                  <a:pt x="0" y="4875"/>
                </a:cubicBezTo>
                <a:lnTo>
                  <a:pt x="19328" y="4875"/>
                </a:lnTo>
                <a:cubicBezTo>
                  <a:pt x="18931" y="3805"/>
                  <a:pt x="17483" y="3010"/>
                  <a:pt x="15758" y="3010"/>
                </a:cubicBezTo>
                <a:lnTo>
                  <a:pt x="15754" y="3010"/>
                </a:lnTo>
                <a:cubicBezTo>
                  <a:pt x="15489" y="3010"/>
                  <a:pt x="15234" y="2904"/>
                  <a:pt x="15048" y="2714"/>
                </a:cubicBezTo>
                <a:cubicBezTo>
                  <a:pt x="14336" y="1990"/>
                  <a:pt x="13444" y="1709"/>
                  <a:pt x="12752" y="1606"/>
                </a:cubicBezTo>
                <a:cubicBezTo>
                  <a:pt x="12148" y="1515"/>
                  <a:pt x="11575" y="1268"/>
                  <a:pt x="11116" y="864"/>
                </a:cubicBezTo>
                <a:cubicBezTo>
                  <a:pt x="10517" y="340"/>
                  <a:pt x="9571" y="0"/>
                  <a:pt x="85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5" name="Google Shape;315;p9"/>
          <p:cNvGrpSpPr/>
          <p:nvPr/>
        </p:nvGrpSpPr>
        <p:grpSpPr>
          <a:xfrm>
            <a:off x="8444960" y="4093317"/>
            <a:ext cx="610997" cy="980920"/>
            <a:chOff x="5649845" y="2089588"/>
            <a:chExt cx="458248" cy="735690"/>
          </a:xfrm>
        </p:grpSpPr>
        <p:sp>
          <p:nvSpPr>
            <p:cNvPr id="316" name="Google Shape;316;p9"/>
            <p:cNvSpPr/>
            <p:nvPr/>
          </p:nvSpPr>
          <p:spPr>
            <a:xfrm>
              <a:off x="5865169" y="2327418"/>
              <a:ext cx="25167" cy="497861"/>
            </a:xfrm>
            <a:custGeom>
              <a:avLst/>
              <a:gdLst/>
              <a:ahLst/>
              <a:cxnLst/>
              <a:rect l="l" t="t" r="r" b="b"/>
              <a:pathLst>
                <a:path w="331" h="6548" extrusionOk="0">
                  <a:moveTo>
                    <a:pt x="1" y="0"/>
                  </a:moveTo>
                  <a:lnTo>
                    <a:pt x="1" y="6547"/>
                  </a:lnTo>
                  <a:lnTo>
                    <a:pt x="331" y="6547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49845" y="2089588"/>
              <a:ext cx="458248" cy="417114"/>
            </a:xfrm>
            <a:custGeom>
              <a:avLst/>
              <a:gdLst/>
              <a:ahLst/>
              <a:cxnLst/>
              <a:rect l="l" t="t" r="r" b="b"/>
              <a:pathLst>
                <a:path w="6027" h="5486" extrusionOk="0">
                  <a:moveTo>
                    <a:pt x="3012" y="0"/>
                  </a:moveTo>
                  <a:cubicBezTo>
                    <a:pt x="1767" y="0"/>
                    <a:pt x="640" y="855"/>
                    <a:pt x="345" y="2120"/>
                  </a:cubicBezTo>
                  <a:cubicBezTo>
                    <a:pt x="0" y="3595"/>
                    <a:pt x="918" y="5069"/>
                    <a:pt x="2392" y="5413"/>
                  </a:cubicBezTo>
                  <a:cubicBezTo>
                    <a:pt x="2601" y="5462"/>
                    <a:pt x="2810" y="5485"/>
                    <a:pt x="3016" y="5485"/>
                  </a:cubicBezTo>
                  <a:cubicBezTo>
                    <a:pt x="4261" y="5485"/>
                    <a:pt x="5389" y="4630"/>
                    <a:pt x="5685" y="3366"/>
                  </a:cubicBezTo>
                  <a:cubicBezTo>
                    <a:pt x="6027" y="1892"/>
                    <a:pt x="5111" y="417"/>
                    <a:pt x="3638" y="73"/>
                  </a:cubicBezTo>
                  <a:cubicBezTo>
                    <a:pt x="3428" y="24"/>
                    <a:pt x="3219" y="0"/>
                    <a:pt x="3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9"/>
          <p:cNvSpPr txBox="1">
            <a:spLocks noGrp="1"/>
          </p:cNvSpPr>
          <p:nvPr>
            <p:ph type="title"/>
          </p:nvPr>
        </p:nvSpPr>
        <p:spPr>
          <a:xfrm>
            <a:off x="950967" y="924867"/>
            <a:ext cx="5746800" cy="22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9"/>
          <p:cNvSpPr txBox="1">
            <a:spLocks noGrp="1"/>
          </p:cNvSpPr>
          <p:nvPr>
            <p:ph type="subTitle" idx="1"/>
          </p:nvPr>
        </p:nvSpPr>
        <p:spPr>
          <a:xfrm>
            <a:off x="950967" y="2961233"/>
            <a:ext cx="5746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9"/>
          <p:cNvSpPr/>
          <p:nvPr/>
        </p:nvSpPr>
        <p:spPr>
          <a:xfrm flipH="1">
            <a:off x="4091152" y="4193867"/>
            <a:ext cx="8906649" cy="2681720"/>
          </a:xfrm>
          <a:custGeom>
            <a:avLst/>
            <a:gdLst/>
            <a:ahLst/>
            <a:cxnLst/>
            <a:rect l="l" t="t" r="r" b="b"/>
            <a:pathLst>
              <a:path w="87857" h="25877" extrusionOk="0">
                <a:moveTo>
                  <a:pt x="946" y="0"/>
                </a:moveTo>
                <a:cubicBezTo>
                  <a:pt x="423" y="0"/>
                  <a:pt x="0" y="423"/>
                  <a:pt x="0" y="945"/>
                </a:cubicBezTo>
                <a:lnTo>
                  <a:pt x="0" y="18333"/>
                </a:lnTo>
                <a:lnTo>
                  <a:pt x="9700" y="18333"/>
                </a:lnTo>
                <a:cubicBezTo>
                  <a:pt x="9702" y="18333"/>
                  <a:pt x="9704" y="18333"/>
                  <a:pt x="9707" y="18333"/>
                </a:cubicBezTo>
                <a:cubicBezTo>
                  <a:pt x="11308" y="18333"/>
                  <a:pt x="12844" y="18971"/>
                  <a:pt x="13976" y="20105"/>
                </a:cubicBezTo>
                <a:lnTo>
                  <a:pt x="15473" y="21600"/>
                </a:lnTo>
                <a:cubicBezTo>
                  <a:pt x="16351" y="22478"/>
                  <a:pt x="17540" y="22971"/>
                  <a:pt x="18780" y="22971"/>
                </a:cubicBezTo>
                <a:lnTo>
                  <a:pt x="25837" y="22971"/>
                </a:lnTo>
                <a:cubicBezTo>
                  <a:pt x="26351" y="22971"/>
                  <a:pt x="26786" y="23384"/>
                  <a:pt x="26782" y="23898"/>
                </a:cubicBezTo>
                <a:cubicBezTo>
                  <a:pt x="26772" y="24988"/>
                  <a:pt x="27652" y="25876"/>
                  <a:pt x="28742" y="25876"/>
                </a:cubicBezTo>
                <a:lnTo>
                  <a:pt x="87856" y="25876"/>
                </a:lnTo>
                <a:lnTo>
                  <a:pt x="73701" y="11721"/>
                </a:lnTo>
                <a:cubicBezTo>
                  <a:pt x="71778" y="9798"/>
                  <a:pt x="69170" y="8718"/>
                  <a:pt x="66452" y="8716"/>
                </a:cubicBezTo>
                <a:lnTo>
                  <a:pt x="28074" y="8716"/>
                </a:lnTo>
                <a:cubicBezTo>
                  <a:pt x="26090" y="8716"/>
                  <a:pt x="24189" y="7929"/>
                  <a:pt x="22787" y="6529"/>
                </a:cubicBezTo>
                <a:lnTo>
                  <a:pt x="17858" y="1600"/>
                </a:lnTo>
                <a:cubicBezTo>
                  <a:pt x="16834" y="576"/>
                  <a:pt x="15445" y="0"/>
                  <a:pt x="139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9"/>
          <p:cNvSpPr/>
          <p:nvPr/>
        </p:nvSpPr>
        <p:spPr>
          <a:xfrm>
            <a:off x="1" y="5621234"/>
            <a:ext cx="8194828" cy="1258693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9"/>
          <p:cNvSpPr/>
          <p:nvPr/>
        </p:nvSpPr>
        <p:spPr>
          <a:xfrm>
            <a:off x="1" y="5894700"/>
            <a:ext cx="7708065" cy="980915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9"/>
          <p:cNvSpPr/>
          <p:nvPr/>
        </p:nvSpPr>
        <p:spPr>
          <a:xfrm>
            <a:off x="9612000" y="5783425"/>
            <a:ext cx="2580000" cy="10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9"/>
          <p:cNvSpPr/>
          <p:nvPr/>
        </p:nvSpPr>
        <p:spPr>
          <a:xfrm>
            <a:off x="10973216" y="14583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9"/>
          <p:cNvSpPr/>
          <p:nvPr/>
        </p:nvSpPr>
        <p:spPr>
          <a:xfrm>
            <a:off x="11481667" y="25876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9"/>
          <p:cNvSpPr/>
          <p:nvPr/>
        </p:nvSpPr>
        <p:spPr>
          <a:xfrm>
            <a:off x="408767" y="1289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9"/>
          <p:cNvSpPr/>
          <p:nvPr/>
        </p:nvSpPr>
        <p:spPr>
          <a:xfrm>
            <a:off x="2270234" y="312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3940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>
            <a:spLocks noGrp="1"/>
          </p:cNvSpPr>
          <p:nvPr>
            <p:ph type="title"/>
          </p:nvPr>
        </p:nvSpPr>
        <p:spPr>
          <a:xfrm>
            <a:off x="951033" y="5013167"/>
            <a:ext cx="10290000" cy="110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415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101433"/>
            <a:ext cx="8768000" cy="18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32" name="Google Shape;332;p11"/>
          <p:cNvSpPr txBox="1">
            <a:spLocks noGrp="1"/>
          </p:cNvSpPr>
          <p:nvPr>
            <p:ph type="subTitle" idx="1"/>
          </p:nvPr>
        </p:nvSpPr>
        <p:spPr>
          <a:xfrm>
            <a:off x="1712000" y="3060033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321934" y="12502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1528334" y="54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1067334" y="29086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7694167" y="54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10889467" y="2013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9307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91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11217902" y="4920662"/>
            <a:ext cx="743807" cy="1527327"/>
            <a:chOff x="8413426" y="3637196"/>
            <a:chExt cx="557855" cy="1145495"/>
          </a:xfrm>
        </p:grpSpPr>
        <p:sp>
          <p:nvSpPr>
            <p:cNvPr id="341" name="Google Shape;341;p13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3" name="Google Shape;343;p13"/>
          <p:cNvSpPr/>
          <p:nvPr/>
        </p:nvSpPr>
        <p:spPr>
          <a:xfrm>
            <a:off x="-106800" y="5775367"/>
            <a:ext cx="5540000" cy="107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1"/>
          </p:nvPr>
        </p:nvSpPr>
        <p:spPr>
          <a:xfrm>
            <a:off x="2637364" y="2713549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2"/>
          </p:nvPr>
        </p:nvSpPr>
        <p:spPr>
          <a:xfrm>
            <a:off x="7548231" y="2713549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3"/>
          </p:nvPr>
        </p:nvSpPr>
        <p:spPr>
          <a:xfrm>
            <a:off x="2637364" y="4761017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4"/>
          </p:nvPr>
        </p:nvSpPr>
        <p:spPr>
          <a:xfrm>
            <a:off x="7548231" y="4761017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5" hasCustomPrompt="1"/>
          </p:nvPr>
        </p:nvSpPr>
        <p:spPr>
          <a:xfrm>
            <a:off x="1327367" y="1940717"/>
            <a:ext cx="1106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6" hasCustomPrompt="1"/>
          </p:nvPr>
        </p:nvSpPr>
        <p:spPr>
          <a:xfrm>
            <a:off x="1327367" y="3987068"/>
            <a:ext cx="1106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7" hasCustomPrompt="1"/>
          </p:nvPr>
        </p:nvSpPr>
        <p:spPr>
          <a:xfrm>
            <a:off x="6237843" y="1940717"/>
            <a:ext cx="1107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8" hasCustomPrompt="1"/>
          </p:nvPr>
        </p:nvSpPr>
        <p:spPr>
          <a:xfrm>
            <a:off x="6237843" y="3987068"/>
            <a:ext cx="1107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9"/>
          </p:nvPr>
        </p:nvSpPr>
        <p:spPr>
          <a:xfrm>
            <a:off x="2637364" y="1827516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13"/>
          </p:nvPr>
        </p:nvSpPr>
        <p:spPr>
          <a:xfrm>
            <a:off x="7548233" y="1827516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subTitle" idx="14"/>
          </p:nvPr>
        </p:nvSpPr>
        <p:spPr>
          <a:xfrm>
            <a:off x="2637364" y="3875147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15"/>
          </p:nvPr>
        </p:nvSpPr>
        <p:spPr>
          <a:xfrm>
            <a:off x="7548233" y="3875147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/>
          <p:nvPr/>
        </p:nvSpPr>
        <p:spPr>
          <a:xfrm>
            <a:off x="0" y="5775366"/>
            <a:ext cx="6892867" cy="1058708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3"/>
          <p:cNvSpPr/>
          <p:nvPr/>
        </p:nvSpPr>
        <p:spPr>
          <a:xfrm>
            <a:off x="-106815" y="5866669"/>
            <a:ext cx="12405641" cy="987585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3"/>
          <p:cNvSpPr/>
          <p:nvPr/>
        </p:nvSpPr>
        <p:spPr>
          <a:xfrm>
            <a:off x="-222910" y="5909778"/>
            <a:ext cx="2596615" cy="915089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3"/>
          <p:cNvSpPr/>
          <p:nvPr/>
        </p:nvSpPr>
        <p:spPr>
          <a:xfrm>
            <a:off x="710901" y="1396134"/>
            <a:ext cx="235367" cy="235124"/>
          </a:xfrm>
          <a:custGeom>
            <a:avLst/>
            <a:gdLst/>
            <a:ahLst/>
            <a:cxnLst/>
            <a:rect l="l" t="t" r="r" b="b"/>
            <a:pathLst>
              <a:path w="2915" h="2912" extrusionOk="0">
                <a:moveTo>
                  <a:pt x="1456" y="0"/>
                </a:moveTo>
                <a:lnTo>
                  <a:pt x="1395" y="785"/>
                </a:lnTo>
                <a:cubicBezTo>
                  <a:pt x="1371" y="1112"/>
                  <a:pt x="1112" y="1369"/>
                  <a:pt x="786" y="1394"/>
                </a:cubicBezTo>
                <a:lnTo>
                  <a:pt x="1" y="1456"/>
                </a:lnTo>
                <a:lnTo>
                  <a:pt x="786" y="1517"/>
                </a:lnTo>
                <a:cubicBezTo>
                  <a:pt x="1112" y="1543"/>
                  <a:pt x="1371" y="1802"/>
                  <a:pt x="1395" y="2126"/>
                </a:cubicBezTo>
                <a:lnTo>
                  <a:pt x="1456" y="2911"/>
                </a:lnTo>
                <a:lnTo>
                  <a:pt x="1518" y="2126"/>
                </a:lnTo>
                <a:cubicBezTo>
                  <a:pt x="1543" y="1802"/>
                  <a:pt x="1802" y="1543"/>
                  <a:pt x="2127" y="1517"/>
                </a:cubicBezTo>
                <a:lnTo>
                  <a:pt x="2914" y="1456"/>
                </a:lnTo>
                <a:lnTo>
                  <a:pt x="2127" y="1394"/>
                </a:lnTo>
                <a:cubicBezTo>
                  <a:pt x="1802" y="1369"/>
                  <a:pt x="1543" y="1112"/>
                  <a:pt x="1518" y="785"/>
                </a:cubicBezTo>
                <a:lnTo>
                  <a:pt x="14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3"/>
          <p:cNvSpPr/>
          <p:nvPr/>
        </p:nvSpPr>
        <p:spPr>
          <a:xfrm>
            <a:off x="300283" y="1908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3"/>
          <p:cNvSpPr/>
          <p:nvPr/>
        </p:nvSpPr>
        <p:spPr>
          <a:xfrm>
            <a:off x="11711083" y="4075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3"/>
          <p:cNvSpPr/>
          <p:nvPr/>
        </p:nvSpPr>
        <p:spPr>
          <a:xfrm>
            <a:off x="11699050" y="44168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3"/>
          <p:cNvSpPr/>
          <p:nvPr/>
        </p:nvSpPr>
        <p:spPr>
          <a:xfrm>
            <a:off x="10805083" y="518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3"/>
          <p:cNvSpPr/>
          <p:nvPr/>
        </p:nvSpPr>
        <p:spPr>
          <a:xfrm>
            <a:off x="-143117" y="642805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6" name="Google Shape;366;p13"/>
          <p:cNvGrpSpPr/>
          <p:nvPr/>
        </p:nvGrpSpPr>
        <p:grpSpPr>
          <a:xfrm>
            <a:off x="99734" y="3099666"/>
            <a:ext cx="1107204" cy="2681713"/>
            <a:chOff x="0" y="2931049"/>
            <a:chExt cx="830403" cy="2011285"/>
          </a:xfrm>
        </p:grpSpPr>
        <p:sp>
          <p:nvSpPr>
            <p:cNvPr id="367" name="Google Shape;367;p13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25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>
            <a:spLocks noGrp="1"/>
          </p:cNvSpPr>
          <p:nvPr>
            <p:ph type="title"/>
          </p:nvPr>
        </p:nvSpPr>
        <p:spPr>
          <a:xfrm>
            <a:off x="3047033" y="3679700"/>
            <a:ext cx="819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3047033" y="1357867"/>
            <a:ext cx="819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75" name="Google Shape;375;p14"/>
          <p:cNvSpPr/>
          <p:nvPr/>
        </p:nvSpPr>
        <p:spPr>
          <a:xfrm>
            <a:off x="1" y="2149801"/>
            <a:ext cx="4768103" cy="3074793"/>
          </a:xfrm>
          <a:custGeom>
            <a:avLst/>
            <a:gdLst/>
            <a:ahLst/>
            <a:cxnLst/>
            <a:rect l="l" t="t" r="r" b="b"/>
            <a:pathLst>
              <a:path w="43071" h="25054" extrusionOk="0">
                <a:moveTo>
                  <a:pt x="7643" y="0"/>
                </a:moveTo>
                <a:lnTo>
                  <a:pt x="7643" y="2154"/>
                </a:lnTo>
                <a:lnTo>
                  <a:pt x="4332" y="2154"/>
                </a:lnTo>
                <a:lnTo>
                  <a:pt x="0" y="6486"/>
                </a:lnTo>
                <a:lnTo>
                  <a:pt x="0" y="25054"/>
                </a:lnTo>
                <a:lnTo>
                  <a:pt x="43070" y="25054"/>
                </a:lnTo>
                <a:lnTo>
                  <a:pt x="43070" y="22101"/>
                </a:lnTo>
                <a:lnTo>
                  <a:pt x="40256" y="20916"/>
                </a:lnTo>
                <a:lnTo>
                  <a:pt x="40256" y="22405"/>
                </a:lnTo>
                <a:lnTo>
                  <a:pt x="36007" y="22405"/>
                </a:lnTo>
                <a:lnTo>
                  <a:pt x="36007" y="13906"/>
                </a:lnTo>
                <a:lnTo>
                  <a:pt x="31703" y="15149"/>
                </a:lnTo>
                <a:lnTo>
                  <a:pt x="31703" y="17935"/>
                </a:lnTo>
                <a:lnTo>
                  <a:pt x="29826" y="17935"/>
                </a:lnTo>
                <a:lnTo>
                  <a:pt x="28116" y="16225"/>
                </a:lnTo>
                <a:lnTo>
                  <a:pt x="28116" y="10099"/>
                </a:lnTo>
                <a:lnTo>
                  <a:pt x="27249" y="10099"/>
                </a:lnTo>
                <a:lnTo>
                  <a:pt x="27249" y="8194"/>
                </a:lnTo>
                <a:lnTo>
                  <a:pt x="25610" y="8194"/>
                </a:lnTo>
                <a:lnTo>
                  <a:pt x="25610" y="4864"/>
                </a:lnTo>
                <a:lnTo>
                  <a:pt x="25159" y="4864"/>
                </a:lnTo>
                <a:lnTo>
                  <a:pt x="25159" y="8194"/>
                </a:lnTo>
                <a:lnTo>
                  <a:pt x="23519" y="8194"/>
                </a:lnTo>
                <a:lnTo>
                  <a:pt x="23519" y="10099"/>
                </a:lnTo>
                <a:lnTo>
                  <a:pt x="22708" y="10099"/>
                </a:lnTo>
                <a:lnTo>
                  <a:pt x="22708" y="14899"/>
                </a:lnTo>
                <a:lnTo>
                  <a:pt x="19563" y="14899"/>
                </a:lnTo>
                <a:lnTo>
                  <a:pt x="18845" y="15617"/>
                </a:lnTo>
                <a:lnTo>
                  <a:pt x="17564" y="14336"/>
                </a:lnTo>
                <a:lnTo>
                  <a:pt x="17564" y="5629"/>
                </a:lnTo>
                <a:lnTo>
                  <a:pt x="12500" y="4195"/>
                </a:lnTo>
                <a:lnTo>
                  <a:pt x="12500" y="0"/>
                </a:lnTo>
                <a:close/>
              </a:path>
            </a:pathLst>
          </a:custGeom>
          <a:solidFill>
            <a:srgbClr val="48A6CC">
              <a:alpha val="2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14"/>
          <p:cNvGrpSpPr/>
          <p:nvPr/>
        </p:nvGrpSpPr>
        <p:grpSpPr>
          <a:xfrm>
            <a:off x="-3198233" y="4284629"/>
            <a:ext cx="15401733" cy="2584904"/>
            <a:chOff x="-2398675" y="3213472"/>
            <a:chExt cx="11551300" cy="1938678"/>
          </a:xfrm>
        </p:grpSpPr>
        <p:sp>
          <p:nvSpPr>
            <p:cNvPr id="377" name="Google Shape;377;p14"/>
            <p:cNvSpPr/>
            <p:nvPr/>
          </p:nvSpPr>
          <p:spPr>
            <a:xfrm>
              <a:off x="-75" y="4057450"/>
              <a:ext cx="9152700" cy="1094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8" name="Google Shape;378;p14"/>
            <p:cNvGrpSpPr/>
            <p:nvPr/>
          </p:nvGrpSpPr>
          <p:grpSpPr>
            <a:xfrm flipH="1">
              <a:off x="-2398675" y="3213472"/>
              <a:ext cx="11542675" cy="1509238"/>
              <a:chOff x="-6" y="3647897"/>
              <a:chExt cx="11542675" cy="1509238"/>
            </a:xfrm>
          </p:grpSpPr>
          <p:sp>
            <p:nvSpPr>
              <p:cNvPr id="379" name="Google Shape;379;p14"/>
              <p:cNvSpPr/>
              <p:nvPr/>
            </p:nvSpPr>
            <p:spPr>
              <a:xfrm>
                <a:off x="-6" y="4354600"/>
                <a:ext cx="5275041" cy="802536"/>
              </a:xfrm>
              <a:custGeom>
                <a:avLst/>
                <a:gdLst/>
                <a:ahLst/>
                <a:cxnLst/>
                <a:rect l="l" t="t" r="r" b="b"/>
                <a:pathLst>
                  <a:path w="73571" h="11571" extrusionOk="0">
                    <a:moveTo>
                      <a:pt x="0" y="0"/>
                    </a:moveTo>
                    <a:lnTo>
                      <a:pt x="0" y="4027"/>
                    </a:lnTo>
                    <a:lnTo>
                      <a:pt x="9702" y="4027"/>
                    </a:lnTo>
                    <a:cubicBezTo>
                      <a:pt x="9704" y="4027"/>
                      <a:pt x="9707" y="4027"/>
                      <a:pt x="9709" y="4027"/>
                    </a:cubicBezTo>
                    <a:cubicBezTo>
                      <a:pt x="11310" y="4027"/>
                      <a:pt x="12846" y="4666"/>
                      <a:pt x="13978" y="5799"/>
                    </a:cubicBezTo>
                    <a:lnTo>
                      <a:pt x="15475" y="7294"/>
                    </a:lnTo>
                    <a:cubicBezTo>
                      <a:pt x="16351" y="8173"/>
                      <a:pt x="17540" y="8665"/>
                      <a:pt x="18782" y="8665"/>
                    </a:cubicBezTo>
                    <a:lnTo>
                      <a:pt x="25839" y="8665"/>
                    </a:lnTo>
                    <a:cubicBezTo>
                      <a:pt x="26353" y="8665"/>
                      <a:pt x="26788" y="9078"/>
                      <a:pt x="26782" y="9593"/>
                    </a:cubicBezTo>
                    <a:cubicBezTo>
                      <a:pt x="26774" y="10682"/>
                      <a:pt x="27655" y="11571"/>
                      <a:pt x="28744" y="11571"/>
                    </a:cubicBezTo>
                    <a:lnTo>
                      <a:pt x="73570" y="11571"/>
                    </a:lnTo>
                    <a:lnTo>
                      <a:pt x="63133" y="1131"/>
                    </a:lnTo>
                    <a:cubicBezTo>
                      <a:pt x="62407" y="408"/>
                      <a:pt x="61424" y="0"/>
                      <a:pt x="603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3595898" y="3647897"/>
                <a:ext cx="7946771" cy="1195526"/>
              </a:xfrm>
              <a:custGeom>
                <a:avLst/>
                <a:gdLst/>
                <a:ahLst/>
                <a:cxnLst/>
                <a:rect l="l" t="t" r="r" b="b"/>
                <a:pathLst>
                  <a:path w="118737" h="17863" extrusionOk="0">
                    <a:moveTo>
                      <a:pt x="60071" y="0"/>
                    </a:moveTo>
                    <a:cubicBezTo>
                      <a:pt x="57342" y="0"/>
                      <a:pt x="55148" y="2255"/>
                      <a:pt x="55224" y="4985"/>
                    </a:cubicBezTo>
                    <a:lnTo>
                      <a:pt x="55235" y="5366"/>
                    </a:lnTo>
                    <a:cubicBezTo>
                      <a:pt x="55313" y="8208"/>
                      <a:pt x="53030" y="10558"/>
                      <a:pt x="50186" y="10558"/>
                    </a:cubicBezTo>
                    <a:lnTo>
                      <a:pt x="11630" y="10558"/>
                    </a:lnTo>
                    <a:cubicBezTo>
                      <a:pt x="11627" y="10558"/>
                      <a:pt x="11625" y="10558"/>
                      <a:pt x="11622" y="10558"/>
                    </a:cubicBezTo>
                    <a:cubicBezTo>
                      <a:pt x="10458" y="10558"/>
                      <a:pt x="9342" y="11023"/>
                      <a:pt x="8519" y="11846"/>
                    </a:cubicBezTo>
                    <a:lnTo>
                      <a:pt x="6883" y="13481"/>
                    </a:lnTo>
                    <a:cubicBezTo>
                      <a:pt x="6210" y="14156"/>
                      <a:pt x="5297" y="14534"/>
                      <a:pt x="4343" y="14534"/>
                    </a:cubicBezTo>
                    <a:lnTo>
                      <a:pt x="2524" y="14534"/>
                    </a:lnTo>
                    <a:cubicBezTo>
                      <a:pt x="1129" y="14534"/>
                      <a:pt x="0" y="15663"/>
                      <a:pt x="0" y="17057"/>
                    </a:cubicBezTo>
                    <a:lnTo>
                      <a:pt x="0" y="17862"/>
                    </a:lnTo>
                    <a:lnTo>
                      <a:pt x="118736" y="17862"/>
                    </a:lnTo>
                    <a:lnTo>
                      <a:pt x="118736" y="15890"/>
                    </a:lnTo>
                    <a:cubicBezTo>
                      <a:pt x="118736" y="12483"/>
                      <a:pt x="115973" y="9721"/>
                      <a:pt x="112565" y="9721"/>
                    </a:cubicBezTo>
                    <a:lnTo>
                      <a:pt x="108111" y="9721"/>
                    </a:lnTo>
                    <a:cubicBezTo>
                      <a:pt x="105783" y="9719"/>
                      <a:pt x="103552" y="8796"/>
                      <a:pt x="101907" y="7150"/>
                    </a:cubicBezTo>
                    <a:lnTo>
                      <a:pt x="97908" y="3151"/>
                    </a:lnTo>
                    <a:cubicBezTo>
                      <a:pt x="95890" y="1134"/>
                      <a:pt x="93155" y="0"/>
                      <a:pt x="90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4321275" y="4660500"/>
                <a:ext cx="4822800" cy="496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82" name="Google Shape;382;p14"/>
          <p:cNvGrpSpPr/>
          <p:nvPr/>
        </p:nvGrpSpPr>
        <p:grpSpPr>
          <a:xfrm>
            <a:off x="11391624" y="4207295"/>
            <a:ext cx="648984" cy="1017319"/>
            <a:chOff x="1366181" y="4147346"/>
            <a:chExt cx="486738" cy="762989"/>
          </a:xfrm>
        </p:grpSpPr>
        <p:sp>
          <p:nvSpPr>
            <p:cNvPr id="383" name="Google Shape;383;p14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4151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>
            <a:spLocks noGrp="1"/>
          </p:cNvSpPr>
          <p:nvPr>
            <p:ph type="title"/>
          </p:nvPr>
        </p:nvSpPr>
        <p:spPr>
          <a:xfrm>
            <a:off x="4279967" y="1375667"/>
            <a:ext cx="55920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title" idx="2" hasCustomPrompt="1"/>
          </p:nvPr>
        </p:nvSpPr>
        <p:spPr>
          <a:xfrm>
            <a:off x="2320035" y="1759467"/>
            <a:ext cx="1553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8" name="Google Shape;388;p15"/>
          <p:cNvSpPr txBox="1">
            <a:spLocks noGrp="1"/>
          </p:cNvSpPr>
          <p:nvPr>
            <p:ph type="subTitle" idx="1"/>
          </p:nvPr>
        </p:nvSpPr>
        <p:spPr>
          <a:xfrm>
            <a:off x="4279635" y="3383667"/>
            <a:ext cx="5592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5"/>
          <p:cNvSpPr/>
          <p:nvPr/>
        </p:nvSpPr>
        <p:spPr>
          <a:xfrm flipH="1">
            <a:off x="-435057" y="1104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5"/>
          <p:cNvSpPr/>
          <p:nvPr/>
        </p:nvSpPr>
        <p:spPr>
          <a:xfrm>
            <a:off x="5562200" y="333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5"/>
          <p:cNvSpPr/>
          <p:nvPr/>
        </p:nvSpPr>
        <p:spPr>
          <a:xfrm flipH="1">
            <a:off x="9548610" y="4212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15"/>
          <p:cNvSpPr/>
          <p:nvPr/>
        </p:nvSpPr>
        <p:spPr>
          <a:xfrm>
            <a:off x="2747167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5"/>
          <p:cNvSpPr/>
          <p:nvPr/>
        </p:nvSpPr>
        <p:spPr>
          <a:xfrm>
            <a:off x="11241043" y="2240024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4" name="Google Shape;394;p15"/>
          <p:cNvGrpSpPr/>
          <p:nvPr/>
        </p:nvGrpSpPr>
        <p:grpSpPr>
          <a:xfrm>
            <a:off x="0" y="5365283"/>
            <a:ext cx="12192200" cy="1516099"/>
            <a:chOff x="0" y="4396250"/>
            <a:chExt cx="9144150" cy="764625"/>
          </a:xfrm>
        </p:grpSpPr>
        <p:sp>
          <p:nvSpPr>
            <p:cNvPr id="395" name="Google Shape;395;p15"/>
            <p:cNvSpPr/>
            <p:nvPr/>
          </p:nvSpPr>
          <p:spPr>
            <a:xfrm>
              <a:off x="0" y="4413575"/>
              <a:ext cx="91440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0" y="4396300"/>
              <a:ext cx="4750847" cy="747197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2797650" y="4396250"/>
              <a:ext cx="63465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317501" y="2057667"/>
            <a:ext cx="1365607" cy="3307593"/>
            <a:chOff x="238125" y="2419225"/>
            <a:chExt cx="1024205" cy="2480695"/>
          </a:xfrm>
        </p:grpSpPr>
        <p:sp>
          <p:nvSpPr>
            <p:cNvPr id="399" name="Google Shape;399;p15"/>
            <p:cNvSpPr/>
            <p:nvPr/>
          </p:nvSpPr>
          <p:spPr>
            <a:xfrm>
              <a:off x="688042" y="2419225"/>
              <a:ext cx="135520" cy="595090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38125" y="3005290"/>
              <a:ext cx="515291" cy="297639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746850" y="3011782"/>
              <a:ext cx="515480" cy="297639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733488" y="3031448"/>
              <a:ext cx="33281" cy="1868472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692518" y="2960790"/>
              <a:ext cx="111126" cy="106840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4" name="Google Shape;404;p15"/>
          <p:cNvSpPr/>
          <p:nvPr/>
        </p:nvSpPr>
        <p:spPr>
          <a:xfrm>
            <a:off x="206490" y="5356763"/>
            <a:ext cx="9979053" cy="1501267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5" name="Google Shape;405;p15"/>
          <p:cNvGrpSpPr/>
          <p:nvPr/>
        </p:nvGrpSpPr>
        <p:grpSpPr>
          <a:xfrm>
            <a:off x="317500" y="4306987"/>
            <a:ext cx="515384" cy="1058284"/>
            <a:chOff x="8413426" y="3637196"/>
            <a:chExt cx="557855" cy="1145495"/>
          </a:xfrm>
        </p:grpSpPr>
        <p:sp>
          <p:nvSpPr>
            <p:cNvPr id="406" name="Google Shape;406;p15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302823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0" name="Google Shape;410;p16"/>
          <p:cNvGrpSpPr/>
          <p:nvPr/>
        </p:nvGrpSpPr>
        <p:grpSpPr>
          <a:xfrm>
            <a:off x="11241028" y="5040287"/>
            <a:ext cx="775341" cy="1215391"/>
            <a:chOff x="1366181" y="4147346"/>
            <a:chExt cx="486738" cy="762989"/>
          </a:xfrm>
        </p:grpSpPr>
        <p:sp>
          <p:nvSpPr>
            <p:cNvPr id="411" name="Google Shape;411;p16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flipH="1">
            <a:off x="0" y="6248400"/>
            <a:ext cx="12221600" cy="6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6"/>
          <p:cNvSpPr/>
          <p:nvPr/>
        </p:nvSpPr>
        <p:spPr>
          <a:xfrm>
            <a:off x="0" y="6248400"/>
            <a:ext cx="3976267" cy="625336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6"/>
          <p:cNvSpPr/>
          <p:nvPr/>
        </p:nvSpPr>
        <p:spPr>
          <a:xfrm>
            <a:off x="1586840" y="6255667"/>
            <a:ext cx="3708865" cy="622199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6"/>
          <p:cNvSpPr/>
          <p:nvPr/>
        </p:nvSpPr>
        <p:spPr>
          <a:xfrm>
            <a:off x="10091167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6"/>
          <p:cNvSpPr/>
          <p:nvPr/>
        </p:nvSpPr>
        <p:spPr>
          <a:xfrm>
            <a:off x="11580934" y="181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6"/>
          <p:cNvSpPr/>
          <p:nvPr/>
        </p:nvSpPr>
        <p:spPr>
          <a:xfrm>
            <a:off x="11123434" y="2984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6"/>
          <p:cNvSpPr/>
          <p:nvPr/>
        </p:nvSpPr>
        <p:spPr>
          <a:xfrm>
            <a:off x="11816134" y="4525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6"/>
          <p:cNvSpPr/>
          <p:nvPr/>
        </p:nvSpPr>
        <p:spPr>
          <a:xfrm>
            <a:off x="4503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16"/>
          <p:cNvSpPr/>
          <p:nvPr/>
        </p:nvSpPr>
        <p:spPr>
          <a:xfrm>
            <a:off x="833367" y="20543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6"/>
          <p:cNvSpPr/>
          <p:nvPr/>
        </p:nvSpPr>
        <p:spPr>
          <a:xfrm>
            <a:off x="215134" y="4594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16"/>
          <p:cNvSpPr/>
          <p:nvPr/>
        </p:nvSpPr>
        <p:spPr>
          <a:xfrm flipH="1">
            <a:off x="10769010" y="177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16"/>
          <p:cNvSpPr/>
          <p:nvPr/>
        </p:nvSpPr>
        <p:spPr>
          <a:xfrm flipH="1">
            <a:off x="-160124" y="383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6"/>
          <p:cNvSpPr/>
          <p:nvPr/>
        </p:nvSpPr>
        <p:spPr>
          <a:xfrm>
            <a:off x="472163" y="5667979"/>
            <a:ext cx="1653224" cy="582621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1808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7"/>
          <p:cNvSpPr/>
          <p:nvPr/>
        </p:nvSpPr>
        <p:spPr>
          <a:xfrm>
            <a:off x="0" y="6242400"/>
            <a:ext cx="12192000" cy="6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17"/>
          <p:cNvSpPr/>
          <p:nvPr/>
        </p:nvSpPr>
        <p:spPr>
          <a:xfrm>
            <a:off x="-996267" y="5952102"/>
            <a:ext cx="5399987" cy="905901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0" name="Google Shape;430;p17"/>
          <p:cNvGrpSpPr/>
          <p:nvPr/>
        </p:nvGrpSpPr>
        <p:grpSpPr>
          <a:xfrm>
            <a:off x="7260024" y="6242401"/>
            <a:ext cx="4931776" cy="615601"/>
            <a:chOff x="5445018" y="4681800"/>
            <a:chExt cx="3698832" cy="461701"/>
          </a:xfrm>
        </p:grpSpPr>
        <p:sp>
          <p:nvSpPr>
            <p:cNvPr id="431" name="Google Shape;431;p17"/>
            <p:cNvSpPr/>
            <p:nvPr/>
          </p:nvSpPr>
          <p:spPr>
            <a:xfrm flipH="1">
              <a:off x="5445018" y="4681800"/>
              <a:ext cx="1839682" cy="461701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7096650" y="4681800"/>
              <a:ext cx="2047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3" name="Google Shape;433;p17"/>
          <p:cNvSpPr/>
          <p:nvPr/>
        </p:nvSpPr>
        <p:spPr>
          <a:xfrm flipH="1">
            <a:off x="-289171" y="1313774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17"/>
          <p:cNvSpPr/>
          <p:nvPr/>
        </p:nvSpPr>
        <p:spPr>
          <a:xfrm>
            <a:off x="115502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17"/>
          <p:cNvSpPr/>
          <p:nvPr/>
        </p:nvSpPr>
        <p:spPr>
          <a:xfrm>
            <a:off x="10996800" y="2538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17"/>
          <p:cNvSpPr/>
          <p:nvPr/>
        </p:nvSpPr>
        <p:spPr>
          <a:xfrm>
            <a:off x="309267" y="4996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17"/>
          <p:cNvSpPr/>
          <p:nvPr/>
        </p:nvSpPr>
        <p:spPr>
          <a:xfrm>
            <a:off x="907716" y="3142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17"/>
          <p:cNvSpPr/>
          <p:nvPr/>
        </p:nvSpPr>
        <p:spPr>
          <a:xfrm>
            <a:off x="1971183" y="248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331550" y="15187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>
            <a:off x="10951829" y="1817674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/>
          <p:nvPr/>
        </p:nvSpPr>
        <p:spPr>
          <a:xfrm>
            <a:off x="11703134" y="4824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5584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4507600" cy="28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8"/>
          <p:cNvSpPr txBox="1">
            <a:spLocks noGrp="1"/>
          </p:cNvSpPr>
          <p:nvPr>
            <p:ph type="subTitle" idx="1"/>
          </p:nvPr>
        </p:nvSpPr>
        <p:spPr>
          <a:xfrm>
            <a:off x="960000" y="3591567"/>
            <a:ext cx="45076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8"/>
          <p:cNvSpPr>
            <a:spLocks noGrp="1"/>
          </p:cNvSpPr>
          <p:nvPr>
            <p:ph type="pic" idx="2"/>
          </p:nvPr>
        </p:nvSpPr>
        <p:spPr>
          <a:xfrm>
            <a:off x="6390100" y="705633"/>
            <a:ext cx="4850800" cy="543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46" name="Google Shape;446;p18"/>
          <p:cNvSpPr/>
          <p:nvPr/>
        </p:nvSpPr>
        <p:spPr>
          <a:xfrm>
            <a:off x="552367" y="4436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8"/>
          <p:cNvSpPr/>
          <p:nvPr/>
        </p:nvSpPr>
        <p:spPr>
          <a:xfrm>
            <a:off x="123734" y="2710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8"/>
          <p:cNvSpPr/>
          <p:nvPr/>
        </p:nvSpPr>
        <p:spPr>
          <a:xfrm>
            <a:off x="6103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18"/>
          <p:cNvSpPr/>
          <p:nvPr/>
        </p:nvSpPr>
        <p:spPr>
          <a:xfrm>
            <a:off x="5001634" y="70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18"/>
          <p:cNvSpPr/>
          <p:nvPr/>
        </p:nvSpPr>
        <p:spPr>
          <a:xfrm>
            <a:off x="7863000" y="25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18"/>
          <p:cNvSpPr/>
          <p:nvPr/>
        </p:nvSpPr>
        <p:spPr>
          <a:xfrm>
            <a:off x="11500500" y="335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18"/>
          <p:cNvGrpSpPr/>
          <p:nvPr/>
        </p:nvGrpSpPr>
        <p:grpSpPr>
          <a:xfrm>
            <a:off x="1" y="5085255"/>
            <a:ext cx="12192001" cy="1778013"/>
            <a:chOff x="0" y="3809979"/>
            <a:chExt cx="9144001" cy="1333510"/>
          </a:xfrm>
        </p:grpSpPr>
        <p:sp>
          <p:nvSpPr>
            <p:cNvPr id="453" name="Google Shape;453;p18"/>
            <p:cNvSpPr/>
            <p:nvPr/>
          </p:nvSpPr>
          <p:spPr>
            <a:xfrm>
              <a:off x="0" y="3809979"/>
              <a:ext cx="5313476" cy="1333510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8"/>
            <p:cNvGrpSpPr/>
            <p:nvPr/>
          </p:nvGrpSpPr>
          <p:grpSpPr>
            <a:xfrm>
              <a:off x="3430113" y="4143768"/>
              <a:ext cx="458380" cy="637894"/>
              <a:chOff x="2943051" y="4749993"/>
              <a:chExt cx="458380" cy="637894"/>
            </a:xfrm>
          </p:grpSpPr>
          <p:sp>
            <p:nvSpPr>
              <p:cNvPr id="455" name="Google Shape;455;p18"/>
              <p:cNvSpPr/>
              <p:nvPr/>
            </p:nvSpPr>
            <p:spPr>
              <a:xfrm>
                <a:off x="2943051" y="4749993"/>
                <a:ext cx="458380" cy="417704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7630" extrusionOk="0">
                    <a:moveTo>
                      <a:pt x="4187" y="0"/>
                    </a:moveTo>
                    <a:cubicBezTo>
                      <a:pt x="3211" y="0"/>
                      <a:pt x="2234" y="373"/>
                      <a:pt x="1490" y="1117"/>
                    </a:cubicBezTo>
                    <a:cubicBezTo>
                      <a:pt x="1" y="2607"/>
                      <a:pt x="1" y="5022"/>
                      <a:pt x="1490" y="6511"/>
                    </a:cubicBezTo>
                    <a:cubicBezTo>
                      <a:pt x="2234" y="7257"/>
                      <a:pt x="3211" y="7629"/>
                      <a:pt x="4187" y="7629"/>
                    </a:cubicBezTo>
                    <a:cubicBezTo>
                      <a:pt x="5163" y="7629"/>
                      <a:pt x="6139" y="7257"/>
                      <a:pt x="6883" y="6511"/>
                    </a:cubicBezTo>
                    <a:cubicBezTo>
                      <a:pt x="8373" y="5022"/>
                      <a:pt x="8373" y="2607"/>
                      <a:pt x="6883" y="1117"/>
                    </a:cubicBezTo>
                    <a:cubicBezTo>
                      <a:pt x="6139" y="373"/>
                      <a:pt x="5163" y="0"/>
                      <a:pt x="4187" y="0"/>
                    </a:cubicBezTo>
                    <a:close/>
                  </a:path>
                </a:pathLst>
              </a:custGeom>
              <a:solidFill>
                <a:srgbClr val="48A6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3158315" y="4906951"/>
                <a:ext cx="27865" cy="48093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8785" extrusionOk="0">
                    <a:moveTo>
                      <a:pt x="0" y="1"/>
                    </a:moveTo>
                    <a:lnTo>
                      <a:pt x="0" y="8784"/>
                    </a:lnTo>
                    <a:lnTo>
                      <a:pt x="509" y="878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7" name="Google Shape;457;p18"/>
            <p:cNvSpPr/>
            <p:nvPr/>
          </p:nvSpPr>
          <p:spPr>
            <a:xfrm flipH="1">
              <a:off x="3706525" y="3826500"/>
              <a:ext cx="5437476" cy="1316988"/>
            </a:xfrm>
            <a:custGeom>
              <a:avLst/>
              <a:gdLst/>
              <a:ahLst/>
              <a:cxnLst/>
              <a:rect l="l" t="t" r="r" b="b"/>
              <a:pathLst>
                <a:path w="59010" h="17889" extrusionOk="0">
                  <a:moveTo>
                    <a:pt x="20190" y="1"/>
                  </a:moveTo>
                  <a:cubicBezTo>
                    <a:pt x="19492" y="1"/>
                    <a:pt x="18822" y="278"/>
                    <a:pt x="18329" y="770"/>
                  </a:cubicBezTo>
                  <a:lnTo>
                    <a:pt x="16470" y="2629"/>
                  </a:lnTo>
                  <a:cubicBezTo>
                    <a:pt x="15837" y="3262"/>
                    <a:pt x="14977" y="3618"/>
                    <a:pt x="14083" y="3618"/>
                  </a:cubicBezTo>
                  <a:lnTo>
                    <a:pt x="8347" y="3618"/>
                  </a:lnTo>
                  <a:cubicBezTo>
                    <a:pt x="7649" y="3618"/>
                    <a:pt x="6978" y="3895"/>
                    <a:pt x="6486" y="4390"/>
                  </a:cubicBezTo>
                  <a:lnTo>
                    <a:pt x="0" y="10875"/>
                  </a:lnTo>
                  <a:lnTo>
                    <a:pt x="0" y="17888"/>
                  </a:lnTo>
                  <a:lnTo>
                    <a:pt x="59010" y="17888"/>
                  </a:lnTo>
                  <a:lnTo>
                    <a:pt x="43988" y="2867"/>
                  </a:lnTo>
                  <a:cubicBezTo>
                    <a:pt x="42152" y="1031"/>
                    <a:pt x="39662" y="1"/>
                    <a:pt x="37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48597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"/>
          <p:cNvSpPr txBox="1">
            <a:spLocks noGrp="1"/>
          </p:cNvSpPr>
          <p:nvPr>
            <p:ph type="title"/>
          </p:nvPr>
        </p:nvSpPr>
        <p:spPr>
          <a:xfrm>
            <a:off x="960000" y="1816149"/>
            <a:ext cx="4310800" cy="15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9"/>
          <p:cNvSpPr txBox="1">
            <a:spLocks noGrp="1"/>
          </p:cNvSpPr>
          <p:nvPr>
            <p:ph type="subTitle" idx="1"/>
          </p:nvPr>
        </p:nvSpPr>
        <p:spPr>
          <a:xfrm>
            <a:off x="960000" y="3307883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9"/>
          <p:cNvSpPr/>
          <p:nvPr/>
        </p:nvSpPr>
        <p:spPr>
          <a:xfrm>
            <a:off x="1664500" y="1007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19"/>
          <p:cNvSpPr/>
          <p:nvPr/>
        </p:nvSpPr>
        <p:spPr>
          <a:xfrm>
            <a:off x="4597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9"/>
          <p:cNvSpPr/>
          <p:nvPr/>
        </p:nvSpPr>
        <p:spPr>
          <a:xfrm>
            <a:off x="610334" y="30918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9"/>
          <p:cNvSpPr/>
          <p:nvPr/>
        </p:nvSpPr>
        <p:spPr>
          <a:xfrm>
            <a:off x="297567" y="49569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19"/>
          <p:cNvSpPr/>
          <p:nvPr/>
        </p:nvSpPr>
        <p:spPr>
          <a:xfrm>
            <a:off x="10700434" y="50622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9"/>
          <p:cNvSpPr/>
          <p:nvPr/>
        </p:nvSpPr>
        <p:spPr>
          <a:xfrm>
            <a:off x="11661934" y="28405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19"/>
          <p:cNvSpPr/>
          <p:nvPr/>
        </p:nvSpPr>
        <p:spPr>
          <a:xfrm>
            <a:off x="9263934" y="7345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19"/>
          <p:cNvSpPr/>
          <p:nvPr/>
        </p:nvSpPr>
        <p:spPr>
          <a:xfrm>
            <a:off x="5383134" y="7719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19"/>
          <p:cNvSpPr/>
          <p:nvPr/>
        </p:nvSpPr>
        <p:spPr>
          <a:xfrm>
            <a:off x="113491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19"/>
          <p:cNvSpPr/>
          <p:nvPr/>
        </p:nvSpPr>
        <p:spPr>
          <a:xfrm>
            <a:off x="11241034" y="1792000"/>
            <a:ext cx="1582453" cy="498168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19"/>
          <p:cNvSpPr/>
          <p:nvPr/>
        </p:nvSpPr>
        <p:spPr>
          <a:xfrm>
            <a:off x="4996334" y="655000"/>
            <a:ext cx="1582453" cy="498168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2" name="Google Shape;472;p19"/>
          <p:cNvGrpSpPr/>
          <p:nvPr/>
        </p:nvGrpSpPr>
        <p:grpSpPr>
          <a:xfrm>
            <a:off x="0" y="5699567"/>
            <a:ext cx="12203600" cy="1170000"/>
            <a:chOff x="0" y="4274675"/>
            <a:chExt cx="9152700" cy="877500"/>
          </a:xfrm>
        </p:grpSpPr>
        <p:sp>
          <p:nvSpPr>
            <p:cNvPr id="473" name="Google Shape;473;p19"/>
            <p:cNvSpPr/>
            <p:nvPr/>
          </p:nvSpPr>
          <p:spPr>
            <a:xfrm>
              <a:off x="0" y="4274675"/>
              <a:ext cx="9152700" cy="87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0" y="4407825"/>
              <a:ext cx="5781049" cy="735686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9"/>
          <p:cNvGrpSpPr/>
          <p:nvPr/>
        </p:nvGrpSpPr>
        <p:grpSpPr>
          <a:xfrm>
            <a:off x="11183149" y="4350788"/>
            <a:ext cx="773835" cy="1366768"/>
            <a:chOff x="2423837" y="2615804"/>
            <a:chExt cx="580376" cy="1025076"/>
          </a:xfrm>
        </p:grpSpPr>
        <p:sp>
          <p:nvSpPr>
            <p:cNvPr id="476" name="Google Shape;476;p19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333131" y="4999403"/>
            <a:ext cx="2053279" cy="723595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217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"/>
          <p:cNvSpPr txBox="1">
            <a:spLocks noGrp="1"/>
          </p:cNvSpPr>
          <p:nvPr>
            <p:ph type="title"/>
          </p:nvPr>
        </p:nvSpPr>
        <p:spPr>
          <a:xfrm>
            <a:off x="6377217" y="1970043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1"/>
          </p:nvPr>
        </p:nvSpPr>
        <p:spPr>
          <a:xfrm>
            <a:off x="6377384" y="3308843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0"/>
          <p:cNvSpPr/>
          <p:nvPr/>
        </p:nvSpPr>
        <p:spPr>
          <a:xfrm>
            <a:off x="1120034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0"/>
          <p:cNvSpPr/>
          <p:nvPr/>
        </p:nvSpPr>
        <p:spPr>
          <a:xfrm>
            <a:off x="424967" y="2824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0"/>
          <p:cNvSpPr/>
          <p:nvPr/>
        </p:nvSpPr>
        <p:spPr>
          <a:xfrm>
            <a:off x="1525500" y="4318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0"/>
          <p:cNvSpPr/>
          <p:nvPr/>
        </p:nvSpPr>
        <p:spPr>
          <a:xfrm>
            <a:off x="30083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0"/>
          <p:cNvSpPr/>
          <p:nvPr/>
        </p:nvSpPr>
        <p:spPr>
          <a:xfrm>
            <a:off x="6877500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0"/>
          <p:cNvSpPr/>
          <p:nvPr/>
        </p:nvSpPr>
        <p:spPr>
          <a:xfrm>
            <a:off x="9970567" y="542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0"/>
          <p:cNvSpPr/>
          <p:nvPr/>
        </p:nvSpPr>
        <p:spPr>
          <a:xfrm>
            <a:off x="10063267" y="2233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20"/>
          <p:cNvSpPr/>
          <p:nvPr/>
        </p:nvSpPr>
        <p:spPr>
          <a:xfrm>
            <a:off x="11441834" y="3670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20"/>
          <p:cNvSpPr/>
          <p:nvPr/>
        </p:nvSpPr>
        <p:spPr>
          <a:xfrm>
            <a:off x="10298467" y="4729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1" name="Google Shape;491;p20"/>
          <p:cNvGrpSpPr/>
          <p:nvPr/>
        </p:nvGrpSpPr>
        <p:grpSpPr>
          <a:xfrm>
            <a:off x="10213582" y="3896930"/>
            <a:ext cx="1853689" cy="1543837"/>
            <a:chOff x="5314336" y="3998180"/>
            <a:chExt cx="1390267" cy="1157878"/>
          </a:xfrm>
        </p:grpSpPr>
        <p:grpSp>
          <p:nvGrpSpPr>
            <p:cNvPr id="492" name="Google Shape;492;p20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493" name="Google Shape;493;p20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20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" name="Google Shape;495;p20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20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20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20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20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20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20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20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20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20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0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0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20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20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0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2" name="Google Shape;512;p20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20"/>
          <p:cNvSpPr/>
          <p:nvPr/>
        </p:nvSpPr>
        <p:spPr>
          <a:xfrm flipH="1">
            <a:off x="-180824" y="33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0"/>
          <p:cNvSpPr/>
          <p:nvPr/>
        </p:nvSpPr>
        <p:spPr>
          <a:xfrm flipH="1">
            <a:off x="10370877" y="14625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0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0"/>
          <p:cNvSpPr/>
          <p:nvPr/>
        </p:nvSpPr>
        <p:spPr>
          <a:xfrm flipH="1">
            <a:off x="6470678" y="5417605"/>
            <a:ext cx="5739356" cy="144039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7" name="Google Shape;517;p20"/>
          <p:cNvGrpSpPr/>
          <p:nvPr/>
        </p:nvGrpSpPr>
        <p:grpSpPr>
          <a:xfrm>
            <a:off x="300964" y="4331285"/>
            <a:ext cx="650016" cy="1388875"/>
            <a:chOff x="59855" y="2644501"/>
            <a:chExt cx="344995" cy="737090"/>
          </a:xfrm>
        </p:grpSpPr>
        <p:sp>
          <p:nvSpPr>
            <p:cNvPr id="518" name="Google Shape;518;p20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39419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1"/>
          <p:cNvSpPr txBox="1">
            <a:spLocks noGrp="1"/>
          </p:cNvSpPr>
          <p:nvPr>
            <p:ph type="title"/>
          </p:nvPr>
        </p:nvSpPr>
        <p:spPr>
          <a:xfrm>
            <a:off x="1451933" y="1818216"/>
            <a:ext cx="4310800" cy="15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1"/>
          <p:cNvSpPr txBox="1">
            <a:spLocks noGrp="1"/>
          </p:cNvSpPr>
          <p:nvPr>
            <p:ph type="subTitle" idx="1"/>
          </p:nvPr>
        </p:nvSpPr>
        <p:spPr>
          <a:xfrm>
            <a:off x="1451933" y="3309949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1"/>
          <p:cNvSpPr/>
          <p:nvPr/>
        </p:nvSpPr>
        <p:spPr>
          <a:xfrm>
            <a:off x="9643867" y="6862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1"/>
          <p:cNvSpPr/>
          <p:nvPr/>
        </p:nvSpPr>
        <p:spPr>
          <a:xfrm>
            <a:off x="10677516" y="18806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1"/>
          <p:cNvSpPr/>
          <p:nvPr/>
        </p:nvSpPr>
        <p:spPr>
          <a:xfrm>
            <a:off x="11598267" y="10849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1"/>
          <p:cNvSpPr/>
          <p:nvPr/>
        </p:nvSpPr>
        <p:spPr>
          <a:xfrm>
            <a:off x="659416" y="90296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1"/>
          <p:cNvSpPr/>
          <p:nvPr/>
        </p:nvSpPr>
        <p:spPr>
          <a:xfrm>
            <a:off x="1699683" y="2033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1"/>
          <p:cNvSpPr/>
          <p:nvPr/>
        </p:nvSpPr>
        <p:spPr>
          <a:xfrm>
            <a:off x="602600" y="30625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1"/>
          <p:cNvSpPr/>
          <p:nvPr/>
        </p:nvSpPr>
        <p:spPr>
          <a:xfrm>
            <a:off x="4904900" y="4841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1" name="Google Shape;531;p21"/>
          <p:cNvGrpSpPr/>
          <p:nvPr/>
        </p:nvGrpSpPr>
        <p:grpSpPr>
          <a:xfrm>
            <a:off x="0" y="5222134"/>
            <a:ext cx="6302555" cy="1635855"/>
            <a:chOff x="0" y="3916600"/>
            <a:chExt cx="4726916" cy="1226891"/>
          </a:xfrm>
        </p:grpSpPr>
        <p:sp>
          <p:nvSpPr>
            <p:cNvPr id="532" name="Google Shape;532;p21"/>
            <p:cNvSpPr/>
            <p:nvPr/>
          </p:nvSpPr>
          <p:spPr>
            <a:xfrm>
              <a:off x="0" y="3916600"/>
              <a:ext cx="4726916" cy="1226891"/>
            </a:xfrm>
            <a:custGeom>
              <a:avLst/>
              <a:gdLst/>
              <a:ahLst/>
              <a:cxnLst/>
              <a:rect l="l" t="t" r="r" b="b"/>
              <a:pathLst>
                <a:path w="36162" h="9386" extrusionOk="0">
                  <a:moveTo>
                    <a:pt x="1" y="1"/>
                  </a:moveTo>
                  <a:lnTo>
                    <a:pt x="6536" y="6535"/>
                  </a:lnTo>
                  <a:cubicBezTo>
                    <a:pt x="8359" y="8361"/>
                    <a:pt x="10835" y="9385"/>
                    <a:pt x="13417" y="9385"/>
                  </a:cubicBezTo>
                  <a:lnTo>
                    <a:pt x="36162" y="9385"/>
                  </a:lnTo>
                  <a:lnTo>
                    <a:pt x="36162" y="8501"/>
                  </a:lnTo>
                  <a:cubicBezTo>
                    <a:pt x="36160" y="6677"/>
                    <a:pt x="34682" y="5198"/>
                    <a:pt x="32858" y="5198"/>
                  </a:cubicBezTo>
                  <a:cubicBezTo>
                    <a:pt x="32857" y="5198"/>
                    <a:pt x="32856" y="5198"/>
                    <a:pt x="32855" y="5198"/>
                  </a:cubicBezTo>
                  <a:lnTo>
                    <a:pt x="20268" y="5198"/>
                  </a:lnTo>
                  <a:cubicBezTo>
                    <a:pt x="18565" y="5198"/>
                    <a:pt x="16931" y="4522"/>
                    <a:pt x="15727" y="3317"/>
                  </a:cubicBezTo>
                  <a:lnTo>
                    <a:pt x="15070" y="2659"/>
                  </a:lnTo>
                  <a:cubicBezTo>
                    <a:pt x="13367" y="958"/>
                    <a:pt x="11057" y="1"/>
                    <a:pt x="8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143700" y="4761225"/>
              <a:ext cx="1781100" cy="366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4" name="Google Shape;534;p21"/>
          <p:cNvSpPr/>
          <p:nvPr/>
        </p:nvSpPr>
        <p:spPr>
          <a:xfrm>
            <a:off x="-11600" y="5222133"/>
            <a:ext cx="1463600" cy="161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5" name="Google Shape;535;p21"/>
          <p:cNvGrpSpPr/>
          <p:nvPr/>
        </p:nvGrpSpPr>
        <p:grpSpPr>
          <a:xfrm>
            <a:off x="11343969" y="4190229"/>
            <a:ext cx="743807" cy="1527327"/>
            <a:chOff x="8413426" y="3637196"/>
            <a:chExt cx="557855" cy="1145495"/>
          </a:xfrm>
        </p:grpSpPr>
        <p:sp>
          <p:nvSpPr>
            <p:cNvPr id="536" name="Google Shape;536;p21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8" name="Google Shape;538;p21"/>
          <p:cNvGrpSpPr/>
          <p:nvPr/>
        </p:nvGrpSpPr>
        <p:grpSpPr>
          <a:xfrm>
            <a:off x="371512" y="3942727"/>
            <a:ext cx="811035" cy="1271344"/>
            <a:chOff x="1366181" y="4147346"/>
            <a:chExt cx="486738" cy="762989"/>
          </a:xfrm>
        </p:grpSpPr>
        <p:sp>
          <p:nvSpPr>
            <p:cNvPr id="539" name="Google Shape;539;p21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21"/>
          <p:cNvGrpSpPr/>
          <p:nvPr/>
        </p:nvGrpSpPr>
        <p:grpSpPr>
          <a:xfrm>
            <a:off x="10063334" y="2983568"/>
            <a:ext cx="1463565" cy="2733953"/>
            <a:chOff x="7547500" y="2237675"/>
            <a:chExt cx="1097674" cy="2050465"/>
          </a:xfrm>
        </p:grpSpPr>
        <p:grpSp>
          <p:nvGrpSpPr>
            <p:cNvPr id="542" name="Google Shape;542;p21"/>
            <p:cNvGrpSpPr/>
            <p:nvPr/>
          </p:nvGrpSpPr>
          <p:grpSpPr>
            <a:xfrm>
              <a:off x="7547500" y="2237675"/>
              <a:ext cx="1097674" cy="2050465"/>
              <a:chOff x="837404" y="3568113"/>
              <a:chExt cx="616394" cy="1151429"/>
            </a:xfrm>
          </p:grpSpPr>
          <p:sp>
            <p:nvSpPr>
              <p:cNvPr id="543" name="Google Shape;543;p21"/>
              <p:cNvSpPr/>
              <p:nvPr/>
            </p:nvSpPr>
            <p:spPr>
              <a:xfrm>
                <a:off x="837404" y="3568113"/>
                <a:ext cx="366601" cy="1151429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8216" y="18038"/>
                    </a:lnTo>
                    <a:lnTo>
                      <a:pt x="8216" y="0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1"/>
              <p:cNvSpPr/>
              <p:nvPr/>
            </p:nvSpPr>
            <p:spPr>
              <a:xfrm>
                <a:off x="1203953" y="3568113"/>
                <a:ext cx="249844" cy="1151429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5599" y="18038"/>
                    </a:lnTo>
                    <a:lnTo>
                      <a:pt x="5599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905535" y="3628877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1"/>
              <p:cNvSpPr/>
              <p:nvPr/>
            </p:nvSpPr>
            <p:spPr>
              <a:xfrm>
                <a:off x="1053921" y="3628877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1"/>
              <p:cNvSpPr/>
              <p:nvPr/>
            </p:nvSpPr>
            <p:spPr>
              <a:xfrm>
                <a:off x="905535" y="3778109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1"/>
              <p:cNvSpPr/>
              <p:nvPr/>
            </p:nvSpPr>
            <p:spPr>
              <a:xfrm>
                <a:off x="1053921" y="3778109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1"/>
              <p:cNvSpPr/>
              <p:nvPr/>
            </p:nvSpPr>
            <p:spPr>
              <a:xfrm>
                <a:off x="905535" y="3927297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1"/>
              <p:cNvSpPr/>
              <p:nvPr/>
            </p:nvSpPr>
            <p:spPr>
              <a:xfrm>
                <a:off x="1053921" y="3927297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21"/>
              <p:cNvSpPr/>
              <p:nvPr/>
            </p:nvSpPr>
            <p:spPr>
              <a:xfrm>
                <a:off x="905535" y="4076529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21"/>
              <p:cNvSpPr/>
              <p:nvPr/>
            </p:nvSpPr>
            <p:spPr>
              <a:xfrm>
                <a:off x="1053921" y="4076529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5" name="Google Shape;555;p21"/>
            <p:cNvGrpSpPr/>
            <p:nvPr/>
          </p:nvGrpSpPr>
          <p:grpSpPr>
            <a:xfrm>
              <a:off x="7668829" y="3674720"/>
              <a:ext cx="379529" cy="115117"/>
              <a:chOff x="905535" y="4225806"/>
              <a:chExt cx="213123" cy="64644"/>
            </a:xfrm>
          </p:grpSpPr>
          <p:sp>
            <p:nvSpPr>
              <p:cNvPr id="556" name="Google Shape;556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" name="Google Shape;558;p21"/>
            <p:cNvGrpSpPr/>
            <p:nvPr/>
          </p:nvGrpSpPr>
          <p:grpSpPr>
            <a:xfrm>
              <a:off x="7668829" y="3940545"/>
              <a:ext cx="379529" cy="115117"/>
              <a:chOff x="905535" y="4225806"/>
              <a:chExt cx="213123" cy="64644"/>
            </a:xfrm>
          </p:grpSpPr>
          <p:sp>
            <p:nvSpPr>
              <p:cNvPr id="559" name="Google Shape;559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" name="Google Shape;560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1" name="Google Shape;561;p21"/>
          <p:cNvSpPr/>
          <p:nvPr/>
        </p:nvSpPr>
        <p:spPr>
          <a:xfrm>
            <a:off x="11148052" y="2273250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4743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1"/>
          </p:nvPr>
        </p:nvSpPr>
        <p:spPr>
          <a:xfrm>
            <a:off x="960000" y="2049567"/>
            <a:ext cx="5446400" cy="40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65" name="Google Shape;565;p22"/>
          <p:cNvGrpSpPr/>
          <p:nvPr/>
        </p:nvGrpSpPr>
        <p:grpSpPr>
          <a:xfrm>
            <a:off x="0" y="6248400"/>
            <a:ext cx="12221600" cy="632800"/>
            <a:chOff x="0" y="4686300"/>
            <a:chExt cx="9166200" cy="474600"/>
          </a:xfrm>
        </p:grpSpPr>
        <p:sp>
          <p:nvSpPr>
            <p:cNvPr id="566" name="Google Shape;566;p22"/>
            <p:cNvSpPr/>
            <p:nvPr/>
          </p:nvSpPr>
          <p:spPr>
            <a:xfrm flipH="1">
              <a:off x="0" y="4686300"/>
              <a:ext cx="9166200" cy="474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0" y="4686300"/>
              <a:ext cx="2982200" cy="469002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1190129" y="4691750"/>
              <a:ext cx="2781649" cy="466649"/>
            </a:xfrm>
            <a:custGeom>
              <a:avLst/>
              <a:gdLst/>
              <a:ahLst/>
              <a:cxnLst/>
              <a:rect l="l" t="t" r="r" b="b"/>
              <a:pathLst>
                <a:path w="26526" h="4450" extrusionOk="0">
                  <a:moveTo>
                    <a:pt x="7136" y="1"/>
                  </a:moveTo>
                  <a:cubicBezTo>
                    <a:pt x="5857" y="1"/>
                    <a:pt x="4621" y="462"/>
                    <a:pt x="3651" y="1298"/>
                  </a:cubicBezTo>
                  <a:lnTo>
                    <a:pt x="0" y="4449"/>
                  </a:lnTo>
                  <a:lnTo>
                    <a:pt x="26525" y="4449"/>
                  </a:lnTo>
                  <a:lnTo>
                    <a:pt x="25629" y="3551"/>
                  </a:lnTo>
                  <a:cubicBezTo>
                    <a:pt x="24947" y="2869"/>
                    <a:pt x="24025" y="2487"/>
                    <a:pt x="23062" y="2487"/>
                  </a:cubicBezTo>
                  <a:lnTo>
                    <a:pt x="16043" y="2487"/>
                  </a:lnTo>
                  <a:cubicBezTo>
                    <a:pt x="15259" y="2487"/>
                    <a:pt x="14508" y="2175"/>
                    <a:pt x="13954" y="1623"/>
                  </a:cubicBezTo>
                  <a:lnTo>
                    <a:pt x="13224" y="891"/>
                  </a:lnTo>
                  <a:cubicBezTo>
                    <a:pt x="12655" y="321"/>
                    <a:pt x="11881" y="1"/>
                    <a:pt x="1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9" name="Google Shape;569;p22"/>
          <p:cNvSpPr/>
          <p:nvPr/>
        </p:nvSpPr>
        <p:spPr>
          <a:xfrm flipH="1">
            <a:off x="11099285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>
            <a:off x="1142000" y="383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>
            <a:off x="11416334" y="4632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>
            <a:off x="320234" y="2564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>
            <a:off x="551234" y="5210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>
            <a:off x="414152" y="1205450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124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3"/>
          <p:cNvSpPr txBox="1">
            <a:spLocks noGrp="1"/>
          </p:cNvSpPr>
          <p:nvPr>
            <p:ph type="title"/>
          </p:nvPr>
        </p:nvSpPr>
        <p:spPr>
          <a:xfrm>
            <a:off x="2047567" y="593367"/>
            <a:ext cx="8096800" cy="1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3"/>
          <p:cNvSpPr txBox="1">
            <a:spLocks noGrp="1"/>
          </p:cNvSpPr>
          <p:nvPr>
            <p:ph type="subTitle" idx="1"/>
          </p:nvPr>
        </p:nvSpPr>
        <p:spPr>
          <a:xfrm>
            <a:off x="955400" y="2208948"/>
            <a:ext cx="10281200" cy="38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78" name="Google Shape;578;p23"/>
          <p:cNvGrpSpPr/>
          <p:nvPr/>
        </p:nvGrpSpPr>
        <p:grpSpPr>
          <a:xfrm>
            <a:off x="0" y="6248400"/>
            <a:ext cx="12221600" cy="632800"/>
            <a:chOff x="0" y="4686300"/>
            <a:chExt cx="9166200" cy="474600"/>
          </a:xfrm>
        </p:grpSpPr>
        <p:sp>
          <p:nvSpPr>
            <p:cNvPr id="579" name="Google Shape;579;p23"/>
            <p:cNvSpPr/>
            <p:nvPr/>
          </p:nvSpPr>
          <p:spPr>
            <a:xfrm flipH="1">
              <a:off x="0" y="4686300"/>
              <a:ext cx="9166200" cy="474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3"/>
            <p:cNvSpPr/>
            <p:nvPr/>
          </p:nvSpPr>
          <p:spPr>
            <a:xfrm flipH="1">
              <a:off x="6161803" y="4686300"/>
              <a:ext cx="2982200" cy="469002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3"/>
            <p:cNvSpPr/>
            <p:nvPr/>
          </p:nvSpPr>
          <p:spPr>
            <a:xfrm flipH="1">
              <a:off x="5172225" y="4691750"/>
              <a:ext cx="2781649" cy="466649"/>
            </a:xfrm>
            <a:custGeom>
              <a:avLst/>
              <a:gdLst/>
              <a:ahLst/>
              <a:cxnLst/>
              <a:rect l="l" t="t" r="r" b="b"/>
              <a:pathLst>
                <a:path w="26526" h="4450" extrusionOk="0">
                  <a:moveTo>
                    <a:pt x="7136" y="1"/>
                  </a:moveTo>
                  <a:cubicBezTo>
                    <a:pt x="5857" y="1"/>
                    <a:pt x="4621" y="462"/>
                    <a:pt x="3651" y="1298"/>
                  </a:cubicBezTo>
                  <a:lnTo>
                    <a:pt x="0" y="4449"/>
                  </a:lnTo>
                  <a:lnTo>
                    <a:pt x="26525" y="4449"/>
                  </a:lnTo>
                  <a:lnTo>
                    <a:pt x="25629" y="3551"/>
                  </a:lnTo>
                  <a:cubicBezTo>
                    <a:pt x="24947" y="2869"/>
                    <a:pt x="24025" y="2487"/>
                    <a:pt x="23062" y="2487"/>
                  </a:cubicBezTo>
                  <a:lnTo>
                    <a:pt x="16043" y="2487"/>
                  </a:lnTo>
                  <a:cubicBezTo>
                    <a:pt x="15259" y="2487"/>
                    <a:pt x="14508" y="2175"/>
                    <a:pt x="13954" y="1623"/>
                  </a:cubicBezTo>
                  <a:lnTo>
                    <a:pt x="13224" y="891"/>
                  </a:lnTo>
                  <a:cubicBezTo>
                    <a:pt x="12655" y="321"/>
                    <a:pt x="11881" y="1"/>
                    <a:pt x="1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2" name="Google Shape;582;p23"/>
          <p:cNvSpPr/>
          <p:nvPr/>
        </p:nvSpPr>
        <p:spPr>
          <a:xfrm flipH="1">
            <a:off x="11099285" y="768983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23"/>
          <p:cNvSpPr/>
          <p:nvPr/>
        </p:nvSpPr>
        <p:spPr>
          <a:xfrm>
            <a:off x="1142000" y="383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23"/>
          <p:cNvSpPr/>
          <p:nvPr/>
        </p:nvSpPr>
        <p:spPr>
          <a:xfrm>
            <a:off x="11476100" y="1997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23"/>
          <p:cNvSpPr/>
          <p:nvPr/>
        </p:nvSpPr>
        <p:spPr>
          <a:xfrm>
            <a:off x="11416334" y="4632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3"/>
          <p:cNvSpPr/>
          <p:nvPr/>
        </p:nvSpPr>
        <p:spPr>
          <a:xfrm>
            <a:off x="320234" y="2564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3"/>
          <p:cNvSpPr/>
          <p:nvPr/>
        </p:nvSpPr>
        <p:spPr>
          <a:xfrm>
            <a:off x="551234" y="5210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3"/>
          <p:cNvSpPr/>
          <p:nvPr/>
        </p:nvSpPr>
        <p:spPr>
          <a:xfrm>
            <a:off x="-152849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6753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"/>
          <p:cNvSpPr/>
          <p:nvPr/>
        </p:nvSpPr>
        <p:spPr>
          <a:xfrm flipH="1">
            <a:off x="67" y="5796567"/>
            <a:ext cx="12222000" cy="10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subTitle" idx="1"/>
          </p:nvPr>
        </p:nvSpPr>
        <p:spPr>
          <a:xfrm>
            <a:off x="6564183" y="3693263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subTitle" idx="2"/>
          </p:nvPr>
        </p:nvSpPr>
        <p:spPr>
          <a:xfrm>
            <a:off x="2287017" y="3693263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subTitle" idx="3"/>
          </p:nvPr>
        </p:nvSpPr>
        <p:spPr>
          <a:xfrm>
            <a:off x="2287017" y="3043100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5" name="Google Shape;595;p24"/>
          <p:cNvSpPr txBox="1">
            <a:spLocks noGrp="1"/>
          </p:cNvSpPr>
          <p:nvPr>
            <p:ph type="subTitle" idx="4"/>
          </p:nvPr>
        </p:nvSpPr>
        <p:spPr>
          <a:xfrm>
            <a:off x="6564183" y="3043100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6" name="Google Shape;596;p24"/>
          <p:cNvSpPr/>
          <p:nvPr/>
        </p:nvSpPr>
        <p:spPr>
          <a:xfrm>
            <a:off x="-362448" y="7193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4"/>
          <p:cNvSpPr/>
          <p:nvPr/>
        </p:nvSpPr>
        <p:spPr>
          <a:xfrm>
            <a:off x="11083019" y="3117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4"/>
          <p:cNvSpPr/>
          <p:nvPr/>
        </p:nvSpPr>
        <p:spPr>
          <a:xfrm>
            <a:off x="9962034" y="651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4"/>
          <p:cNvSpPr/>
          <p:nvPr/>
        </p:nvSpPr>
        <p:spPr>
          <a:xfrm>
            <a:off x="11407783" y="1877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4"/>
          <p:cNvSpPr/>
          <p:nvPr/>
        </p:nvSpPr>
        <p:spPr>
          <a:xfrm>
            <a:off x="11123434" y="3788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24"/>
          <p:cNvSpPr/>
          <p:nvPr/>
        </p:nvSpPr>
        <p:spPr>
          <a:xfrm>
            <a:off x="1224283" y="358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24"/>
          <p:cNvSpPr/>
          <p:nvPr/>
        </p:nvSpPr>
        <p:spPr>
          <a:xfrm>
            <a:off x="10580316" y="3220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24"/>
          <p:cNvSpPr/>
          <p:nvPr/>
        </p:nvSpPr>
        <p:spPr>
          <a:xfrm>
            <a:off x="274916" y="2828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4" name="Google Shape;604;p24"/>
          <p:cNvGrpSpPr/>
          <p:nvPr/>
        </p:nvGrpSpPr>
        <p:grpSpPr>
          <a:xfrm>
            <a:off x="1" y="4863863"/>
            <a:ext cx="15390225" cy="2012303"/>
            <a:chOff x="0" y="3647897"/>
            <a:chExt cx="11542669" cy="1509227"/>
          </a:xfrm>
        </p:grpSpPr>
        <p:sp>
          <p:nvSpPr>
            <p:cNvPr id="605" name="Google Shape;605;p24"/>
            <p:cNvSpPr/>
            <p:nvPr/>
          </p:nvSpPr>
          <p:spPr>
            <a:xfrm>
              <a:off x="0" y="4343625"/>
              <a:ext cx="5172409" cy="813499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3595898" y="3647897"/>
              <a:ext cx="7946771" cy="1195526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4321275" y="4660500"/>
              <a:ext cx="4822800" cy="49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" name="Google Shape;608;p24"/>
          <p:cNvGrpSpPr/>
          <p:nvPr/>
        </p:nvGrpSpPr>
        <p:grpSpPr>
          <a:xfrm>
            <a:off x="11417960" y="3779206"/>
            <a:ext cx="691957" cy="1084671"/>
            <a:chOff x="906820" y="3460530"/>
            <a:chExt cx="518968" cy="813503"/>
          </a:xfrm>
        </p:grpSpPr>
        <p:sp>
          <p:nvSpPr>
            <p:cNvPr id="609" name="Google Shape;609;p24"/>
            <p:cNvSpPr/>
            <p:nvPr/>
          </p:nvSpPr>
          <p:spPr>
            <a:xfrm>
              <a:off x="1150982" y="3745842"/>
              <a:ext cx="30644" cy="528190"/>
            </a:xfrm>
            <a:custGeom>
              <a:avLst/>
              <a:gdLst/>
              <a:ahLst/>
              <a:cxnLst/>
              <a:rect l="l" t="t" r="r" b="b"/>
              <a:pathLst>
                <a:path w="525" h="9049" extrusionOk="0">
                  <a:moveTo>
                    <a:pt x="1" y="0"/>
                  </a:moveTo>
                  <a:lnTo>
                    <a:pt x="1" y="9049"/>
                  </a:lnTo>
                  <a:lnTo>
                    <a:pt x="525" y="904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906820" y="3460530"/>
              <a:ext cx="518968" cy="595783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5" y="56"/>
                    <a:pt x="4045" y="167"/>
                  </a:cubicBezTo>
                  <a:lnTo>
                    <a:pt x="1446" y="2764"/>
                  </a:lnTo>
                  <a:cubicBezTo>
                    <a:pt x="1090" y="3122"/>
                    <a:pt x="1343" y="3731"/>
                    <a:pt x="1848" y="3731"/>
                  </a:cubicBezTo>
                  <a:lnTo>
                    <a:pt x="2762" y="3731"/>
                  </a:lnTo>
                  <a:lnTo>
                    <a:pt x="748" y="5744"/>
                  </a:lnTo>
                  <a:cubicBezTo>
                    <a:pt x="309" y="6184"/>
                    <a:pt x="620" y="6937"/>
                    <a:pt x="1243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5" y="10206"/>
                    <a:pt x="1003" y="10206"/>
                  </a:cubicBezTo>
                  <a:lnTo>
                    <a:pt x="7886" y="10206"/>
                  </a:lnTo>
                  <a:cubicBezTo>
                    <a:pt x="8555" y="10206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7" y="6937"/>
                  </a:lnTo>
                  <a:cubicBezTo>
                    <a:pt x="8270" y="6937"/>
                    <a:pt x="8582" y="6184"/>
                    <a:pt x="8141" y="5744"/>
                  </a:cubicBezTo>
                  <a:lnTo>
                    <a:pt x="6130" y="3731"/>
                  </a:lnTo>
                  <a:lnTo>
                    <a:pt x="7042" y="3731"/>
                  </a:lnTo>
                  <a:cubicBezTo>
                    <a:pt x="7548" y="3731"/>
                    <a:pt x="7801" y="3122"/>
                    <a:pt x="7443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10739897" y="3544017"/>
            <a:ext cx="906431" cy="1314772"/>
            <a:chOff x="2610117" y="1514705"/>
            <a:chExt cx="889471" cy="1290173"/>
          </a:xfrm>
        </p:grpSpPr>
        <p:sp>
          <p:nvSpPr>
            <p:cNvPr id="612" name="Google Shape;612;p24"/>
            <p:cNvSpPr/>
            <p:nvPr/>
          </p:nvSpPr>
          <p:spPr>
            <a:xfrm>
              <a:off x="3207825" y="1514705"/>
              <a:ext cx="291762" cy="1290173"/>
            </a:xfrm>
            <a:custGeom>
              <a:avLst/>
              <a:gdLst/>
              <a:ahLst/>
              <a:cxnLst/>
              <a:rect l="l" t="t" r="r" b="b"/>
              <a:pathLst>
                <a:path w="5064" h="22393" extrusionOk="0">
                  <a:moveTo>
                    <a:pt x="0" y="1"/>
                  </a:moveTo>
                  <a:lnTo>
                    <a:pt x="0" y="22392"/>
                  </a:lnTo>
                  <a:lnTo>
                    <a:pt x="5064" y="22392"/>
                  </a:lnTo>
                  <a:lnTo>
                    <a:pt x="5064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610117" y="1514705"/>
              <a:ext cx="597756" cy="1290173"/>
            </a:xfrm>
            <a:custGeom>
              <a:avLst/>
              <a:gdLst/>
              <a:ahLst/>
              <a:cxnLst/>
              <a:rect l="l" t="t" r="r" b="b"/>
              <a:pathLst>
                <a:path w="10375" h="22393" extrusionOk="0">
                  <a:moveTo>
                    <a:pt x="4633" y="1"/>
                  </a:moveTo>
                  <a:lnTo>
                    <a:pt x="4633" y="8009"/>
                  </a:lnTo>
                  <a:lnTo>
                    <a:pt x="0" y="8009"/>
                  </a:lnTo>
                  <a:lnTo>
                    <a:pt x="0" y="22392"/>
                  </a:lnTo>
                  <a:lnTo>
                    <a:pt x="10374" y="22392"/>
                  </a:lnTo>
                  <a:lnTo>
                    <a:pt x="10374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946422" y="1578428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1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946422" y="1738774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2946422" y="1899119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683520" y="2059464"/>
              <a:ext cx="450376" cy="28980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2"/>
                  </a:lnTo>
                  <a:lnTo>
                    <a:pt x="7817" y="502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683520" y="2219752"/>
              <a:ext cx="450376" cy="29153"/>
            </a:xfrm>
            <a:custGeom>
              <a:avLst/>
              <a:gdLst/>
              <a:ahLst/>
              <a:cxnLst/>
              <a:rect l="l" t="t" r="r" b="b"/>
              <a:pathLst>
                <a:path w="7817" h="506" extrusionOk="0">
                  <a:moveTo>
                    <a:pt x="0" y="1"/>
                  </a:moveTo>
                  <a:lnTo>
                    <a:pt x="0" y="505"/>
                  </a:lnTo>
                  <a:lnTo>
                    <a:pt x="7817" y="505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683520" y="2380212"/>
              <a:ext cx="450376" cy="29038"/>
            </a:xfrm>
            <a:custGeom>
              <a:avLst/>
              <a:gdLst/>
              <a:ahLst/>
              <a:cxnLst/>
              <a:rect l="l" t="t" r="r" b="b"/>
              <a:pathLst>
                <a:path w="7817" h="504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683520" y="2540557"/>
              <a:ext cx="450376" cy="28980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1" name="Google Shape;621;p24"/>
          <p:cNvSpPr/>
          <p:nvPr/>
        </p:nvSpPr>
        <p:spPr>
          <a:xfrm>
            <a:off x="397383" y="1404939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9743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"/>
          <p:cNvSpPr/>
          <p:nvPr/>
        </p:nvSpPr>
        <p:spPr>
          <a:xfrm>
            <a:off x="-233" y="5796567"/>
            <a:ext cx="12222000" cy="106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6196133" y="2088767"/>
            <a:ext cx="4970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025051" y="2088767"/>
            <a:ext cx="4970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5"/>
          <p:cNvSpPr/>
          <p:nvPr/>
        </p:nvSpPr>
        <p:spPr>
          <a:xfrm>
            <a:off x="261800" y="765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5"/>
          <p:cNvSpPr/>
          <p:nvPr/>
        </p:nvSpPr>
        <p:spPr>
          <a:xfrm>
            <a:off x="724800" y="1439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5"/>
          <p:cNvSpPr/>
          <p:nvPr/>
        </p:nvSpPr>
        <p:spPr>
          <a:xfrm>
            <a:off x="11247900" y="229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5"/>
          <p:cNvSpPr/>
          <p:nvPr/>
        </p:nvSpPr>
        <p:spPr>
          <a:xfrm>
            <a:off x="11637400" y="4623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5"/>
          <p:cNvSpPr/>
          <p:nvPr/>
        </p:nvSpPr>
        <p:spPr>
          <a:xfrm>
            <a:off x="26600" y="3937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5"/>
          <p:cNvSpPr/>
          <p:nvPr/>
        </p:nvSpPr>
        <p:spPr>
          <a:xfrm>
            <a:off x="1" y="5791199"/>
            <a:ext cx="7708065" cy="1066816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3" name="Google Shape;633;p25"/>
          <p:cNvGrpSpPr/>
          <p:nvPr/>
        </p:nvGrpSpPr>
        <p:grpSpPr>
          <a:xfrm>
            <a:off x="10344633" y="5383500"/>
            <a:ext cx="1873763" cy="1475245"/>
            <a:chOff x="7758475" y="4037625"/>
            <a:chExt cx="1405322" cy="1106434"/>
          </a:xfrm>
        </p:grpSpPr>
        <p:grpSp>
          <p:nvGrpSpPr>
            <p:cNvPr id="634" name="Google Shape;634;p25"/>
            <p:cNvGrpSpPr/>
            <p:nvPr/>
          </p:nvGrpSpPr>
          <p:grpSpPr>
            <a:xfrm>
              <a:off x="7758475" y="4037625"/>
              <a:ext cx="1405322" cy="1106434"/>
              <a:chOff x="7758475" y="4032112"/>
              <a:chExt cx="1405322" cy="1106434"/>
            </a:xfrm>
          </p:grpSpPr>
          <p:sp>
            <p:nvSpPr>
              <p:cNvPr id="635" name="Google Shape;635;p25"/>
              <p:cNvSpPr/>
              <p:nvPr/>
            </p:nvSpPr>
            <p:spPr>
              <a:xfrm>
                <a:off x="7758475" y="4032112"/>
                <a:ext cx="462665" cy="1106396"/>
              </a:xfrm>
              <a:custGeom>
                <a:avLst/>
                <a:gdLst/>
                <a:ahLst/>
                <a:cxnLst/>
                <a:rect l="l" t="t" r="r" b="b"/>
                <a:pathLst>
                  <a:path w="10114" h="24094" extrusionOk="0">
                    <a:moveTo>
                      <a:pt x="1" y="1"/>
                    </a:moveTo>
                    <a:lnTo>
                      <a:pt x="1" y="24093"/>
                    </a:lnTo>
                    <a:lnTo>
                      <a:pt x="10114" y="24093"/>
                    </a:lnTo>
                    <a:lnTo>
                      <a:pt x="10114" y="1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25"/>
              <p:cNvSpPr/>
              <p:nvPr/>
            </p:nvSpPr>
            <p:spPr>
              <a:xfrm>
                <a:off x="8221128" y="4032124"/>
                <a:ext cx="201929" cy="1102300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24094" extrusionOk="0">
                    <a:moveTo>
                      <a:pt x="1" y="1"/>
                    </a:moveTo>
                    <a:lnTo>
                      <a:pt x="1" y="24093"/>
                    </a:lnTo>
                    <a:lnTo>
                      <a:pt x="4413" y="24093"/>
                    </a:lnTo>
                    <a:lnTo>
                      <a:pt x="4413" y="1"/>
                    </a:lnTo>
                    <a:close/>
                  </a:path>
                </a:pathLst>
              </a:custGeom>
              <a:solidFill>
                <a:srgbClr val="F4C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5"/>
              <p:cNvSpPr/>
              <p:nvPr/>
            </p:nvSpPr>
            <p:spPr>
              <a:xfrm>
                <a:off x="8458599" y="4176012"/>
                <a:ext cx="705198" cy="961299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5"/>
              <p:cNvSpPr/>
              <p:nvPr/>
            </p:nvSpPr>
            <p:spPr>
              <a:xfrm>
                <a:off x="8004505" y="4420729"/>
                <a:ext cx="456606" cy="717818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25"/>
              <p:cNvSpPr/>
              <p:nvPr/>
            </p:nvSpPr>
            <p:spPr>
              <a:xfrm>
                <a:off x="8006990" y="4178644"/>
                <a:ext cx="700211" cy="243527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25"/>
              <p:cNvSpPr/>
              <p:nvPr/>
            </p:nvSpPr>
            <p:spPr>
              <a:xfrm>
                <a:off x="8204201" y="4511534"/>
                <a:ext cx="43414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5"/>
              <p:cNvSpPr/>
              <p:nvPr/>
            </p:nvSpPr>
            <p:spPr>
              <a:xfrm>
                <a:off x="8325025" y="4511534"/>
                <a:ext cx="43277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5"/>
              <p:cNvSpPr/>
              <p:nvPr/>
            </p:nvSpPr>
            <p:spPr>
              <a:xfrm>
                <a:off x="8204201" y="4634418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25"/>
              <p:cNvSpPr/>
              <p:nvPr/>
            </p:nvSpPr>
            <p:spPr>
              <a:xfrm>
                <a:off x="8325025" y="4634418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25"/>
              <p:cNvSpPr/>
              <p:nvPr/>
            </p:nvSpPr>
            <p:spPr>
              <a:xfrm>
                <a:off x="8204201" y="4757393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5"/>
              <p:cNvSpPr/>
              <p:nvPr/>
            </p:nvSpPr>
            <p:spPr>
              <a:xfrm>
                <a:off x="8325025" y="4757393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5"/>
              <p:cNvSpPr/>
              <p:nvPr/>
            </p:nvSpPr>
            <p:spPr>
              <a:xfrm>
                <a:off x="8204201" y="4880368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25"/>
              <p:cNvSpPr/>
              <p:nvPr/>
            </p:nvSpPr>
            <p:spPr>
              <a:xfrm>
                <a:off x="8325025" y="4880368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25"/>
              <p:cNvSpPr/>
              <p:nvPr/>
            </p:nvSpPr>
            <p:spPr>
              <a:xfrm>
                <a:off x="8204201" y="5003344"/>
                <a:ext cx="43414" cy="4327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5"/>
              <p:cNvSpPr/>
              <p:nvPr/>
            </p:nvSpPr>
            <p:spPr>
              <a:xfrm>
                <a:off x="8325025" y="5003344"/>
                <a:ext cx="43277" cy="4327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0" name="Google Shape;650;p25"/>
            <p:cNvSpPr/>
            <p:nvPr/>
          </p:nvSpPr>
          <p:spPr>
            <a:xfrm>
              <a:off x="8763579" y="4752498"/>
              <a:ext cx="22599" cy="388235"/>
            </a:xfrm>
            <a:custGeom>
              <a:avLst/>
              <a:gdLst/>
              <a:ahLst/>
              <a:cxnLst/>
              <a:rect l="l" t="t" r="r" b="b"/>
              <a:pathLst>
                <a:path w="494" h="8486" extrusionOk="0">
                  <a:moveTo>
                    <a:pt x="1" y="1"/>
                  </a:moveTo>
                  <a:lnTo>
                    <a:pt x="1" y="8486"/>
                  </a:lnTo>
                  <a:lnTo>
                    <a:pt x="493" y="848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8589869" y="4625817"/>
              <a:ext cx="370006" cy="337132"/>
            </a:xfrm>
            <a:custGeom>
              <a:avLst/>
              <a:gdLst/>
              <a:ahLst/>
              <a:cxnLst/>
              <a:rect l="l" t="t" r="r" b="b"/>
              <a:pathLst>
                <a:path w="8088" h="7369" extrusionOk="0">
                  <a:moveTo>
                    <a:pt x="4044" y="0"/>
                  </a:moveTo>
                  <a:cubicBezTo>
                    <a:pt x="3101" y="0"/>
                    <a:pt x="2158" y="360"/>
                    <a:pt x="1438" y="1079"/>
                  </a:cubicBezTo>
                  <a:cubicBezTo>
                    <a:pt x="0" y="2518"/>
                    <a:pt x="0" y="4850"/>
                    <a:pt x="1438" y="6290"/>
                  </a:cubicBezTo>
                  <a:cubicBezTo>
                    <a:pt x="2158" y="7009"/>
                    <a:pt x="3101" y="7369"/>
                    <a:pt x="4044" y="7369"/>
                  </a:cubicBezTo>
                  <a:cubicBezTo>
                    <a:pt x="4987" y="7369"/>
                    <a:pt x="5930" y="7009"/>
                    <a:pt x="6650" y="6290"/>
                  </a:cubicBezTo>
                  <a:cubicBezTo>
                    <a:pt x="8088" y="4850"/>
                    <a:pt x="8088" y="2518"/>
                    <a:pt x="6650" y="1079"/>
                  </a:cubicBezTo>
                  <a:cubicBezTo>
                    <a:pt x="5930" y="360"/>
                    <a:pt x="4987" y="0"/>
                    <a:pt x="4044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2" name="Google Shape;652;p25"/>
          <p:cNvGrpSpPr/>
          <p:nvPr/>
        </p:nvGrpSpPr>
        <p:grpSpPr>
          <a:xfrm>
            <a:off x="208626" y="4410791"/>
            <a:ext cx="672253" cy="1380397"/>
            <a:chOff x="8413426" y="3637196"/>
            <a:chExt cx="557855" cy="1145495"/>
          </a:xfrm>
        </p:grpSpPr>
        <p:sp>
          <p:nvSpPr>
            <p:cNvPr id="653" name="Google Shape;653;p25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66404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6"/>
          <p:cNvSpPr txBox="1">
            <a:spLocks noGrp="1"/>
          </p:cNvSpPr>
          <p:nvPr>
            <p:ph type="subTitle" idx="1"/>
          </p:nvPr>
        </p:nvSpPr>
        <p:spPr>
          <a:xfrm>
            <a:off x="6362080" y="2823903"/>
            <a:ext cx="4562800" cy="28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8" name="Google Shape;658;p26"/>
          <p:cNvSpPr txBox="1">
            <a:spLocks noGrp="1"/>
          </p:cNvSpPr>
          <p:nvPr>
            <p:ph type="subTitle" idx="2"/>
          </p:nvPr>
        </p:nvSpPr>
        <p:spPr>
          <a:xfrm>
            <a:off x="1267107" y="2823900"/>
            <a:ext cx="4562800" cy="28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261800" y="765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724800" y="1439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26"/>
          <p:cNvSpPr/>
          <p:nvPr/>
        </p:nvSpPr>
        <p:spPr>
          <a:xfrm>
            <a:off x="11247900" y="229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26"/>
          <p:cNvSpPr/>
          <p:nvPr/>
        </p:nvSpPr>
        <p:spPr>
          <a:xfrm>
            <a:off x="11637400" y="4623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3" name="Google Shape;663;p26"/>
          <p:cNvSpPr/>
          <p:nvPr/>
        </p:nvSpPr>
        <p:spPr>
          <a:xfrm>
            <a:off x="261800" y="3622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1267133" y="1719107"/>
            <a:ext cx="4562800" cy="11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subTitle" idx="4"/>
          </p:nvPr>
        </p:nvSpPr>
        <p:spPr>
          <a:xfrm>
            <a:off x="6362101" y="1719107"/>
            <a:ext cx="4562800" cy="11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66" name="Google Shape;666;p26"/>
          <p:cNvGrpSpPr/>
          <p:nvPr/>
        </p:nvGrpSpPr>
        <p:grpSpPr>
          <a:xfrm>
            <a:off x="1" y="5794501"/>
            <a:ext cx="12210033" cy="1074967"/>
            <a:chOff x="0" y="4345875"/>
            <a:chExt cx="9157525" cy="806225"/>
          </a:xfrm>
        </p:grpSpPr>
        <p:sp>
          <p:nvSpPr>
            <p:cNvPr id="667" name="Google Shape;667;p26"/>
            <p:cNvSpPr/>
            <p:nvPr/>
          </p:nvSpPr>
          <p:spPr>
            <a:xfrm>
              <a:off x="13525" y="4544000"/>
              <a:ext cx="9144000" cy="60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0" y="4345875"/>
              <a:ext cx="3178160" cy="797615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9" name="Google Shape;669;p26"/>
          <p:cNvSpPr/>
          <p:nvPr/>
        </p:nvSpPr>
        <p:spPr>
          <a:xfrm>
            <a:off x="10589177" y="148472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6"/>
          <p:cNvSpPr/>
          <p:nvPr/>
        </p:nvSpPr>
        <p:spPr>
          <a:xfrm>
            <a:off x="-342623" y="2062657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1" name="Google Shape;671;p26"/>
          <p:cNvGrpSpPr/>
          <p:nvPr/>
        </p:nvGrpSpPr>
        <p:grpSpPr>
          <a:xfrm>
            <a:off x="11322094" y="5296302"/>
            <a:ext cx="718181" cy="762357"/>
            <a:chOff x="1861420" y="4465151"/>
            <a:chExt cx="538636" cy="571768"/>
          </a:xfrm>
        </p:grpSpPr>
        <p:sp>
          <p:nvSpPr>
            <p:cNvPr id="672" name="Google Shape;672;p26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66543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>
            <a:off x="1250168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2"/>
          </p:nvPr>
        </p:nvSpPr>
        <p:spPr>
          <a:xfrm>
            <a:off x="4645796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7"/>
          <p:cNvSpPr txBox="1">
            <a:spLocks noGrp="1"/>
          </p:cNvSpPr>
          <p:nvPr>
            <p:ph type="subTitle" idx="3"/>
          </p:nvPr>
        </p:nvSpPr>
        <p:spPr>
          <a:xfrm>
            <a:off x="8041432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4"/>
          </p:nvPr>
        </p:nvSpPr>
        <p:spPr>
          <a:xfrm>
            <a:off x="1250167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0" name="Google Shape;690;p27"/>
          <p:cNvSpPr txBox="1">
            <a:spLocks noGrp="1"/>
          </p:cNvSpPr>
          <p:nvPr>
            <p:ph type="subTitle" idx="5"/>
          </p:nvPr>
        </p:nvSpPr>
        <p:spPr>
          <a:xfrm>
            <a:off x="4645800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1" name="Google Shape;691;p27"/>
          <p:cNvSpPr txBox="1">
            <a:spLocks noGrp="1"/>
          </p:cNvSpPr>
          <p:nvPr>
            <p:ph type="subTitle" idx="6"/>
          </p:nvPr>
        </p:nvSpPr>
        <p:spPr>
          <a:xfrm>
            <a:off x="8041433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550434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81100" y="2291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785633" y="33923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9783234" y="2760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0941834" y="12375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27"/>
          <p:cNvSpPr/>
          <p:nvPr/>
        </p:nvSpPr>
        <p:spPr>
          <a:xfrm>
            <a:off x="11683234" y="21930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27"/>
          <p:cNvSpPr/>
          <p:nvPr/>
        </p:nvSpPr>
        <p:spPr>
          <a:xfrm>
            <a:off x="11171167" y="35264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27"/>
          <p:cNvSpPr/>
          <p:nvPr/>
        </p:nvSpPr>
        <p:spPr>
          <a:xfrm>
            <a:off x="10706634" y="527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27"/>
          <p:cNvSpPr/>
          <p:nvPr/>
        </p:nvSpPr>
        <p:spPr>
          <a:xfrm flipH="1">
            <a:off x="-138757" y="5250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27"/>
          <p:cNvSpPr/>
          <p:nvPr/>
        </p:nvSpPr>
        <p:spPr>
          <a:xfrm>
            <a:off x="10589177" y="148472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2" name="Google Shape;702;p27"/>
          <p:cNvGrpSpPr/>
          <p:nvPr/>
        </p:nvGrpSpPr>
        <p:grpSpPr>
          <a:xfrm>
            <a:off x="11374008" y="4885352"/>
            <a:ext cx="593560" cy="930440"/>
            <a:chOff x="1366181" y="4147346"/>
            <a:chExt cx="486738" cy="762989"/>
          </a:xfrm>
        </p:grpSpPr>
        <p:sp>
          <p:nvSpPr>
            <p:cNvPr id="703" name="Google Shape;703;p27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5" name="Google Shape;705;p27"/>
          <p:cNvGrpSpPr/>
          <p:nvPr/>
        </p:nvGrpSpPr>
        <p:grpSpPr>
          <a:xfrm>
            <a:off x="0" y="5815300"/>
            <a:ext cx="12192000" cy="1042800"/>
            <a:chOff x="0" y="4361475"/>
            <a:chExt cx="9144000" cy="782100"/>
          </a:xfrm>
        </p:grpSpPr>
        <p:sp>
          <p:nvSpPr>
            <p:cNvPr id="706" name="Google Shape;706;p27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7" name="Google Shape;707;p27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708" name="Google Shape;708;p27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2986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8"/>
          <p:cNvSpPr txBox="1">
            <a:spLocks noGrp="1"/>
          </p:cNvSpPr>
          <p:nvPr>
            <p:ph type="subTitle" idx="1"/>
          </p:nvPr>
        </p:nvSpPr>
        <p:spPr>
          <a:xfrm>
            <a:off x="3088333" y="2184349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28"/>
          <p:cNvSpPr txBox="1">
            <a:spLocks noGrp="1"/>
          </p:cNvSpPr>
          <p:nvPr>
            <p:ph type="subTitle" idx="2"/>
          </p:nvPr>
        </p:nvSpPr>
        <p:spPr>
          <a:xfrm>
            <a:off x="3088333" y="3631117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8"/>
          <p:cNvSpPr txBox="1">
            <a:spLocks noGrp="1"/>
          </p:cNvSpPr>
          <p:nvPr>
            <p:ph type="subTitle" idx="3"/>
          </p:nvPr>
        </p:nvSpPr>
        <p:spPr>
          <a:xfrm>
            <a:off x="3088333" y="5077867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8"/>
          <p:cNvSpPr txBox="1">
            <a:spLocks noGrp="1"/>
          </p:cNvSpPr>
          <p:nvPr>
            <p:ph type="subTitle" idx="4"/>
          </p:nvPr>
        </p:nvSpPr>
        <p:spPr>
          <a:xfrm>
            <a:off x="3088341" y="1578251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6" name="Google Shape;716;p28"/>
          <p:cNvSpPr txBox="1">
            <a:spLocks noGrp="1"/>
          </p:cNvSpPr>
          <p:nvPr>
            <p:ph type="subTitle" idx="5"/>
          </p:nvPr>
        </p:nvSpPr>
        <p:spPr>
          <a:xfrm>
            <a:off x="3088352" y="3025027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7" name="Google Shape;717;p28"/>
          <p:cNvSpPr txBox="1">
            <a:spLocks noGrp="1"/>
          </p:cNvSpPr>
          <p:nvPr>
            <p:ph type="subTitle" idx="6"/>
          </p:nvPr>
        </p:nvSpPr>
        <p:spPr>
          <a:xfrm>
            <a:off x="3088363" y="4471769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8" name="Google Shape;718;p28"/>
          <p:cNvSpPr/>
          <p:nvPr/>
        </p:nvSpPr>
        <p:spPr>
          <a:xfrm>
            <a:off x="575567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28"/>
          <p:cNvSpPr/>
          <p:nvPr/>
        </p:nvSpPr>
        <p:spPr>
          <a:xfrm>
            <a:off x="123767" y="2228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28"/>
          <p:cNvSpPr/>
          <p:nvPr/>
        </p:nvSpPr>
        <p:spPr>
          <a:xfrm>
            <a:off x="11639467" y="3493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1" name="Google Shape;721;p28"/>
          <p:cNvGrpSpPr/>
          <p:nvPr/>
        </p:nvGrpSpPr>
        <p:grpSpPr>
          <a:xfrm>
            <a:off x="0" y="6154373"/>
            <a:ext cx="12192000" cy="703577"/>
            <a:chOff x="0" y="4361475"/>
            <a:chExt cx="9144000" cy="782100"/>
          </a:xfrm>
        </p:grpSpPr>
        <p:sp>
          <p:nvSpPr>
            <p:cNvPr id="722" name="Google Shape;722;p28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3" name="Google Shape;723;p28"/>
            <p:cNvGrpSpPr/>
            <p:nvPr/>
          </p:nvGrpSpPr>
          <p:grpSpPr>
            <a:xfrm>
              <a:off x="0" y="4361475"/>
              <a:ext cx="5614755" cy="782100"/>
              <a:chOff x="0" y="4361475"/>
              <a:chExt cx="5614755" cy="782100"/>
            </a:xfrm>
          </p:grpSpPr>
          <p:sp>
            <p:nvSpPr>
              <p:cNvPr id="724" name="Google Shape;724;p28"/>
              <p:cNvSpPr/>
              <p:nvPr/>
            </p:nvSpPr>
            <p:spPr>
              <a:xfrm>
                <a:off x="1808750" y="4361542"/>
                <a:ext cx="3806005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26" name="Google Shape;726;p28"/>
          <p:cNvGrpSpPr/>
          <p:nvPr/>
        </p:nvGrpSpPr>
        <p:grpSpPr>
          <a:xfrm>
            <a:off x="11241027" y="5392002"/>
            <a:ext cx="718181" cy="762357"/>
            <a:chOff x="1861420" y="4465151"/>
            <a:chExt cx="538636" cy="571768"/>
          </a:xfrm>
        </p:grpSpPr>
        <p:sp>
          <p:nvSpPr>
            <p:cNvPr id="727" name="Google Shape;727;p28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8"/>
          <p:cNvSpPr/>
          <p:nvPr/>
        </p:nvSpPr>
        <p:spPr>
          <a:xfrm>
            <a:off x="-275739" y="14946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28"/>
          <p:cNvSpPr/>
          <p:nvPr/>
        </p:nvSpPr>
        <p:spPr>
          <a:xfrm>
            <a:off x="11005834" y="310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18315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29"/>
          <p:cNvGrpSpPr/>
          <p:nvPr/>
        </p:nvGrpSpPr>
        <p:grpSpPr>
          <a:xfrm>
            <a:off x="10452847" y="5144586"/>
            <a:ext cx="1749883" cy="1457228"/>
            <a:chOff x="5314336" y="3998180"/>
            <a:chExt cx="1390267" cy="1157878"/>
          </a:xfrm>
        </p:grpSpPr>
        <p:grpSp>
          <p:nvGrpSpPr>
            <p:cNvPr id="743" name="Google Shape;743;p29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744" name="Google Shape;744;p29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29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29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63" name="Google Shape;763;p29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4" name="Google Shape;764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29"/>
          <p:cNvSpPr txBox="1">
            <a:spLocks noGrp="1"/>
          </p:cNvSpPr>
          <p:nvPr>
            <p:ph type="subTitle" idx="1"/>
          </p:nvPr>
        </p:nvSpPr>
        <p:spPr>
          <a:xfrm>
            <a:off x="2960048" y="2444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9"/>
          <p:cNvSpPr txBox="1">
            <a:spLocks noGrp="1"/>
          </p:cNvSpPr>
          <p:nvPr>
            <p:ph type="subTitle" idx="2"/>
          </p:nvPr>
        </p:nvSpPr>
        <p:spPr>
          <a:xfrm>
            <a:off x="7727952" y="2444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9"/>
          <p:cNvSpPr txBox="1">
            <a:spLocks noGrp="1"/>
          </p:cNvSpPr>
          <p:nvPr>
            <p:ph type="subTitle" idx="3"/>
          </p:nvPr>
        </p:nvSpPr>
        <p:spPr>
          <a:xfrm>
            <a:off x="2960048" y="4152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9"/>
          <p:cNvSpPr txBox="1">
            <a:spLocks noGrp="1"/>
          </p:cNvSpPr>
          <p:nvPr>
            <p:ph type="subTitle" idx="4"/>
          </p:nvPr>
        </p:nvSpPr>
        <p:spPr>
          <a:xfrm>
            <a:off x="7727952" y="4152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9"/>
          <p:cNvSpPr txBox="1">
            <a:spLocks noGrp="1"/>
          </p:cNvSpPr>
          <p:nvPr>
            <p:ph type="subTitle" idx="5"/>
          </p:nvPr>
        </p:nvSpPr>
        <p:spPr>
          <a:xfrm>
            <a:off x="2960048" y="20661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0" name="Google Shape;770;p29"/>
          <p:cNvSpPr txBox="1">
            <a:spLocks noGrp="1"/>
          </p:cNvSpPr>
          <p:nvPr>
            <p:ph type="subTitle" idx="6"/>
          </p:nvPr>
        </p:nvSpPr>
        <p:spPr>
          <a:xfrm>
            <a:off x="2960048" y="3774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7"/>
          </p:nvPr>
        </p:nvSpPr>
        <p:spPr>
          <a:xfrm>
            <a:off x="7727948" y="20661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2" name="Google Shape;772;p29"/>
          <p:cNvSpPr txBox="1">
            <a:spLocks noGrp="1"/>
          </p:cNvSpPr>
          <p:nvPr>
            <p:ph type="subTitle" idx="8"/>
          </p:nvPr>
        </p:nvSpPr>
        <p:spPr>
          <a:xfrm>
            <a:off x="7727948" y="3774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29"/>
          <p:cNvSpPr/>
          <p:nvPr/>
        </p:nvSpPr>
        <p:spPr>
          <a:xfrm>
            <a:off x="115534" y="3843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29"/>
          <p:cNvSpPr/>
          <p:nvPr/>
        </p:nvSpPr>
        <p:spPr>
          <a:xfrm>
            <a:off x="833367" y="1932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9"/>
          <p:cNvSpPr/>
          <p:nvPr/>
        </p:nvSpPr>
        <p:spPr>
          <a:xfrm>
            <a:off x="2278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9"/>
          <p:cNvSpPr/>
          <p:nvPr/>
        </p:nvSpPr>
        <p:spPr>
          <a:xfrm>
            <a:off x="11665234" y="4783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29"/>
          <p:cNvSpPr/>
          <p:nvPr/>
        </p:nvSpPr>
        <p:spPr>
          <a:xfrm>
            <a:off x="10657000" y="2301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29"/>
          <p:cNvSpPr/>
          <p:nvPr/>
        </p:nvSpPr>
        <p:spPr>
          <a:xfrm>
            <a:off x="11618500" y="1004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9" name="Google Shape;779;p29"/>
          <p:cNvGrpSpPr/>
          <p:nvPr/>
        </p:nvGrpSpPr>
        <p:grpSpPr>
          <a:xfrm>
            <a:off x="227791" y="4642738"/>
            <a:ext cx="648984" cy="1017319"/>
            <a:chOff x="1366181" y="4147346"/>
            <a:chExt cx="486738" cy="762989"/>
          </a:xfrm>
        </p:grpSpPr>
        <p:sp>
          <p:nvSpPr>
            <p:cNvPr id="780" name="Google Shape;780;p29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>
            <a:off x="-176572" y="5609317"/>
            <a:ext cx="12521735" cy="1244937"/>
            <a:chOff x="-132429" y="4206987"/>
            <a:chExt cx="9391301" cy="933703"/>
          </a:xfrm>
        </p:grpSpPr>
        <p:sp>
          <p:nvSpPr>
            <p:cNvPr id="783" name="Google Shape;783;p29"/>
            <p:cNvSpPr/>
            <p:nvPr/>
          </p:nvSpPr>
          <p:spPr>
            <a:xfrm>
              <a:off x="0" y="4331525"/>
              <a:ext cx="4109700" cy="80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" y="4206987"/>
              <a:ext cx="5169650" cy="794031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-45359" y="4400001"/>
              <a:ext cx="9304231" cy="740689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-132429" y="4432333"/>
              <a:ext cx="1947461" cy="686317"/>
            </a:xfrm>
            <a:custGeom>
              <a:avLst/>
              <a:gdLst/>
              <a:ahLst/>
              <a:cxnLst/>
              <a:rect l="l" t="t" r="r" b="b"/>
              <a:pathLst>
                <a:path w="19345" h="6818" extrusionOk="0">
                  <a:moveTo>
                    <a:pt x="9786" y="1"/>
                  </a:moveTo>
                  <a:cubicBezTo>
                    <a:pt x="9762" y="1"/>
                    <a:pt x="9738" y="1"/>
                    <a:pt x="9714" y="1"/>
                  </a:cubicBezTo>
                  <a:cubicBezTo>
                    <a:pt x="8498" y="27"/>
                    <a:pt x="7388" y="700"/>
                    <a:pt x="6805" y="1768"/>
                  </a:cubicBezTo>
                  <a:cubicBezTo>
                    <a:pt x="6743" y="1772"/>
                    <a:pt x="6682" y="1778"/>
                    <a:pt x="6623" y="1785"/>
                  </a:cubicBezTo>
                  <a:cubicBezTo>
                    <a:pt x="6260" y="1588"/>
                    <a:pt x="5860" y="1489"/>
                    <a:pt x="5460" y="1489"/>
                  </a:cubicBezTo>
                  <a:cubicBezTo>
                    <a:pt x="5060" y="1489"/>
                    <a:pt x="4659" y="1588"/>
                    <a:pt x="4297" y="1787"/>
                  </a:cubicBezTo>
                  <a:cubicBezTo>
                    <a:pt x="3573" y="2185"/>
                    <a:pt x="3102" y="2925"/>
                    <a:pt x="3047" y="3747"/>
                  </a:cubicBezTo>
                  <a:cubicBezTo>
                    <a:pt x="1401" y="3850"/>
                    <a:pt x="90" y="5168"/>
                    <a:pt x="1" y="6817"/>
                  </a:cubicBezTo>
                  <a:lnTo>
                    <a:pt x="19344" y="6817"/>
                  </a:lnTo>
                  <a:cubicBezTo>
                    <a:pt x="19049" y="5391"/>
                    <a:pt x="17940" y="4276"/>
                    <a:pt x="16518" y="3971"/>
                  </a:cubicBezTo>
                  <a:cubicBezTo>
                    <a:pt x="16512" y="3059"/>
                    <a:pt x="16035" y="2215"/>
                    <a:pt x="15256" y="1740"/>
                  </a:cubicBezTo>
                  <a:cubicBezTo>
                    <a:pt x="14838" y="1485"/>
                    <a:pt x="14364" y="1357"/>
                    <a:pt x="13890" y="1357"/>
                  </a:cubicBezTo>
                  <a:cubicBezTo>
                    <a:pt x="13480" y="1357"/>
                    <a:pt x="13070" y="1453"/>
                    <a:pt x="12695" y="1645"/>
                  </a:cubicBezTo>
                  <a:cubicBezTo>
                    <a:pt x="12078" y="623"/>
                    <a:pt x="10975" y="1"/>
                    <a:pt x="9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29"/>
          <p:cNvSpPr/>
          <p:nvPr/>
        </p:nvSpPr>
        <p:spPr>
          <a:xfrm flipH="1">
            <a:off x="10850077" y="3234724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29"/>
          <p:cNvSpPr/>
          <p:nvPr/>
        </p:nvSpPr>
        <p:spPr>
          <a:xfrm>
            <a:off x="-112090" y="10943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2989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30"/>
          <p:cNvSpPr txBox="1">
            <a:spLocks noGrp="1"/>
          </p:cNvSpPr>
          <p:nvPr>
            <p:ph type="subTitle" idx="1"/>
          </p:nvPr>
        </p:nvSpPr>
        <p:spPr>
          <a:xfrm>
            <a:off x="4627047" y="1523733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30"/>
          <p:cNvSpPr txBox="1">
            <a:spLocks noGrp="1"/>
          </p:cNvSpPr>
          <p:nvPr>
            <p:ph type="subTitle" idx="2"/>
          </p:nvPr>
        </p:nvSpPr>
        <p:spPr>
          <a:xfrm>
            <a:off x="4626949" y="3956400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30"/>
          <p:cNvSpPr txBox="1">
            <a:spLocks noGrp="1"/>
          </p:cNvSpPr>
          <p:nvPr>
            <p:ph type="subTitle" idx="3"/>
          </p:nvPr>
        </p:nvSpPr>
        <p:spPr>
          <a:xfrm>
            <a:off x="4627047" y="2740067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30"/>
          <p:cNvSpPr txBox="1">
            <a:spLocks noGrp="1"/>
          </p:cNvSpPr>
          <p:nvPr>
            <p:ph type="subTitle" idx="4"/>
          </p:nvPr>
        </p:nvSpPr>
        <p:spPr>
          <a:xfrm>
            <a:off x="4627040" y="5172733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30"/>
          <p:cNvSpPr txBox="1">
            <a:spLocks noGrp="1"/>
          </p:cNvSpPr>
          <p:nvPr>
            <p:ph type="subTitle" idx="5"/>
          </p:nvPr>
        </p:nvSpPr>
        <p:spPr>
          <a:xfrm>
            <a:off x="2451751" y="1523733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6" name="Google Shape;796;p30"/>
          <p:cNvSpPr txBox="1">
            <a:spLocks noGrp="1"/>
          </p:cNvSpPr>
          <p:nvPr>
            <p:ph type="subTitle" idx="6"/>
          </p:nvPr>
        </p:nvSpPr>
        <p:spPr>
          <a:xfrm>
            <a:off x="2451751" y="2740045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7" name="Google Shape;797;p30"/>
          <p:cNvSpPr txBox="1">
            <a:spLocks noGrp="1"/>
          </p:cNvSpPr>
          <p:nvPr>
            <p:ph type="subTitle" idx="7"/>
          </p:nvPr>
        </p:nvSpPr>
        <p:spPr>
          <a:xfrm>
            <a:off x="2451751" y="3956384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8" name="Google Shape;798;p30"/>
          <p:cNvSpPr txBox="1">
            <a:spLocks noGrp="1"/>
          </p:cNvSpPr>
          <p:nvPr>
            <p:ph type="subTitle" idx="8"/>
          </p:nvPr>
        </p:nvSpPr>
        <p:spPr>
          <a:xfrm>
            <a:off x="2451751" y="5172700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115534" y="3843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30"/>
          <p:cNvSpPr/>
          <p:nvPr/>
        </p:nvSpPr>
        <p:spPr>
          <a:xfrm>
            <a:off x="833367" y="1932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30"/>
          <p:cNvSpPr/>
          <p:nvPr/>
        </p:nvSpPr>
        <p:spPr>
          <a:xfrm>
            <a:off x="2278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30"/>
          <p:cNvSpPr/>
          <p:nvPr/>
        </p:nvSpPr>
        <p:spPr>
          <a:xfrm>
            <a:off x="11665234" y="4783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30"/>
          <p:cNvSpPr/>
          <p:nvPr/>
        </p:nvSpPr>
        <p:spPr>
          <a:xfrm>
            <a:off x="10657000" y="2301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30"/>
          <p:cNvSpPr/>
          <p:nvPr/>
        </p:nvSpPr>
        <p:spPr>
          <a:xfrm>
            <a:off x="11618500" y="1004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30"/>
          <p:cNvSpPr/>
          <p:nvPr/>
        </p:nvSpPr>
        <p:spPr>
          <a:xfrm flipH="1">
            <a:off x="167" y="6242397"/>
            <a:ext cx="122216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6" name="Google Shape;806;p30"/>
          <p:cNvGrpSpPr/>
          <p:nvPr/>
        </p:nvGrpSpPr>
        <p:grpSpPr>
          <a:xfrm flipH="1">
            <a:off x="11460630" y="5360757"/>
            <a:ext cx="643213" cy="895111"/>
            <a:chOff x="3031405" y="2137303"/>
            <a:chExt cx="482410" cy="671333"/>
          </a:xfrm>
        </p:grpSpPr>
        <p:sp>
          <p:nvSpPr>
            <p:cNvPr id="807" name="Google Shape;807;p30"/>
            <p:cNvSpPr/>
            <p:nvPr/>
          </p:nvSpPr>
          <p:spPr>
            <a:xfrm>
              <a:off x="3257951" y="2302488"/>
              <a:ext cx="29326" cy="506148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3031405" y="2137303"/>
              <a:ext cx="482410" cy="439602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9" name="Google Shape;809;p30"/>
          <p:cNvSpPr/>
          <p:nvPr/>
        </p:nvSpPr>
        <p:spPr>
          <a:xfrm>
            <a:off x="0" y="6242569"/>
            <a:ext cx="8849789" cy="61543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5653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31"/>
          <p:cNvGrpSpPr/>
          <p:nvPr/>
        </p:nvGrpSpPr>
        <p:grpSpPr>
          <a:xfrm>
            <a:off x="11498567" y="4822587"/>
            <a:ext cx="515384" cy="1058284"/>
            <a:chOff x="8413426" y="3637196"/>
            <a:chExt cx="557855" cy="1145495"/>
          </a:xfrm>
        </p:grpSpPr>
        <p:sp>
          <p:nvSpPr>
            <p:cNvPr id="812" name="Google Shape;812;p31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4" name="Google Shape;814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31"/>
          <p:cNvSpPr txBox="1">
            <a:spLocks noGrp="1"/>
          </p:cNvSpPr>
          <p:nvPr>
            <p:ph type="subTitle" idx="1"/>
          </p:nvPr>
        </p:nvSpPr>
        <p:spPr>
          <a:xfrm>
            <a:off x="1486073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31"/>
          <p:cNvSpPr txBox="1">
            <a:spLocks noGrp="1"/>
          </p:cNvSpPr>
          <p:nvPr>
            <p:ph type="subTitle" idx="2"/>
          </p:nvPr>
        </p:nvSpPr>
        <p:spPr>
          <a:xfrm>
            <a:off x="4779200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31"/>
          <p:cNvSpPr txBox="1">
            <a:spLocks noGrp="1"/>
          </p:cNvSpPr>
          <p:nvPr>
            <p:ph type="subTitle" idx="3"/>
          </p:nvPr>
        </p:nvSpPr>
        <p:spPr>
          <a:xfrm>
            <a:off x="1486073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31"/>
          <p:cNvSpPr txBox="1">
            <a:spLocks noGrp="1"/>
          </p:cNvSpPr>
          <p:nvPr>
            <p:ph type="subTitle" idx="4"/>
          </p:nvPr>
        </p:nvSpPr>
        <p:spPr>
          <a:xfrm>
            <a:off x="4779200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31"/>
          <p:cNvSpPr txBox="1">
            <a:spLocks noGrp="1"/>
          </p:cNvSpPr>
          <p:nvPr>
            <p:ph type="subTitle" idx="5"/>
          </p:nvPr>
        </p:nvSpPr>
        <p:spPr>
          <a:xfrm>
            <a:off x="8072327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31"/>
          <p:cNvSpPr txBox="1">
            <a:spLocks noGrp="1"/>
          </p:cNvSpPr>
          <p:nvPr>
            <p:ph type="subTitle" idx="6"/>
          </p:nvPr>
        </p:nvSpPr>
        <p:spPr>
          <a:xfrm>
            <a:off x="8072327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31"/>
          <p:cNvSpPr txBox="1">
            <a:spLocks noGrp="1"/>
          </p:cNvSpPr>
          <p:nvPr>
            <p:ph type="subTitle" idx="7"/>
          </p:nvPr>
        </p:nvSpPr>
        <p:spPr>
          <a:xfrm>
            <a:off x="1484073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2" name="Google Shape;822;p31"/>
          <p:cNvSpPr txBox="1">
            <a:spLocks noGrp="1"/>
          </p:cNvSpPr>
          <p:nvPr>
            <p:ph type="subTitle" idx="8"/>
          </p:nvPr>
        </p:nvSpPr>
        <p:spPr>
          <a:xfrm>
            <a:off x="4777200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3" name="Google Shape;823;p31"/>
          <p:cNvSpPr txBox="1">
            <a:spLocks noGrp="1"/>
          </p:cNvSpPr>
          <p:nvPr>
            <p:ph type="subTitle" idx="9"/>
          </p:nvPr>
        </p:nvSpPr>
        <p:spPr>
          <a:xfrm>
            <a:off x="8070327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4" name="Google Shape;824;p31"/>
          <p:cNvSpPr txBox="1">
            <a:spLocks noGrp="1"/>
          </p:cNvSpPr>
          <p:nvPr>
            <p:ph type="subTitle" idx="13"/>
          </p:nvPr>
        </p:nvSpPr>
        <p:spPr>
          <a:xfrm>
            <a:off x="1484073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5" name="Google Shape;825;p31"/>
          <p:cNvSpPr txBox="1">
            <a:spLocks noGrp="1"/>
          </p:cNvSpPr>
          <p:nvPr>
            <p:ph type="subTitle" idx="14"/>
          </p:nvPr>
        </p:nvSpPr>
        <p:spPr>
          <a:xfrm>
            <a:off x="4777200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6" name="Google Shape;826;p31"/>
          <p:cNvSpPr txBox="1">
            <a:spLocks noGrp="1"/>
          </p:cNvSpPr>
          <p:nvPr>
            <p:ph type="subTitle" idx="15"/>
          </p:nvPr>
        </p:nvSpPr>
        <p:spPr>
          <a:xfrm>
            <a:off x="8070327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7" name="Google Shape;827;p31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31"/>
          <p:cNvSpPr/>
          <p:nvPr/>
        </p:nvSpPr>
        <p:spPr>
          <a:xfrm>
            <a:off x="833367" y="216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31"/>
          <p:cNvSpPr/>
          <p:nvPr/>
        </p:nvSpPr>
        <p:spPr>
          <a:xfrm>
            <a:off x="228034" y="4644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31"/>
          <p:cNvSpPr/>
          <p:nvPr/>
        </p:nvSpPr>
        <p:spPr>
          <a:xfrm>
            <a:off x="10996800" y="4543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31"/>
          <p:cNvSpPr/>
          <p:nvPr/>
        </p:nvSpPr>
        <p:spPr>
          <a:xfrm>
            <a:off x="10661067" y="14616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1"/>
          <p:cNvSpPr/>
          <p:nvPr/>
        </p:nvSpPr>
        <p:spPr>
          <a:xfrm>
            <a:off x="116457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1"/>
          <p:cNvSpPr/>
          <p:nvPr/>
        </p:nvSpPr>
        <p:spPr>
          <a:xfrm>
            <a:off x="11645767" y="28749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31"/>
          <p:cNvSpPr/>
          <p:nvPr/>
        </p:nvSpPr>
        <p:spPr>
          <a:xfrm flipH="1">
            <a:off x="144177" y="1282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31"/>
          <p:cNvSpPr/>
          <p:nvPr/>
        </p:nvSpPr>
        <p:spPr>
          <a:xfrm>
            <a:off x="10923110" y="74977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6" name="Google Shape;836;p31"/>
          <p:cNvGrpSpPr/>
          <p:nvPr/>
        </p:nvGrpSpPr>
        <p:grpSpPr>
          <a:xfrm>
            <a:off x="0" y="5861667"/>
            <a:ext cx="12192200" cy="1019500"/>
            <a:chOff x="0" y="4396250"/>
            <a:chExt cx="9144150" cy="764625"/>
          </a:xfrm>
        </p:grpSpPr>
        <p:sp>
          <p:nvSpPr>
            <p:cNvPr id="837" name="Google Shape;837;p31"/>
            <p:cNvSpPr/>
            <p:nvPr/>
          </p:nvSpPr>
          <p:spPr>
            <a:xfrm>
              <a:off x="0" y="4413575"/>
              <a:ext cx="9144000" cy="747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0" y="4396300"/>
              <a:ext cx="4750847" cy="747197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2797650" y="4396250"/>
              <a:ext cx="63465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0" name="Google Shape;840;p31"/>
          <p:cNvGrpSpPr/>
          <p:nvPr/>
        </p:nvGrpSpPr>
        <p:grpSpPr>
          <a:xfrm>
            <a:off x="157534" y="3176756"/>
            <a:ext cx="1107204" cy="2681713"/>
            <a:chOff x="0" y="2931049"/>
            <a:chExt cx="830403" cy="2011285"/>
          </a:xfrm>
        </p:grpSpPr>
        <p:sp>
          <p:nvSpPr>
            <p:cNvPr id="841" name="Google Shape;841;p31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51431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2"/>
          <p:cNvSpPr txBox="1">
            <a:spLocks noGrp="1"/>
          </p:cNvSpPr>
          <p:nvPr>
            <p:ph type="title" hasCustomPrompt="1"/>
          </p:nvPr>
        </p:nvSpPr>
        <p:spPr>
          <a:xfrm>
            <a:off x="4978633" y="72386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32"/>
          <p:cNvSpPr txBox="1">
            <a:spLocks noGrp="1"/>
          </p:cNvSpPr>
          <p:nvPr>
            <p:ph type="subTitle" idx="1"/>
          </p:nvPr>
        </p:nvSpPr>
        <p:spPr>
          <a:xfrm>
            <a:off x="4978633" y="1531336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9" name="Google Shape;849;p32"/>
          <p:cNvSpPr txBox="1">
            <a:spLocks noGrp="1"/>
          </p:cNvSpPr>
          <p:nvPr>
            <p:ph type="title" idx="2" hasCustomPrompt="1"/>
          </p:nvPr>
        </p:nvSpPr>
        <p:spPr>
          <a:xfrm>
            <a:off x="4978633" y="249849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0" name="Google Shape;850;p32"/>
          <p:cNvSpPr txBox="1">
            <a:spLocks noGrp="1"/>
          </p:cNvSpPr>
          <p:nvPr>
            <p:ph type="subTitle" idx="3"/>
          </p:nvPr>
        </p:nvSpPr>
        <p:spPr>
          <a:xfrm>
            <a:off x="4978633" y="3328545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1" name="Google Shape;851;p32"/>
          <p:cNvSpPr txBox="1">
            <a:spLocks noGrp="1"/>
          </p:cNvSpPr>
          <p:nvPr>
            <p:ph type="title" idx="4" hasCustomPrompt="1"/>
          </p:nvPr>
        </p:nvSpPr>
        <p:spPr>
          <a:xfrm>
            <a:off x="4978633" y="4295684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2" name="Google Shape;852;p32"/>
          <p:cNvSpPr txBox="1">
            <a:spLocks noGrp="1"/>
          </p:cNvSpPr>
          <p:nvPr>
            <p:ph type="subTitle" idx="5"/>
          </p:nvPr>
        </p:nvSpPr>
        <p:spPr>
          <a:xfrm>
            <a:off x="4978633" y="5137053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853" name="Google Shape;853;p32"/>
          <p:cNvGrpSpPr/>
          <p:nvPr/>
        </p:nvGrpSpPr>
        <p:grpSpPr>
          <a:xfrm>
            <a:off x="0" y="5328934"/>
            <a:ext cx="12192133" cy="1544409"/>
            <a:chOff x="0" y="3996700"/>
            <a:chExt cx="9144100" cy="1158307"/>
          </a:xfrm>
        </p:grpSpPr>
        <p:grpSp>
          <p:nvGrpSpPr>
            <p:cNvPr id="854" name="Google Shape;854;p32"/>
            <p:cNvGrpSpPr/>
            <p:nvPr/>
          </p:nvGrpSpPr>
          <p:grpSpPr>
            <a:xfrm>
              <a:off x="0" y="3996700"/>
              <a:ext cx="4988344" cy="1158307"/>
              <a:chOff x="0" y="3996700"/>
              <a:chExt cx="4988344" cy="1158307"/>
            </a:xfrm>
          </p:grpSpPr>
          <p:sp>
            <p:nvSpPr>
              <p:cNvPr id="855" name="Google Shape;855;p32"/>
              <p:cNvSpPr/>
              <p:nvPr/>
            </p:nvSpPr>
            <p:spPr>
              <a:xfrm>
                <a:off x="2333275" y="3996701"/>
                <a:ext cx="2655069" cy="1158306"/>
              </a:xfrm>
              <a:custGeom>
                <a:avLst/>
                <a:gdLst/>
                <a:ahLst/>
                <a:cxnLst/>
                <a:rect l="l" t="t" r="r" b="b"/>
                <a:pathLst>
                  <a:path w="32712" h="14271" extrusionOk="0">
                    <a:moveTo>
                      <a:pt x="0" y="1"/>
                    </a:moveTo>
                    <a:lnTo>
                      <a:pt x="0" y="14271"/>
                    </a:lnTo>
                    <a:lnTo>
                      <a:pt x="32712" y="14271"/>
                    </a:lnTo>
                    <a:lnTo>
                      <a:pt x="27601" y="9160"/>
                    </a:lnTo>
                    <a:cubicBezTo>
                      <a:pt x="27109" y="8668"/>
                      <a:pt x="26438" y="8391"/>
                      <a:pt x="25740" y="8389"/>
                    </a:cubicBezTo>
                    <a:lnTo>
                      <a:pt x="15234" y="8389"/>
                    </a:lnTo>
                    <a:cubicBezTo>
                      <a:pt x="15231" y="8389"/>
                      <a:pt x="15229" y="8389"/>
                      <a:pt x="15226" y="8389"/>
                    </a:cubicBezTo>
                    <a:cubicBezTo>
                      <a:pt x="14333" y="8389"/>
                      <a:pt x="13478" y="8033"/>
                      <a:pt x="12845" y="7400"/>
                    </a:cubicBezTo>
                    <a:lnTo>
                      <a:pt x="6217" y="772"/>
                    </a:lnTo>
                    <a:cubicBezTo>
                      <a:pt x="5724" y="278"/>
                      <a:pt x="5054" y="1"/>
                      <a:pt x="4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>
                <a:off x="0" y="3996700"/>
                <a:ext cx="2526600" cy="1158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7" name="Google Shape;857;p32"/>
            <p:cNvSpPr/>
            <p:nvPr/>
          </p:nvSpPr>
          <p:spPr>
            <a:xfrm>
              <a:off x="3198400" y="4679775"/>
              <a:ext cx="5945700" cy="47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32"/>
          <p:cNvGrpSpPr/>
          <p:nvPr/>
        </p:nvGrpSpPr>
        <p:grpSpPr>
          <a:xfrm>
            <a:off x="11286416" y="4872921"/>
            <a:ext cx="773835" cy="1366768"/>
            <a:chOff x="2423837" y="2615804"/>
            <a:chExt cx="580376" cy="1025076"/>
          </a:xfrm>
        </p:grpSpPr>
        <p:sp>
          <p:nvSpPr>
            <p:cNvPr id="859" name="Google Shape;859;p32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1" name="Google Shape;861;p32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32"/>
          <p:cNvSpPr/>
          <p:nvPr/>
        </p:nvSpPr>
        <p:spPr>
          <a:xfrm>
            <a:off x="11555734" y="3194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32"/>
          <p:cNvSpPr/>
          <p:nvPr/>
        </p:nvSpPr>
        <p:spPr>
          <a:xfrm>
            <a:off x="11320534" y="5721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32"/>
          <p:cNvSpPr/>
          <p:nvPr/>
        </p:nvSpPr>
        <p:spPr>
          <a:xfrm>
            <a:off x="463234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217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3"/>
          <p:cNvSpPr txBox="1">
            <a:spLocks noGrp="1"/>
          </p:cNvSpPr>
          <p:nvPr>
            <p:ph type="title" hasCustomPrompt="1"/>
          </p:nvPr>
        </p:nvSpPr>
        <p:spPr>
          <a:xfrm>
            <a:off x="1966533" y="3365100"/>
            <a:ext cx="14672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7" name="Google Shape;867;p33"/>
          <p:cNvSpPr txBox="1">
            <a:spLocks noGrp="1"/>
          </p:cNvSpPr>
          <p:nvPr>
            <p:ph type="subTitle" idx="1"/>
          </p:nvPr>
        </p:nvSpPr>
        <p:spPr>
          <a:xfrm>
            <a:off x="1251333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68" name="Google Shape;868;p33"/>
          <p:cNvSpPr txBox="1">
            <a:spLocks noGrp="1"/>
          </p:cNvSpPr>
          <p:nvPr>
            <p:ph type="subTitle" idx="2"/>
          </p:nvPr>
        </p:nvSpPr>
        <p:spPr>
          <a:xfrm>
            <a:off x="1251333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9" name="Google Shape;869;p33"/>
          <p:cNvSpPr txBox="1">
            <a:spLocks noGrp="1"/>
          </p:cNvSpPr>
          <p:nvPr>
            <p:ph type="title" idx="3" hasCustomPrompt="1"/>
          </p:nvPr>
        </p:nvSpPr>
        <p:spPr>
          <a:xfrm>
            <a:off x="5164200" y="3365100"/>
            <a:ext cx="18636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0" name="Google Shape;870;p33"/>
          <p:cNvSpPr txBox="1">
            <a:spLocks noGrp="1"/>
          </p:cNvSpPr>
          <p:nvPr>
            <p:ph type="subTitle" idx="4"/>
          </p:nvPr>
        </p:nvSpPr>
        <p:spPr>
          <a:xfrm>
            <a:off x="4647200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1" name="Google Shape;871;p33"/>
          <p:cNvSpPr txBox="1">
            <a:spLocks noGrp="1"/>
          </p:cNvSpPr>
          <p:nvPr>
            <p:ph type="subTitle" idx="5"/>
          </p:nvPr>
        </p:nvSpPr>
        <p:spPr>
          <a:xfrm>
            <a:off x="4647200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2" name="Google Shape;872;p33"/>
          <p:cNvSpPr txBox="1">
            <a:spLocks noGrp="1"/>
          </p:cNvSpPr>
          <p:nvPr>
            <p:ph type="title" idx="6" hasCustomPrompt="1"/>
          </p:nvPr>
        </p:nvSpPr>
        <p:spPr>
          <a:xfrm>
            <a:off x="8560067" y="3365100"/>
            <a:ext cx="18636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3" name="Google Shape;873;p33"/>
          <p:cNvSpPr txBox="1">
            <a:spLocks noGrp="1"/>
          </p:cNvSpPr>
          <p:nvPr>
            <p:ph type="subTitle" idx="7"/>
          </p:nvPr>
        </p:nvSpPr>
        <p:spPr>
          <a:xfrm>
            <a:off x="8043067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4" name="Google Shape;874;p33"/>
          <p:cNvSpPr txBox="1">
            <a:spLocks noGrp="1"/>
          </p:cNvSpPr>
          <p:nvPr>
            <p:ph type="subTitle" idx="8"/>
          </p:nvPr>
        </p:nvSpPr>
        <p:spPr>
          <a:xfrm>
            <a:off x="8043067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5" name="Google Shape;875;p33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33"/>
          <p:cNvSpPr/>
          <p:nvPr/>
        </p:nvSpPr>
        <p:spPr>
          <a:xfrm>
            <a:off x="11232000" y="5053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33"/>
          <p:cNvSpPr/>
          <p:nvPr/>
        </p:nvSpPr>
        <p:spPr>
          <a:xfrm>
            <a:off x="11069834" y="30875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33"/>
          <p:cNvSpPr/>
          <p:nvPr/>
        </p:nvSpPr>
        <p:spPr>
          <a:xfrm>
            <a:off x="11660667" y="14889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33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33"/>
          <p:cNvSpPr/>
          <p:nvPr/>
        </p:nvSpPr>
        <p:spPr>
          <a:xfrm>
            <a:off x="833367" y="2152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33"/>
          <p:cNvSpPr/>
          <p:nvPr/>
        </p:nvSpPr>
        <p:spPr>
          <a:xfrm>
            <a:off x="298634" y="360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33"/>
          <p:cNvSpPr/>
          <p:nvPr/>
        </p:nvSpPr>
        <p:spPr>
          <a:xfrm>
            <a:off x="-454604" y="5630631"/>
            <a:ext cx="1613631" cy="568667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3" name="Google Shape;883;p33"/>
          <p:cNvGrpSpPr/>
          <p:nvPr/>
        </p:nvGrpSpPr>
        <p:grpSpPr>
          <a:xfrm>
            <a:off x="11573034" y="4896314"/>
            <a:ext cx="525359" cy="1122441"/>
            <a:chOff x="59855" y="2644501"/>
            <a:chExt cx="344995" cy="737090"/>
          </a:xfrm>
        </p:grpSpPr>
        <p:sp>
          <p:nvSpPr>
            <p:cNvPr id="884" name="Google Shape;884;p33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6" name="Google Shape;886;p33"/>
          <p:cNvGrpSpPr/>
          <p:nvPr/>
        </p:nvGrpSpPr>
        <p:grpSpPr>
          <a:xfrm flipH="1">
            <a:off x="0" y="6015755"/>
            <a:ext cx="12192000" cy="842373"/>
            <a:chOff x="0" y="4361475"/>
            <a:chExt cx="9144000" cy="782100"/>
          </a:xfrm>
        </p:grpSpPr>
        <p:sp>
          <p:nvSpPr>
            <p:cNvPr id="887" name="Google Shape;887;p33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8" name="Google Shape;888;p33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889" name="Google Shape;889;p33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33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00448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34"/>
          <p:cNvGrpSpPr/>
          <p:nvPr/>
        </p:nvGrpSpPr>
        <p:grpSpPr>
          <a:xfrm>
            <a:off x="-836742" y="5249134"/>
            <a:ext cx="13050143" cy="1621633"/>
            <a:chOff x="-627557" y="3936850"/>
            <a:chExt cx="9787607" cy="1216225"/>
          </a:xfrm>
        </p:grpSpPr>
        <p:sp>
          <p:nvSpPr>
            <p:cNvPr id="893" name="Google Shape;893;p34"/>
            <p:cNvSpPr/>
            <p:nvPr/>
          </p:nvSpPr>
          <p:spPr>
            <a:xfrm flipH="1">
              <a:off x="-627557" y="3936850"/>
              <a:ext cx="8020981" cy="1206646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4825650" y="4649675"/>
              <a:ext cx="4334400" cy="50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5" name="Google Shape;895;p34"/>
          <p:cNvSpPr txBox="1">
            <a:spLocks noGrp="1"/>
          </p:cNvSpPr>
          <p:nvPr>
            <p:ph type="title"/>
          </p:nvPr>
        </p:nvSpPr>
        <p:spPr>
          <a:xfrm>
            <a:off x="5310233" y="7200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4"/>
          <p:cNvSpPr txBox="1">
            <a:spLocks noGrp="1"/>
          </p:cNvSpPr>
          <p:nvPr>
            <p:ph type="subTitle" idx="1"/>
          </p:nvPr>
        </p:nvSpPr>
        <p:spPr>
          <a:xfrm>
            <a:off x="5310233" y="2238533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4"/>
          <p:cNvSpPr/>
          <p:nvPr/>
        </p:nvSpPr>
        <p:spPr>
          <a:xfrm>
            <a:off x="583967" y="2064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34"/>
          <p:cNvSpPr/>
          <p:nvPr/>
        </p:nvSpPr>
        <p:spPr>
          <a:xfrm>
            <a:off x="3661967" y="3114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34"/>
          <p:cNvSpPr/>
          <p:nvPr/>
        </p:nvSpPr>
        <p:spPr>
          <a:xfrm>
            <a:off x="109341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34"/>
          <p:cNvSpPr/>
          <p:nvPr/>
        </p:nvSpPr>
        <p:spPr>
          <a:xfrm>
            <a:off x="10536034" y="3114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34"/>
          <p:cNvSpPr/>
          <p:nvPr/>
        </p:nvSpPr>
        <p:spPr>
          <a:xfrm>
            <a:off x="11704734" y="44616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34"/>
          <p:cNvSpPr/>
          <p:nvPr/>
        </p:nvSpPr>
        <p:spPr>
          <a:xfrm>
            <a:off x="2133650" y="548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4"/>
          <p:cNvSpPr txBox="1"/>
          <p:nvPr/>
        </p:nvSpPr>
        <p:spPr>
          <a:xfrm>
            <a:off x="5310233" y="4853900"/>
            <a:ext cx="59308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This presentation template was created by </a:t>
            </a:r>
            <a:r>
              <a:rPr lang="en" sz="1600" b="1">
                <a:solidFill>
                  <a:schemeClr val="hlink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/>
              </a:rPr>
              <a:t>Slidesgo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6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04" name="Google Shape;904;p34"/>
          <p:cNvSpPr/>
          <p:nvPr/>
        </p:nvSpPr>
        <p:spPr>
          <a:xfrm>
            <a:off x="4343534" y="1005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849516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5"/>
          <p:cNvSpPr/>
          <p:nvPr/>
        </p:nvSpPr>
        <p:spPr>
          <a:xfrm>
            <a:off x="575567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35"/>
          <p:cNvSpPr/>
          <p:nvPr/>
        </p:nvSpPr>
        <p:spPr>
          <a:xfrm>
            <a:off x="123767" y="2228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35"/>
          <p:cNvSpPr/>
          <p:nvPr/>
        </p:nvSpPr>
        <p:spPr>
          <a:xfrm>
            <a:off x="11005834" y="310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35"/>
          <p:cNvSpPr/>
          <p:nvPr/>
        </p:nvSpPr>
        <p:spPr>
          <a:xfrm>
            <a:off x="10770634" y="212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35"/>
          <p:cNvSpPr/>
          <p:nvPr/>
        </p:nvSpPr>
        <p:spPr>
          <a:xfrm>
            <a:off x="11639467" y="3493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35"/>
          <p:cNvSpPr/>
          <p:nvPr/>
        </p:nvSpPr>
        <p:spPr>
          <a:xfrm>
            <a:off x="10535434" y="4705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35"/>
          <p:cNvSpPr/>
          <p:nvPr/>
        </p:nvSpPr>
        <p:spPr>
          <a:xfrm>
            <a:off x="1118234" y="3346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3" name="Google Shape;913;p35"/>
          <p:cNvGrpSpPr/>
          <p:nvPr/>
        </p:nvGrpSpPr>
        <p:grpSpPr>
          <a:xfrm>
            <a:off x="0" y="6154373"/>
            <a:ext cx="12192000" cy="703577"/>
            <a:chOff x="0" y="4361475"/>
            <a:chExt cx="9144000" cy="782100"/>
          </a:xfrm>
        </p:grpSpPr>
        <p:sp>
          <p:nvSpPr>
            <p:cNvPr id="914" name="Google Shape;914;p35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5" name="Google Shape;915;p35"/>
            <p:cNvGrpSpPr/>
            <p:nvPr/>
          </p:nvGrpSpPr>
          <p:grpSpPr>
            <a:xfrm>
              <a:off x="0" y="4361475"/>
              <a:ext cx="5614755" cy="782100"/>
              <a:chOff x="0" y="4361475"/>
              <a:chExt cx="5614755" cy="782100"/>
            </a:xfrm>
          </p:grpSpPr>
          <p:sp>
            <p:nvSpPr>
              <p:cNvPr id="916" name="Google Shape;916;p35"/>
              <p:cNvSpPr/>
              <p:nvPr/>
            </p:nvSpPr>
            <p:spPr>
              <a:xfrm>
                <a:off x="1808750" y="4361542"/>
                <a:ext cx="3806005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18" name="Google Shape;918;p35"/>
          <p:cNvGrpSpPr/>
          <p:nvPr/>
        </p:nvGrpSpPr>
        <p:grpSpPr>
          <a:xfrm>
            <a:off x="231767" y="4228335"/>
            <a:ext cx="1121669" cy="1926028"/>
            <a:chOff x="1520725" y="3612984"/>
            <a:chExt cx="848806" cy="1457493"/>
          </a:xfrm>
        </p:grpSpPr>
        <p:sp>
          <p:nvSpPr>
            <p:cNvPr id="919" name="Google Shape;919;p35"/>
            <p:cNvSpPr/>
            <p:nvPr/>
          </p:nvSpPr>
          <p:spPr>
            <a:xfrm>
              <a:off x="1520726" y="3612984"/>
              <a:ext cx="504875" cy="1457491"/>
            </a:xfrm>
            <a:custGeom>
              <a:avLst/>
              <a:gdLst/>
              <a:ahLst/>
              <a:cxnLst/>
              <a:rect l="l" t="t" r="r" b="b"/>
              <a:pathLst>
                <a:path w="9103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9103" y="19979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25442" y="3612986"/>
              <a:ext cx="344089" cy="1457491"/>
            </a:xfrm>
            <a:custGeom>
              <a:avLst/>
              <a:gdLst/>
              <a:ahLst/>
              <a:cxnLst/>
              <a:rect l="l" t="t" r="r" b="b"/>
              <a:pathLst>
                <a:path w="6204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6203" y="19979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1520725" y="3872098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025440" y="3872098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159970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188295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1742024" y="3693617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8"/>
                  </a:lnTo>
                  <a:lnTo>
                    <a:pt x="1104" y="198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1520725" y="4177700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025440" y="4177700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59970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88295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742024" y="3999219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1520725" y="4499442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159970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188295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1742024" y="4320961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5"/>
          <p:cNvGrpSpPr/>
          <p:nvPr/>
        </p:nvGrpSpPr>
        <p:grpSpPr>
          <a:xfrm>
            <a:off x="1102567" y="5055918"/>
            <a:ext cx="635551" cy="1122527"/>
            <a:chOff x="2423837" y="2615804"/>
            <a:chExt cx="580376" cy="1025076"/>
          </a:xfrm>
        </p:grpSpPr>
        <p:sp>
          <p:nvSpPr>
            <p:cNvPr id="936" name="Google Shape;936;p35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5"/>
          <p:cNvGrpSpPr/>
          <p:nvPr/>
        </p:nvGrpSpPr>
        <p:grpSpPr>
          <a:xfrm>
            <a:off x="11241027" y="5392002"/>
            <a:ext cx="718181" cy="762357"/>
            <a:chOff x="1861420" y="4465151"/>
            <a:chExt cx="538636" cy="571768"/>
          </a:xfrm>
        </p:grpSpPr>
        <p:sp>
          <p:nvSpPr>
            <p:cNvPr id="939" name="Google Shape;939;p35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1" name="Google Shape;951;p35"/>
          <p:cNvSpPr/>
          <p:nvPr/>
        </p:nvSpPr>
        <p:spPr>
          <a:xfrm>
            <a:off x="-275739" y="14946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5"/>
          <p:cNvSpPr/>
          <p:nvPr/>
        </p:nvSpPr>
        <p:spPr>
          <a:xfrm>
            <a:off x="10524994" y="40917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5"/>
          <p:cNvSpPr/>
          <p:nvPr/>
        </p:nvSpPr>
        <p:spPr>
          <a:xfrm>
            <a:off x="9623931" y="5741868"/>
            <a:ext cx="1728347" cy="609097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226945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6"/>
          <p:cNvSpPr/>
          <p:nvPr/>
        </p:nvSpPr>
        <p:spPr>
          <a:xfrm>
            <a:off x="1120034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36"/>
          <p:cNvSpPr/>
          <p:nvPr/>
        </p:nvSpPr>
        <p:spPr>
          <a:xfrm>
            <a:off x="424967" y="2824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36"/>
          <p:cNvSpPr/>
          <p:nvPr/>
        </p:nvSpPr>
        <p:spPr>
          <a:xfrm>
            <a:off x="1525500" y="4318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36"/>
          <p:cNvSpPr/>
          <p:nvPr/>
        </p:nvSpPr>
        <p:spPr>
          <a:xfrm>
            <a:off x="30083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36"/>
          <p:cNvSpPr/>
          <p:nvPr/>
        </p:nvSpPr>
        <p:spPr>
          <a:xfrm>
            <a:off x="6877500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36"/>
          <p:cNvSpPr/>
          <p:nvPr/>
        </p:nvSpPr>
        <p:spPr>
          <a:xfrm>
            <a:off x="9970567" y="542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6"/>
          <p:cNvSpPr/>
          <p:nvPr/>
        </p:nvSpPr>
        <p:spPr>
          <a:xfrm>
            <a:off x="10063267" y="2233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36"/>
          <p:cNvSpPr/>
          <p:nvPr/>
        </p:nvSpPr>
        <p:spPr>
          <a:xfrm>
            <a:off x="11441834" y="3670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36"/>
          <p:cNvSpPr/>
          <p:nvPr/>
        </p:nvSpPr>
        <p:spPr>
          <a:xfrm>
            <a:off x="10298467" y="4729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4" name="Google Shape;964;p36"/>
          <p:cNvGrpSpPr/>
          <p:nvPr/>
        </p:nvGrpSpPr>
        <p:grpSpPr>
          <a:xfrm>
            <a:off x="10213582" y="3896930"/>
            <a:ext cx="1853689" cy="1543837"/>
            <a:chOff x="5314336" y="3998180"/>
            <a:chExt cx="1390267" cy="1157878"/>
          </a:xfrm>
        </p:grpSpPr>
        <p:grpSp>
          <p:nvGrpSpPr>
            <p:cNvPr id="965" name="Google Shape;965;p36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966" name="Google Shape;966;p36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85" name="Google Shape;985;p36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6" name="Google Shape;986;p36"/>
          <p:cNvSpPr/>
          <p:nvPr/>
        </p:nvSpPr>
        <p:spPr>
          <a:xfrm flipH="1">
            <a:off x="-180824" y="33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6"/>
          <p:cNvSpPr/>
          <p:nvPr/>
        </p:nvSpPr>
        <p:spPr>
          <a:xfrm flipH="1">
            <a:off x="10370877" y="14625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6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6"/>
          <p:cNvSpPr/>
          <p:nvPr/>
        </p:nvSpPr>
        <p:spPr>
          <a:xfrm flipH="1">
            <a:off x="6470678" y="5417605"/>
            <a:ext cx="5739356" cy="144039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0" name="Google Shape;990;p36"/>
          <p:cNvGrpSpPr/>
          <p:nvPr/>
        </p:nvGrpSpPr>
        <p:grpSpPr>
          <a:xfrm>
            <a:off x="300964" y="4331285"/>
            <a:ext cx="650016" cy="1388875"/>
            <a:chOff x="59855" y="2644501"/>
            <a:chExt cx="344995" cy="737090"/>
          </a:xfrm>
        </p:grpSpPr>
        <p:sp>
          <p:nvSpPr>
            <p:cNvPr id="991" name="Google Shape;991;p36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3193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pilogue"/>
              <a:buNone/>
              <a:defRPr sz="33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007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pilogue"/>
              <a:buNone/>
              <a:defRPr sz="33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692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n-4hL_4IBsM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0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537486" y="1554344"/>
            <a:ext cx="11117028" cy="1412773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FE5C0">
                    <a:lumMod val="10000"/>
                  </a:srgbClr>
                </a:solidFill>
                <a:latin typeface="Arial"/>
                <a:sym typeface="Arial"/>
              </a:rPr>
              <a:t>According to the conversation, what is a positive aspect of city life related to cultural institutions?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293B6D"/>
                </a:solidFill>
                <a:latin typeface="Arial"/>
                <a:sym typeface="Arial"/>
              </a:rPr>
              <a:t>Endless novelty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293B6D"/>
                </a:solidFill>
                <a:latin typeface="Arial"/>
                <a:sym typeface="Arial"/>
              </a:rPr>
              <a:t>Lower fixed costs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5" y="3609528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293B6D"/>
                </a:solidFill>
                <a:latin typeface="Arial"/>
                <a:sym typeface="Arial"/>
              </a:rPr>
              <a:t>Increased safety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7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300" kern="0" dirty="0">
                <a:solidFill>
                  <a:srgbClr val="293B6D"/>
                </a:solidFill>
                <a:latin typeface="Arial"/>
                <a:sym typeface="Arial"/>
              </a:rPr>
              <a:t>Higher wages</a:t>
            </a:r>
          </a:p>
        </p:txBody>
      </p:sp>
    </p:spTree>
    <p:extLst>
      <p:ext uri="{BB962C8B-B14F-4D97-AF65-F5344CB8AC3E}">
        <p14:creationId xmlns:p14="http://schemas.microsoft.com/office/powerpoint/2010/main" val="7850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71602" y="1211900"/>
            <a:ext cx="9531927" cy="1664304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is the city dweller's response to the concern about cities being dangerous?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820185" y="3609529"/>
            <a:ext cx="4879575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Crime rates have increased since the 1980s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09" y="5216657"/>
            <a:ext cx="4910051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Eyes on the street make the city safe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492244" y="3609529"/>
            <a:ext cx="487957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Safety depends on the neighborhood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492243" y="5219534"/>
            <a:ext cx="487957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Cities have lower crime </a:t>
            </a:r>
          </a:p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rates than the country</a:t>
            </a:r>
          </a:p>
        </p:txBody>
      </p:sp>
    </p:spTree>
    <p:extLst>
      <p:ext uri="{BB962C8B-B14F-4D97-AF65-F5344CB8AC3E}">
        <p14:creationId xmlns:p14="http://schemas.microsoft.com/office/powerpoint/2010/main" val="2536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78410" y="1197233"/>
            <a:ext cx="11835181" cy="17595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does the speaker mean by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i="1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"the chance of meeting someone new and exciting" </a:t>
            </a:r>
            <a:r>
              <a:rPr lang="en-US" sz="3600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concerning urban density?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408706" y="3609529"/>
            <a:ext cx="5336775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Increased likelihood of encountering crime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408706" y="5216657"/>
            <a:ext cx="5336775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Higher probability of finding a good job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446524" y="3609528"/>
            <a:ext cx="533677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More opportunities for </a:t>
            </a:r>
          </a:p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social interactions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446523" y="5216656"/>
            <a:ext cx="533677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Greater chance of</a:t>
            </a:r>
          </a:p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 encountering rodents</a:t>
            </a:r>
          </a:p>
        </p:txBody>
      </p:sp>
    </p:spTree>
    <p:extLst>
      <p:ext uri="{BB962C8B-B14F-4D97-AF65-F5344CB8AC3E}">
        <p14:creationId xmlns:p14="http://schemas.microsoft.com/office/powerpoint/2010/main" val="10575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ll done good job GIF on GIFER - by Malodi">
            <a:extLst>
              <a:ext uri="{FF2B5EF4-FFF2-40B4-BE49-F238E27FC236}">
                <a16:creationId xmlns:a16="http://schemas.microsoft.com/office/drawing/2014/main" id="{0B2CE4C4-0C87-6035-AC1B-76A64D89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0" y="1008658"/>
            <a:ext cx="8605660" cy="48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206" y="1010817"/>
            <a:ext cx="10242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underline the unstressed words in the following sentences. Then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saying the sentences in pairs.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9344" y="2313584"/>
            <a:ext cx="105013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1. There are more than fifty new skyscrapers in the city.</a:t>
            </a:r>
          </a:p>
          <a:p>
            <a:r>
              <a:rPr lang="vi-VN" sz="3200" dirty="0"/>
              <a:t>2. People can get around easily by the new metro instead of getting stuck in traffic jams.</a:t>
            </a:r>
          </a:p>
          <a:p>
            <a:r>
              <a:rPr lang="vi-VN" sz="3200" dirty="0"/>
              <a:t>3. Many young people go to big cities looking for better job opportunities and higher salaries.</a:t>
            </a:r>
          </a:p>
          <a:p>
            <a:r>
              <a:rPr lang="vi-VN" sz="3200" dirty="0"/>
              <a:t>4. There have been a lot of changes in my home town, and most of them have been welcomed by residents.</a:t>
            </a:r>
          </a:p>
        </p:txBody>
      </p:sp>
      <p:pic>
        <p:nvPicPr>
          <p:cNvPr id="15" name="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3278" y="155088"/>
            <a:ext cx="582526" cy="5825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698171" y="2836506"/>
            <a:ext cx="1670180" cy="186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87946" y="2855167"/>
            <a:ext cx="7586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56174" y="2845836"/>
            <a:ext cx="9876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89014" y="3316250"/>
            <a:ext cx="7586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3434" y="3316250"/>
            <a:ext cx="10605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01276" y="3805483"/>
            <a:ext cx="1728299" cy="210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39102" y="3796112"/>
            <a:ext cx="3501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686088" y="4300242"/>
            <a:ext cx="9596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76887" y="4300242"/>
            <a:ext cx="3501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402433" y="4300242"/>
            <a:ext cx="4475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93080" y="4784921"/>
            <a:ext cx="7586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86088" y="5246004"/>
            <a:ext cx="3043166" cy="330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39256" y="5256294"/>
            <a:ext cx="1212709" cy="84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850471" y="5243505"/>
            <a:ext cx="939224" cy="30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201276" y="5748489"/>
            <a:ext cx="679942" cy="42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89014" y="5730663"/>
            <a:ext cx="3336071" cy="297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439538" y="5782771"/>
            <a:ext cx="3501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6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11574"/>
            <a:ext cx="10242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Complete the text, using the correct forms of the words in the box.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470"/>
          <a:stretch/>
        </p:blipFill>
        <p:spPr>
          <a:xfrm>
            <a:off x="1859713" y="1514007"/>
            <a:ext cx="8467699" cy="5343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0017" y="320942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seek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8092" y="3559618"/>
            <a:ext cx="1730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expanding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6418" y="4236191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housing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1301" y="5263431"/>
            <a:ext cx="1091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afford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2325" y="6292808"/>
            <a:ext cx="214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unemployment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D1685-BEAC-EF3C-16A9-7C9F5D635096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25258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02643" y="103432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035" y="92941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15927"/>
            <a:ext cx="10242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correct answer a, B, C, or d.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860698"/>
            <a:ext cx="12056213" cy="442845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301309" y="2381699"/>
            <a:ext cx="444554" cy="4565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3157538" y="3429000"/>
            <a:ext cx="461732" cy="467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6565333" y="4451894"/>
            <a:ext cx="454501" cy="467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9586913" y="5842073"/>
            <a:ext cx="464230" cy="467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ED112-0BEF-669A-05D0-4C316C1ED77A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29948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" y="1261435"/>
            <a:ext cx="11969646" cy="5150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082801-9893-DF13-5FB3-D1E5A3231F39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838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214" y="1048783"/>
            <a:ext cx="10634062" cy="5809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960F2-58FC-60AA-4159-F1F9200C03F2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774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3"/>
          <p:cNvSpPr/>
          <p:nvPr/>
        </p:nvSpPr>
        <p:spPr>
          <a:xfrm>
            <a:off x="3348865" y="5217520"/>
            <a:ext cx="1665720" cy="420409"/>
          </a:xfrm>
          <a:custGeom>
            <a:avLst/>
            <a:gdLst/>
            <a:ahLst/>
            <a:cxnLst/>
            <a:rect l="l" t="t" r="r" b="b"/>
            <a:pathLst>
              <a:path w="16431" h="4147" extrusionOk="0">
                <a:moveTo>
                  <a:pt x="7231" y="1"/>
                </a:moveTo>
                <a:cubicBezTo>
                  <a:pt x="6325" y="1"/>
                  <a:pt x="5528" y="288"/>
                  <a:pt x="5018" y="731"/>
                </a:cubicBezTo>
                <a:cubicBezTo>
                  <a:pt x="4615" y="1083"/>
                  <a:pt x="4120" y="1312"/>
                  <a:pt x="3592" y="1399"/>
                </a:cubicBezTo>
                <a:cubicBezTo>
                  <a:pt x="2854" y="1522"/>
                  <a:pt x="2293" y="1864"/>
                  <a:pt x="1952" y="2285"/>
                </a:cubicBezTo>
                <a:cubicBezTo>
                  <a:pt x="1699" y="2594"/>
                  <a:pt x="1389" y="2851"/>
                  <a:pt x="1039" y="3041"/>
                </a:cubicBezTo>
                <a:cubicBezTo>
                  <a:pt x="534" y="3322"/>
                  <a:pt x="164" y="3707"/>
                  <a:pt x="0" y="4146"/>
                </a:cubicBezTo>
                <a:lnTo>
                  <a:pt x="16430" y="4144"/>
                </a:lnTo>
                <a:cubicBezTo>
                  <a:pt x="16092" y="3235"/>
                  <a:pt x="14862" y="2560"/>
                  <a:pt x="13396" y="2560"/>
                </a:cubicBezTo>
                <a:lnTo>
                  <a:pt x="13392" y="2560"/>
                </a:lnTo>
                <a:cubicBezTo>
                  <a:pt x="13167" y="2558"/>
                  <a:pt x="12951" y="2469"/>
                  <a:pt x="12793" y="2307"/>
                </a:cubicBezTo>
                <a:cubicBezTo>
                  <a:pt x="12186" y="1692"/>
                  <a:pt x="11428" y="1453"/>
                  <a:pt x="10839" y="1366"/>
                </a:cubicBezTo>
                <a:cubicBezTo>
                  <a:pt x="10327" y="1288"/>
                  <a:pt x="9838" y="1079"/>
                  <a:pt x="9448" y="737"/>
                </a:cubicBezTo>
                <a:cubicBezTo>
                  <a:pt x="8938" y="290"/>
                  <a:pt x="8135" y="1"/>
                  <a:pt x="7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64" name="Google Shape;1064;p43"/>
          <p:cNvGrpSpPr/>
          <p:nvPr/>
        </p:nvGrpSpPr>
        <p:grpSpPr>
          <a:xfrm>
            <a:off x="408762" y="4241441"/>
            <a:ext cx="645567" cy="1396464"/>
            <a:chOff x="8640584" y="1974019"/>
            <a:chExt cx="484175" cy="1047348"/>
          </a:xfrm>
        </p:grpSpPr>
        <p:sp>
          <p:nvSpPr>
            <p:cNvPr id="1065" name="Google Shape;1065;p43"/>
            <p:cNvSpPr/>
            <p:nvPr/>
          </p:nvSpPr>
          <p:spPr>
            <a:xfrm>
              <a:off x="8864195" y="2471804"/>
              <a:ext cx="27752" cy="549563"/>
            </a:xfrm>
            <a:custGeom>
              <a:avLst/>
              <a:gdLst/>
              <a:ahLst/>
              <a:cxnLst/>
              <a:rect l="l" t="t" r="r" b="b"/>
              <a:pathLst>
                <a:path w="365" h="7228" extrusionOk="0">
                  <a:moveTo>
                    <a:pt x="1" y="0"/>
                  </a:moveTo>
                  <a:lnTo>
                    <a:pt x="1" y="7227"/>
                  </a:lnTo>
                  <a:lnTo>
                    <a:pt x="365" y="7227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8640584" y="1974019"/>
              <a:ext cx="484175" cy="748084"/>
            </a:xfrm>
            <a:custGeom>
              <a:avLst/>
              <a:gdLst/>
              <a:ahLst/>
              <a:cxnLst/>
              <a:rect l="l" t="t" r="r" b="b"/>
              <a:pathLst>
                <a:path w="6368" h="9839" extrusionOk="0">
                  <a:moveTo>
                    <a:pt x="3128" y="0"/>
                  </a:moveTo>
                  <a:cubicBezTo>
                    <a:pt x="2267" y="0"/>
                    <a:pt x="1452" y="412"/>
                    <a:pt x="942" y="1114"/>
                  </a:cubicBezTo>
                  <a:cubicBezTo>
                    <a:pt x="404" y="1856"/>
                    <a:pt x="280" y="2821"/>
                    <a:pt x="612" y="3675"/>
                  </a:cubicBezTo>
                  <a:cubicBezTo>
                    <a:pt x="802" y="4152"/>
                    <a:pt x="756" y="4688"/>
                    <a:pt x="491" y="5127"/>
                  </a:cubicBezTo>
                  <a:cubicBezTo>
                    <a:pt x="159" y="5663"/>
                    <a:pt x="1" y="6290"/>
                    <a:pt x="39" y="6919"/>
                  </a:cubicBezTo>
                  <a:cubicBezTo>
                    <a:pt x="122" y="8470"/>
                    <a:pt x="1379" y="9735"/>
                    <a:pt x="2928" y="9832"/>
                  </a:cubicBezTo>
                  <a:cubicBezTo>
                    <a:pt x="2994" y="9837"/>
                    <a:pt x="3060" y="9839"/>
                    <a:pt x="3125" y="9839"/>
                  </a:cubicBezTo>
                  <a:cubicBezTo>
                    <a:pt x="4203" y="9839"/>
                    <a:pt x="5209" y="9276"/>
                    <a:pt x="5772" y="8345"/>
                  </a:cubicBezTo>
                  <a:cubicBezTo>
                    <a:pt x="6368" y="7356"/>
                    <a:pt x="6366" y="6120"/>
                    <a:pt x="5764" y="5135"/>
                  </a:cubicBezTo>
                  <a:cubicBezTo>
                    <a:pt x="5491" y="4692"/>
                    <a:pt x="5456" y="4150"/>
                    <a:pt x="5642" y="3663"/>
                  </a:cubicBezTo>
                  <a:cubicBezTo>
                    <a:pt x="5772" y="3327"/>
                    <a:pt x="5832" y="2969"/>
                    <a:pt x="5820" y="2609"/>
                  </a:cubicBezTo>
                  <a:cubicBezTo>
                    <a:pt x="5774" y="1227"/>
                    <a:pt x="4657" y="80"/>
                    <a:pt x="3274" y="4"/>
                  </a:cubicBezTo>
                  <a:cubicBezTo>
                    <a:pt x="3225" y="2"/>
                    <a:pt x="3177" y="0"/>
                    <a:pt x="3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67" name="Google Shape;1067;p43"/>
          <p:cNvSpPr/>
          <p:nvPr/>
        </p:nvSpPr>
        <p:spPr>
          <a:xfrm>
            <a:off x="7450018" y="22312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8" name="Google Shape;1068;p43"/>
          <p:cNvSpPr/>
          <p:nvPr/>
        </p:nvSpPr>
        <p:spPr>
          <a:xfrm>
            <a:off x="8495354" y="1405034"/>
            <a:ext cx="1085541" cy="341783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69" name="Google Shape;1069;p43"/>
          <p:cNvGrpSpPr/>
          <p:nvPr/>
        </p:nvGrpSpPr>
        <p:grpSpPr>
          <a:xfrm>
            <a:off x="1135627" y="4547339"/>
            <a:ext cx="691957" cy="1084671"/>
            <a:chOff x="906820" y="3460530"/>
            <a:chExt cx="518968" cy="813503"/>
          </a:xfrm>
        </p:grpSpPr>
        <p:sp>
          <p:nvSpPr>
            <p:cNvPr id="1070" name="Google Shape;1070;p43"/>
            <p:cNvSpPr/>
            <p:nvPr/>
          </p:nvSpPr>
          <p:spPr>
            <a:xfrm>
              <a:off x="1150982" y="3745842"/>
              <a:ext cx="30644" cy="528190"/>
            </a:xfrm>
            <a:custGeom>
              <a:avLst/>
              <a:gdLst/>
              <a:ahLst/>
              <a:cxnLst/>
              <a:rect l="l" t="t" r="r" b="b"/>
              <a:pathLst>
                <a:path w="525" h="9049" extrusionOk="0">
                  <a:moveTo>
                    <a:pt x="1" y="0"/>
                  </a:moveTo>
                  <a:lnTo>
                    <a:pt x="1" y="9049"/>
                  </a:lnTo>
                  <a:lnTo>
                    <a:pt x="525" y="904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906820" y="3460530"/>
              <a:ext cx="518968" cy="595783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5" y="56"/>
                    <a:pt x="4045" y="167"/>
                  </a:cubicBezTo>
                  <a:lnTo>
                    <a:pt x="1446" y="2764"/>
                  </a:lnTo>
                  <a:cubicBezTo>
                    <a:pt x="1090" y="3122"/>
                    <a:pt x="1343" y="3731"/>
                    <a:pt x="1848" y="3731"/>
                  </a:cubicBezTo>
                  <a:lnTo>
                    <a:pt x="2762" y="3731"/>
                  </a:lnTo>
                  <a:lnTo>
                    <a:pt x="748" y="5744"/>
                  </a:lnTo>
                  <a:cubicBezTo>
                    <a:pt x="309" y="6184"/>
                    <a:pt x="620" y="6937"/>
                    <a:pt x="1243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5" y="10206"/>
                    <a:pt x="1003" y="10206"/>
                  </a:cubicBezTo>
                  <a:lnTo>
                    <a:pt x="7886" y="10206"/>
                  </a:lnTo>
                  <a:cubicBezTo>
                    <a:pt x="8555" y="10206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7" y="6937"/>
                  </a:lnTo>
                  <a:cubicBezTo>
                    <a:pt x="8270" y="6937"/>
                    <a:pt x="8582" y="6184"/>
                    <a:pt x="8141" y="5744"/>
                  </a:cubicBezTo>
                  <a:lnTo>
                    <a:pt x="6130" y="3731"/>
                  </a:lnTo>
                  <a:lnTo>
                    <a:pt x="7042" y="3731"/>
                  </a:lnTo>
                  <a:cubicBezTo>
                    <a:pt x="7548" y="3731"/>
                    <a:pt x="7801" y="3122"/>
                    <a:pt x="7443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2" name="Google Shape;1072;p43"/>
          <p:cNvSpPr/>
          <p:nvPr/>
        </p:nvSpPr>
        <p:spPr>
          <a:xfrm>
            <a:off x="6798234" y="892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AE1615C9-89E3-E31A-7ADD-824944010E54}"/>
              </a:ext>
            </a:extLst>
          </p:cNvPr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5A5CB-3C44-61F3-35CD-F4C764C8FE2B}"/>
              </a:ext>
            </a:extLst>
          </p:cNvPr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741FE-F77E-7899-C482-72CAF56E4ACC}"/>
              </a:ext>
            </a:extLst>
          </p:cNvPr>
          <p:cNvSpPr/>
          <p:nvPr/>
        </p:nvSpPr>
        <p:spPr>
          <a:xfrm>
            <a:off x="1092917" y="1074647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2A2DA-C181-1DF4-9166-46D16F1C1D2D}"/>
              </a:ext>
            </a:extLst>
          </p:cNvPr>
          <p:cNvSpPr txBox="1"/>
          <p:nvPr/>
        </p:nvSpPr>
        <p:spPr>
          <a:xfrm>
            <a:off x="937637" y="2101394"/>
            <a:ext cx="10547453" cy="32867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 vocabulary and grammar of Unit 4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what you have learnt (vocabulary and grammar) into practice through a project.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E8EE3-985A-4086-FC54-30CDB02CC0DD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7C394-3C35-8FF9-57D5-A52B0E1B4D52}"/>
              </a:ext>
            </a:extLst>
          </p:cNvPr>
          <p:cNvSpPr txBox="1"/>
          <p:nvPr/>
        </p:nvSpPr>
        <p:spPr>
          <a:xfrm>
            <a:off x="301309" y="152839"/>
            <a:ext cx="732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2"/>
            <a:ext cx="12192000" cy="1861104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86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FacebookK&amp;TBold"/>
                  <a:cs typeface="Times New Roman" panose="02020603050405020304" pitchFamily="18" charset="0"/>
                </a:rPr>
                <a:t>Unit 4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3296530" y="413893"/>
            <a:ext cx="7092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urbanization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2082" y="3108901"/>
            <a:ext cx="4506662" cy="4796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LOOKING BACK</a:t>
            </a:r>
          </a:p>
        </p:txBody>
      </p:sp>
      <p:pic>
        <p:nvPicPr>
          <p:cNvPr id="10" name="Picture 2" descr="revisión Logo | Herramienta de diseño de logotipos gratuita de Flaming Text">
            <a:extLst>
              <a:ext uri="{FF2B5EF4-FFF2-40B4-BE49-F238E27FC236}">
                <a16:creationId xmlns:a16="http://schemas.microsoft.com/office/drawing/2014/main" id="{C2C7DC57-C7B8-FD41-350E-3CB76C220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84" b="30610"/>
          <a:stretch/>
        </p:blipFill>
        <p:spPr bwMode="auto">
          <a:xfrm>
            <a:off x="6040860" y="3817340"/>
            <a:ext cx="5829107" cy="10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B0404-2295-0CCF-AB33-1481CC33E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24" y="1794758"/>
            <a:ext cx="5343951" cy="49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44"/>
          <p:cNvGrpSpPr/>
          <p:nvPr/>
        </p:nvGrpSpPr>
        <p:grpSpPr>
          <a:xfrm>
            <a:off x="417333" y="2926903"/>
            <a:ext cx="4511264" cy="2586559"/>
            <a:chOff x="313000" y="2195177"/>
            <a:chExt cx="3383448" cy="1939919"/>
          </a:xfrm>
        </p:grpSpPr>
        <p:sp>
          <p:nvSpPr>
            <p:cNvPr id="1078" name="Google Shape;1078;p44"/>
            <p:cNvSpPr/>
            <p:nvPr/>
          </p:nvSpPr>
          <p:spPr>
            <a:xfrm>
              <a:off x="313000" y="2195177"/>
              <a:ext cx="799826" cy="1788898"/>
            </a:xfrm>
            <a:custGeom>
              <a:avLst/>
              <a:gdLst/>
              <a:ahLst/>
              <a:cxnLst/>
              <a:rect l="l" t="t" r="r" b="b"/>
              <a:pathLst>
                <a:path w="6965" h="15579" extrusionOk="0">
                  <a:moveTo>
                    <a:pt x="3286" y="1"/>
                  </a:moveTo>
                  <a:lnTo>
                    <a:pt x="0" y="2204"/>
                  </a:lnTo>
                  <a:lnTo>
                    <a:pt x="0" y="15579"/>
                  </a:lnTo>
                  <a:lnTo>
                    <a:pt x="6964" y="15579"/>
                  </a:lnTo>
                  <a:lnTo>
                    <a:pt x="6964" y="2204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112458" y="2448265"/>
              <a:ext cx="1283396" cy="1536047"/>
            </a:xfrm>
            <a:custGeom>
              <a:avLst/>
              <a:gdLst/>
              <a:ahLst/>
              <a:cxnLst/>
              <a:rect l="l" t="t" r="r" b="b"/>
              <a:pathLst>
                <a:path w="11176" h="13377" extrusionOk="0">
                  <a:moveTo>
                    <a:pt x="0" y="0"/>
                  </a:moveTo>
                  <a:lnTo>
                    <a:pt x="0" y="13376"/>
                  </a:lnTo>
                  <a:lnTo>
                    <a:pt x="11175" y="13376"/>
                  </a:lnTo>
                  <a:lnTo>
                    <a:pt x="11175" y="5198"/>
                  </a:lnTo>
                  <a:lnTo>
                    <a:pt x="5699" y="5198"/>
                  </a:lnTo>
                  <a:lnTo>
                    <a:pt x="56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690452" y="2195177"/>
              <a:ext cx="1076693" cy="253195"/>
            </a:xfrm>
            <a:custGeom>
              <a:avLst/>
              <a:gdLst/>
              <a:ahLst/>
              <a:cxnLst/>
              <a:rect l="l" t="t" r="r" b="b"/>
              <a:pathLst>
                <a:path w="9376" h="2205" extrusionOk="0">
                  <a:moveTo>
                    <a:pt x="1" y="1"/>
                  </a:moveTo>
                  <a:lnTo>
                    <a:pt x="3677" y="2204"/>
                  </a:lnTo>
                  <a:lnTo>
                    <a:pt x="9376" y="2204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1984835" y="3329710"/>
              <a:ext cx="248847" cy="654632"/>
            </a:xfrm>
            <a:custGeom>
              <a:avLst/>
              <a:gdLst/>
              <a:ahLst/>
              <a:cxnLst/>
              <a:rect l="l" t="t" r="r" b="b"/>
              <a:pathLst>
                <a:path w="2167" h="5701" extrusionOk="0">
                  <a:moveTo>
                    <a:pt x="0" y="0"/>
                  </a:moveTo>
                  <a:lnTo>
                    <a:pt x="0" y="5700"/>
                  </a:lnTo>
                  <a:lnTo>
                    <a:pt x="2166" y="5700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1245319" y="2668971"/>
              <a:ext cx="155946" cy="155936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1" y="1"/>
                  </a:moveTo>
                  <a:lnTo>
                    <a:pt x="1" y="1358"/>
                  </a:lnTo>
                  <a:lnTo>
                    <a:pt x="1357" y="1358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1487843" y="2668971"/>
              <a:ext cx="155946" cy="155936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1" y="1"/>
                  </a:moveTo>
                  <a:lnTo>
                    <a:pt x="1" y="1358"/>
                  </a:lnTo>
                  <a:lnTo>
                    <a:pt x="1358" y="1358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1245319" y="3006001"/>
              <a:ext cx="155946" cy="156165"/>
            </a:xfrm>
            <a:custGeom>
              <a:avLst/>
              <a:gdLst/>
              <a:ahLst/>
              <a:cxnLst/>
              <a:rect l="l" t="t" r="r" b="b"/>
              <a:pathLst>
                <a:path w="1358" h="1360" extrusionOk="0">
                  <a:moveTo>
                    <a:pt x="1" y="1"/>
                  </a:moveTo>
                  <a:lnTo>
                    <a:pt x="1" y="1360"/>
                  </a:lnTo>
                  <a:lnTo>
                    <a:pt x="1357" y="136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1487843" y="3006001"/>
              <a:ext cx="155946" cy="156165"/>
            </a:xfrm>
            <a:custGeom>
              <a:avLst/>
              <a:gdLst/>
              <a:ahLst/>
              <a:cxnLst/>
              <a:rect l="l" t="t" r="r" b="b"/>
              <a:pathLst>
                <a:path w="1358" h="1360" extrusionOk="0">
                  <a:moveTo>
                    <a:pt x="1" y="1"/>
                  </a:moveTo>
                  <a:lnTo>
                    <a:pt x="1" y="1360"/>
                  </a:lnTo>
                  <a:lnTo>
                    <a:pt x="1358" y="136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1245319" y="3335796"/>
              <a:ext cx="155946" cy="155936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1" y="1"/>
                  </a:moveTo>
                  <a:lnTo>
                    <a:pt x="1" y="1358"/>
                  </a:lnTo>
                  <a:lnTo>
                    <a:pt x="1357" y="1358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1487843" y="3335796"/>
              <a:ext cx="155946" cy="155936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1" y="1"/>
                  </a:moveTo>
                  <a:lnTo>
                    <a:pt x="1" y="1358"/>
                  </a:lnTo>
                  <a:lnTo>
                    <a:pt x="1358" y="1358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1245319" y="3672826"/>
              <a:ext cx="155946" cy="156165"/>
            </a:xfrm>
            <a:custGeom>
              <a:avLst/>
              <a:gdLst/>
              <a:ahLst/>
              <a:cxnLst/>
              <a:rect l="l" t="t" r="r" b="b"/>
              <a:pathLst>
                <a:path w="1358" h="1360" extrusionOk="0">
                  <a:moveTo>
                    <a:pt x="1" y="1"/>
                  </a:moveTo>
                  <a:lnTo>
                    <a:pt x="1" y="1360"/>
                  </a:lnTo>
                  <a:lnTo>
                    <a:pt x="1357" y="136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1487843" y="3672826"/>
              <a:ext cx="155946" cy="156165"/>
            </a:xfrm>
            <a:custGeom>
              <a:avLst/>
              <a:gdLst/>
              <a:ahLst/>
              <a:cxnLst/>
              <a:rect l="l" t="t" r="r" b="b"/>
              <a:pathLst>
                <a:path w="1358" h="1360" extrusionOk="0">
                  <a:moveTo>
                    <a:pt x="1" y="1"/>
                  </a:moveTo>
                  <a:lnTo>
                    <a:pt x="1" y="1360"/>
                  </a:lnTo>
                  <a:lnTo>
                    <a:pt x="1358" y="136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1819018" y="2667363"/>
              <a:ext cx="475532" cy="111957"/>
            </a:xfrm>
            <a:custGeom>
              <a:avLst/>
              <a:gdLst/>
              <a:ahLst/>
              <a:cxnLst/>
              <a:rect l="l" t="t" r="r" b="b"/>
              <a:pathLst>
                <a:path w="4141" h="975" extrusionOk="0">
                  <a:moveTo>
                    <a:pt x="1" y="1"/>
                  </a:moveTo>
                  <a:lnTo>
                    <a:pt x="1622" y="974"/>
                  </a:lnTo>
                  <a:lnTo>
                    <a:pt x="4140" y="974"/>
                  </a:lnTo>
                  <a:lnTo>
                    <a:pt x="2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2005275" y="2779209"/>
              <a:ext cx="289269" cy="266055"/>
            </a:xfrm>
            <a:custGeom>
              <a:avLst/>
              <a:gdLst/>
              <a:ahLst/>
              <a:cxnLst/>
              <a:rect l="l" t="t" r="r" b="b"/>
              <a:pathLst>
                <a:path w="2519" h="2317" extrusionOk="0">
                  <a:moveTo>
                    <a:pt x="0" y="0"/>
                  </a:moveTo>
                  <a:lnTo>
                    <a:pt x="0" y="2316"/>
                  </a:lnTo>
                  <a:lnTo>
                    <a:pt x="2518" y="2316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4"/>
            <p:cNvSpPr/>
            <p:nvPr/>
          </p:nvSpPr>
          <p:spPr>
            <a:xfrm>
              <a:off x="1819018" y="2667363"/>
              <a:ext cx="186377" cy="377897"/>
            </a:xfrm>
            <a:custGeom>
              <a:avLst/>
              <a:gdLst/>
              <a:ahLst/>
              <a:cxnLst/>
              <a:rect l="l" t="t" r="r" b="b"/>
              <a:pathLst>
                <a:path w="1623" h="3291" extrusionOk="0">
                  <a:moveTo>
                    <a:pt x="1" y="1"/>
                  </a:moveTo>
                  <a:lnTo>
                    <a:pt x="1" y="3290"/>
                  </a:lnTo>
                  <a:lnTo>
                    <a:pt x="1622" y="3290"/>
                  </a:lnTo>
                  <a:lnTo>
                    <a:pt x="1622" y="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3" name="Google Shape;1093;p44"/>
            <p:cNvGrpSpPr/>
            <p:nvPr/>
          </p:nvGrpSpPr>
          <p:grpSpPr>
            <a:xfrm>
              <a:off x="2508020" y="2434370"/>
              <a:ext cx="1188427" cy="1700725"/>
              <a:chOff x="3668958" y="2434370"/>
              <a:chExt cx="1188427" cy="1700725"/>
            </a:xfrm>
          </p:grpSpPr>
          <p:sp>
            <p:nvSpPr>
              <p:cNvPr id="1094" name="Google Shape;1094;p44"/>
              <p:cNvSpPr/>
              <p:nvPr/>
            </p:nvSpPr>
            <p:spPr>
              <a:xfrm>
                <a:off x="3668958" y="2434370"/>
                <a:ext cx="1188427" cy="457358"/>
              </a:xfrm>
              <a:custGeom>
                <a:avLst/>
                <a:gdLst/>
                <a:ahLst/>
                <a:cxnLst/>
                <a:rect l="l" t="t" r="r" b="b"/>
                <a:pathLst>
                  <a:path w="10349" h="3983" extrusionOk="0">
                    <a:moveTo>
                      <a:pt x="0" y="1"/>
                    </a:moveTo>
                    <a:lnTo>
                      <a:pt x="3982" y="3982"/>
                    </a:lnTo>
                    <a:lnTo>
                      <a:pt x="10348" y="3982"/>
                    </a:lnTo>
                    <a:lnTo>
                      <a:pt x="63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44"/>
              <p:cNvSpPr/>
              <p:nvPr/>
            </p:nvSpPr>
            <p:spPr>
              <a:xfrm>
                <a:off x="3668958" y="2434370"/>
                <a:ext cx="457273" cy="170071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4811" extrusionOk="0">
                    <a:moveTo>
                      <a:pt x="0" y="1"/>
                    </a:moveTo>
                    <a:lnTo>
                      <a:pt x="0" y="14811"/>
                    </a:lnTo>
                    <a:lnTo>
                      <a:pt x="3982" y="14811"/>
                    </a:lnTo>
                    <a:lnTo>
                      <a:pt x="3982" y="39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44"/>
              <p:cNvSpPr/>
              <p:nvPr/>
            </p:nvSpPr>
            <p:spPr>
              <a:xfrm>
                <a:off x="4126103" y="2891629"/>
                <a:ext cx="731269" cy="1243467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10829" extrusionOk="0">
                    <a:moveTo>
                      <a:pt x="1" y="0"/>
                    </a:moveTo>
                    <a:lnTo>
                      <a:pt x="1" y="10829"/>
                    </a:lnTo>
                    <a:lnTo>
                      <a:pt x="6367" y="10829"/>
                    </a:lnTo>
                    <a:lnTo>
                      <a:pt x="63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44"/>
              <p:cNvSpPr/>
              <p:nvPr/>
            </p:nvSpPr>
            <p:spPr>
              <a:xfrm>
                <a:off x="4245298" y="3030574"/>
                <a:ext cx="505504" cy="8623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751" extrusionOk="0">
                    <a:moveTo>
                      <a:pt x="1" y="1"/>
                    </a:moveTo>
                    <a:lnTo>
                      <a:pt x="1" y="750"/>
                    </a:lnTo>
                    <a:lnTo>
                      <a:pt x="4402" y="750"/>
                    </a:lnTo>
                    <a:lnTo>
                      <a:pt x="4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44"/>
              <p:cNvSpPr/>
              <p:nvPr/>
            </p:nvSpPr>
            <p:spPr>
              <a:xfrm>
                <a:off x="4245298" y="3320179"/>
                <a:ext cx="505504" cy="86121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750" extrusionOk="0">
                    <a:moveTo>
                      <a:pt x="1" y="0"/>
                    </a:moveTo>
                    <a:lnTo>
                      <a:pt x="1" y="750"/>
                    </a:lnTo>
                    <a:lnTo>
                      <a:pt x="4402" y="750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44"/>
              <p:cNvSpPr/>
              <p:nvPr/>
            </p:nvSpPr>
            <p:spPr>
              <a:xfrm>
                <a:off x="4245298" y="3610013"/>
                <a:ext cx="505504" cy="86121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750" extrusionOk="0">
                    <a:moveTo>
                      <a:pt x="1" y="0"/>
                    </a:moveTo>
                    <a:lnTo>
                      <a:pt x="1" y="750"/>
                    </a:lnTo>
                    <a:lnTo>
                      <a:pt x="4402" y="750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44"/>
              <p:cNvSpPr/>
              <p:nvPr/>
            </p:nvSpPr>
            <p:spPr>
              <a:xfrm>
                <a:off x="4245298" y="3899503"/>
                <a:ext cx="505504" cy="8623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751" extrusionOk="0">
                    <a:moveTo>
                      <a:pt x="1" y="1"/>
                    </a:moveTo>
                    <a:lnTo>
                      <a:pt x="1" y="750"/>
                    </a:lnTo>
                    <a:lnTo>
                      <a:pt x="4402" y="750"/>
                    </a:lnTo>
                    <a:lnTo>
                      <a:pt x="4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05" name="Google Shape;1105;p44"/>
          <p:cNvSpPr/>
          <p:nvPr/>
        </p:nvSpPr>
        <p:spPr>
          <a:xfrm>
            <a:off x="1" y="4496635"/>
            <a:ext cx="4025212" cy="1755952"/>
          </a:xfrm>
          <a:custGeom>
            <a:avLst/>
            <a:gdLst/>
            <a:ahLst/>
            <a:cxnLst/>
            <a:rect l="l" t="t" r="r" b="b"/>
            <a:pathLst>
              <a:path w="32712" h="14271" extrusionOk="0">
                <a:moveTo>
                  <a:pt x="0" y="1"/>
                </a:moveTo>
                <a:lnTo>
                  <a:pt x="0" y="14271"/>
                </a:lnTo>
                <a:lnTo>
                  <a:pt x="32712" y="14271"/>
                </a:lnTo>
                <a:lnTo>
                  <a:pt x="27601" y="9160"/>
                </a:lnTo>
                <a:cubicBezTo>
                  <a:pt x="27109" y="8668"/>
                  <a:pt x="26438" y="8391"/>
                  <a:pt x="25740" y="8389"/>
                </a:cubicBezTo>
                <a:lnTo>
                  <a:pt x="15234" y="8389"/>
                </a:lnTo>
                <a:cubicBezTo>
                  <a:pt x="15231" y="8389"/>
                  <a:pt x="15229" y="8389"/>
                  <a:pt x="15226" y="8389"/>
                </a:cubicBezTo>
                <a:cubicBezTo>
                  <a:pt x="14333" y="8389"/>
                  <a:pt x="13478" y="8033"/>
                  <a:pt x="12845" y="7400"/>
                </a:cubicBezTo>
                <a:lnTo>
                  <a:pt x="6217" y="772"/>
                </a:lnTo>
                <a:cubicBezTo>
                  <a:pt x="5724" y="278"/>
                  <a:pt x="5054" y="1"/>
                  <a:pt x="43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6" name="Google Shape;1106;p44"/>
          <p:cNvSpPr/>
          <p:nvPr/>
        </p:nvSpPr>
        <p:spPr>
          <a:xfrm>
            <a:off x="950951" y="5015020"/>
            <a:ext cx="1897104" cy="479021"/>
          </a:xfrm>
          <a:custGeom>
            <a:avLst/>
            <a:gdLst/>
            <a:ahLst/>
            <a:cxnLst/>
            <a:rect l="l" t="t" r="r" b="b"/>
            <a:pathLst>
              <a:path w="19326" h="4880" extrusionOk="0">
                <a:moveTo>
                  <a:pt x="8507" y="1"/>
                </a:moveTo>
                <a:cubicBezTo>
                  <a:pt x="7443" y="1"/>
                  <a:pt x="6503" y="339"/>
                  <a:pt x="5904" y="861"/>
                </a:cubicBezTo>
                <a:cubicBezTo>
                  <a:pt x="5427" y="1272"/>
                  <a:pt x="4846" y="1543"/>
                  <a:pt x="4225" y="1644"/>
                </a:cubicBezTo>
                <a:cubicBezTo>
                  <a:pt x="3359" y="1791"/>
                  <a:pt x="2698" y="2192"/>
                  <a:pt x="2296" y="2687"/>
                </a:cubicBezTo>
                <a:cubicBezTo>
                  <a:pt x="1998" y="3050"/>
                  <a:pt x="1634" y="3353"/>
                  <a:pt x="1221" y="3577"/>
                </a:cubicBezTo>
                <a:cubicBezTo>
                  <a:pt x="627" y="3907"/>
                  <a:pt x="192" y="4360"/>
                  <a:pt x="0" y="4876"/>
                </a:cubicBezTo>
                <a:lnTo>
                  <a:pt x="19326" y="4880"/>
                </a:lnTo>
                <a:cubicBezTo>
                  <a:pt x="18928" y="3808"/>
                  <a:pt x="17482" y="3013"/>
                  <a:pt x="15758" y="3013"/>
                </a:cubicBezTo>
                <a:lnTo>
                  <a:pt x="15752" y="3013"/>
                </a:lnTo>
                <a:cubicBezTo>
                  <a:pt x="15487" y="3013"/>
                  <a:pt x="15234" y="2906"/>
                  <a:pt x="15048" y="2716"/>
                </a:cubicBezTo>
                <a:cubicBezTo>
                  <a:pt x="14334" y="1992"/>
                  <a:pt x="13442" y="1711"/>
                  <a:pt x="12751" y="1609"/>
                </a:cubicBezTo>
                <a:cubicBezTo>
                  <a:pt x="12146" y="1518"/>
                  <a:pt x="11573" y="1270"/>
                  <a:pt x="11114" y="867"/>
                </a:cubicBezTo>
                <a:cubicBezTo>
                  <a:pt x="10516" y="341"/>
                  <a:pt x="9571" y="1"/>
                  <a:pt x="850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07" name="Google Shape;1107;p44"/>
          <p:cNvGrpSpPr/>
          <p:nvPr/>
        </p:nvGrpSpPr>
        <p:grpSpPr>
          <a:xfrm>
            <a:off x="79801" y="3386648"/>
            <a:ext cx="525359" cy="1122441"/>
            <a:chOff x="59855" y="2644501"/>
            <a:chExt cx="344995" cy="737090"/>
          </a:xfrm>
        </p:grpSpPr>
        <p:sp>
          <p:nvSpPr>
            <p:cNvPr id="1108" name="Google Shape;1108;p44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44"/>
          <p:cNvGrpSpPr/>
          <p:nvPr/>
        </p:nvGrpSpPr>
        <p:grpSpPr>
          <a:xfrm>
            <a:off x="1064497" y="4097331"/>
            <a:ext cx="634048" cy="1354477"/>
            <a:chOff x="798356" y="3383734"/>
            <a:chExt cx="330050" cy="705065"/>
          </a:xfrm>
        </p:grpSpPr>
        <p:sp>
          <p:nvSpPr>
            <p:cNvPr id="1111" name="Google Shape;1111;p44"/>
            <p:cNvSpPr/>
            <p:nvPr/>
          </p:nvSpPr>
          <p:spPr>
            <a:xfrm>
              <a:off x="953035" y="3718785"/>
              <a:ext cx="18700" cy="370014"/>
            </a:xfrm>
            <a:custGeom>
              <a:avLst/>
              <a:gdLst/>
              <a:ahLst/>
              <a:cxnLst/>
              <a:rect l="l" t="t" r="r" b="b"/>
              <a:pathLst>
                <a:path w="254" h="5026" extrusionOk="0">
                  <a:moveTo>
                    <a:pt x="0" y="0"/>
                  </a:moveTo>
                  <a:lnTo>
                    <a:pt x="0" y="5026"/>
                  </a:lnTo>
                  <a:lnTo>
                    <a:pt x="254" y="50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798356" y="3383734"/>
              <a:ext cx="330050" cy="503561"/>
            </a:xfrm>
            <a:custGeom>
              <a:avLst/>
              <a:gdLst/>
              <a:ahLst/>
              <a:cxnLst/>
              <a:rect l="l" t="t" r="r" b="b"/>
              <a:pathLst>
                <a:path w="4483" h="6840" extrusionOk="0">
                  <a:moveTo>
                    <a:pt x="2222" y="1"/>
                  </a:moveTo>
                  <a:cubicBezTo>
                    <a:pt x="919" y="1"/>
                    <a:pt x="1" y="1318"/>
                    <a:pt x="482" y="2555"/>
                  </a:cubicBezTo>
                  <a:cubicBezTo>
                    <a:pt x="614" y="2886"/>
                    <a:pt x="582" y="3260"/>
                    <a:pt x="396" y="3564"/>
                  </a:cubicBezTo>
                  <a:cubicBezTo>
                    <a:pt x="167" y="3938"/>
                    <a:pt x="56" y="4373"/>
                    <a:pt x="82" y="4810"/>
                  </a:cubicBezTo>
                  <a:cubicBezTo>
                    <a:pt x="141" y="5888"/>
                    <a:pt x="1016" y="6768"/>
                    <a:pt x="2091" y="6836"/>
                  </a:cubicBezTo>
                  <a:cubicBezTo>
                    <a:pt x="2138" y="6839"/>
                    <a:pt x="2184" y="6840"/>
                    <a:pt x="2229" y="6840"/>
                  </a:cubicBezTo>
                  <a:cubicBezTo>
                    <a:pt x="2979" y="6840"/>
                    <a:pt x="3678" y="6448"/>
                    <a:pt x="4067" y="5801"/>
                  </a:cubicBezTo>
                  <a:cubicBezTo>
                    <a:pt x="4483" y="5115"/>
                    <a:pt x="4481" y="4254"/>
                    <a:pt x="4063" y="3570"/>
                  </a:cubicBezTo>
                  <a:cubicBezTo>
                    <a:pt x="3877" y="3262"/>
                    <a:pt x="3846" y="2882"/>
                    <a:pt x="3978" y="2546"/>
                  </a:cubicBezTo>
                  <a:cubicBezTo>
                    <a:pt x="4069" y="2312"/>
                    <a:pt x="4111" y="2063"/>
                    <a:pt x="4103" y="1814"/>
                  </a:cubicBezTo>
                  <a:cubicBezTo>
                    <a:pt x="4071" y="853"/>
                    <a:pt x="3294" y="55"/>
                    <a:pt x="2333" y="4"/>
                  </a:cubicBezTo>
                  <a:cubicBezTo>
                    <a:pt x="2296" y="2"/>
                    <a:pt x="2259" y="1"/>
                    <a:pt x="2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13" name="Google Shape;1113;p44"/>
          <p:cNvSpPr/>
          <p:nvPr/>
        </p:nvSpPr>
        <p:spPr>
          <a:xfrm>
            <a:off x="0" y="5102000"/>
            <a:ext cx="7249968" cy="1755984"/>
          </a:xfrm>
          <a:custGeom>
            <a:avLst/>
            <a:gdLst/>
            <a:ahLst/>
            <a:cxnLst/>
            <a:rect l="l" t="t" r="r" b="b"/>
            <a:pathLst>
              <a:path w="59010" h="17889" extrusionOk="0">
                <a:moveTo>
                  <a:pt x="20190" y="1"/>
                </a:moveTo>
                <a:cubicBezTo>
                  <a:pt x="19492" y="1"/>
                  <a:pt x="18822" y="278"/>
                  <a:pt x="18329" y="770"/>
                </a:cubicBezTo>
                <a:lnTo>
                  <a:pt x="16470" y="2629"/>
                </a:lnTo>
                <a:cubicBezTo>
                  <a:pt x="15837" y="3262"/>
                  <a:pt x="14977" y="3618"/>
                  <a:pt x="14083" y="3618"/>
                </a:cubicBezTo>
                <a:lnTo>
                  <a:pt x="8347" y="3618"/>
                </a:lnTo>
                <a:cubicBezTo>
                  <a:pt x="7649" y="3618"/>
                  <a:pt x="6978" y="3895"/>
                  <a:pt x="6486" y="4390"/>
                </a:cubicBezTo>
                <a:lnTo>
                  <a:pt x="0" y="10875"/>
                </a:lnTo>
                <a:lnTo>
                  <a:pt x="0" y="17888"/>
                </a:lnTo>
                <a:lnTo>
                  <a:pt x="59010" y="17888"/>
                </a:lnTo>
                <a:lnTo>
                  <a:pt x="43988" y="2867"/>
                </a:lnTo>
                <a:cubicBezTo>
                  <a:pt x="42152" y="1031"/>
                  <a:pt x="39662" y="1"/>
                  <a:pt x="37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14" name="Google Shape;1114;p44"/>
          <p:cNvGrpSpPr/>
          <p:nvPr/>
        </p:nvGrpSpPr>
        <p:grpSpPr>
          <a:xfrm>
            <a:off x="2989016" y="3766521"/>
            <a:ext cx="773835" cy="1366768"/>
            <a:chOff x="2423837" y="2615804"/>
            <a:chExt cx="580376" cy="1025076"/>
          </a:xfrm>
        </p:grpSpPr>
        <p:sp>
          <p:nvSpPr>
            <p:cNvPr id="1115" name="Google Shape;1115;p44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44"/>
          <p:cNvGrpSpPr/>
          <p:nvPr/>
        </p:nvGrpSpPr>
        <p:grpSpPr>
          <a:xfrm>
            <a:off x="2537671" y="1183681"/>
            <a:ext cx="2170773" cy="872859"/>
            <a:chOff x="3926150" y="1225650"/>
            <a:chExt cx="474825" cy="190925"/>
          </a:xfrm>
        </p:grpSpPr>
        <p:sp>
          <p:nvSpPr>
            <p:cNvPr id="1118" name="Google Shape;1118;p44"/>
            <p:cNvSpPr/>
            <p:nvPr/>
          </p:nvSpPr>
          <p:spPr>
            <a:xfrm>
              <a:off x="4080825" y="1225650"/>
              <a:ext cx="204775" cy="64600"/>
            </a:xfrm>
            <a:custGeom>
              <a:avLst/>
              <a:gdLst/>
              <a:ahLst/>
              <a:cxnLst/>
              <a:rect l="l" t="t" r="r" b="b"/>
              <a:pathLst>
                <a:path w="8191" h="2584" extrusionOk="0">
                  <a:moveTo>
                    <a:pt x="8191" y="0"/>
                  </a:moveTo>
                  <a:lnTo>
                    <a:pt x="5784" y="214"/>
                  </a:lnTo>
                  <a:lnTo>
                    <a:pt x="1" y="2583"/>
                  </a:lnTo>
                  <a:lnTo>
                    <a:pt x="3414" y="2583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3926150" y="1233950"/>
              <a:ext cx="474825" cy="114675"/>
            </a:xfrm>
            <a:custGeom>
              <a:avLst/>
              <a:gdLst/>
              <a:ahLst/>
              <a:cxnLst/>
              <a:rect l="l" t="t" r="r" b="b"/>
              <a:pathLst>
                <a:path w="18993" h="4587" extrusionOk="0">
                  <a:moveTo>
                    <a:pt x="17976" y="0"/>
                  </a:moveTo>
                  <a:cubicBezTo>
                    <a:pt x="17574" y="0"/>
                    <a:pt x="17188" y="159"/>
                    <a:pt x="16904" y="443"/>
                  </a:cubicBezTo>
                  <a:lnTo>
                    <a:pt x="16427" y="918"/>
                  </a:lnTo>
                  <a:cubicBezTo>
                    <a:pt x="15962" y="1383"/>
                    <a:pt x="15333" y="1644"/>
                    <a:pt x="14679" y="1644"/>
                  </a:cubicBezTo>
                  <a:lnTo>
                    <a:pt x="3126" y="1644"/>
                  </a:lnTo>
                  <a:cubicBezTo>
                    <a:pt x="2543" y="1644"/>
                    <a:pt x="1969" y="1778"/>
                    <a:pt x="1449" y="2041"/>
                  </a:cubicBezTo>
                  <a:cubicBezTo>
                    <a:pt x="1326" y="2103"/>
                    <a:pt x="1198" y="2172"/>
                    <a:pt x="1071" y="2251"/>
                  </a:cubicBezTo>
                  <a:cubicBezTo>
                    <a:pt x="802" y="2409"/>
                    <a:pt x="553" y="2597"/>
                    <a:pt x="327" y="2809"/>
                  </a:cubicBezTo>
                  <a:cubicBezTo>
                    <a:pt x="274" y="2858"/>
                    <a:pt x="224" y="2916"/>
                    <a:pt x="183" y="2975"/>
                  </a:cubicBezTo>
                  <a:cubicBezTo>
                    <a:pt x="124" y="3062"/>
                    <a:pt x="78" y="3157"/>
                    <a:pt x="48" y="3258"/>
                  </a:cubicBezTo>
                  <a:cubicBezTo>
                    <a:pt x="13" y="3373"/>
                    <a:pt x="1" y="3493"/>
                    <a:pt x="9" y="3612"/>
                  </a:cubicBezTo>
                  <a:cubicBezTo>
                    <a:pt x="11" y="3620"/>
                    <a:pt x="11" y="3628"/>
                    <a:pt x="11" y="3636"/>
                  </a:cubicBezTo>
                  <a:cubicBezTo>
                    <a:pt x="54" y="4132"/>
                    <a:pt x="458" y="4587"/>
                    <a:pt x="1047" y="4587"/>
                  </a:cubicBezTo>
                  <a:lnTo>
                    <a:pt x="13367" y="4587"/>
                  </a:lnTo>
                  <a:cubicBezTo>
                    <a:pt x="13370" y="4587"/>
                    <a:pt x="13372" y="4587"/>
                    <a:pt x="13374" y="4587"/>
                  </a:cubicBezTo>
                  <a:cubicBezTo>
                    <a:pt x="14268" y="4587"/>
                    <a:pt x="15119" y="4200"/>
                    <a:pt x="15707" y="3525"/>
                  </a:cubicBezTo>
                  <a:lnTo>
                    <a:pt x="17187" y="1828"/>
                  </a:lnTo>
                  <a:lnTo>
                    <a:pt x="17349" y="1644"/>
                  </a:lnTo>
                  <a:lnTo>
                    <a:pt x="18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3926150" y="1279625"/>
              <a:ext cx="429675" cy="69000"/>
            </a:xfrm>
            <a:custGeom>
              <a:avLst/>
              <a:gdLst/>
              <a:ahLst/>
              <a:cxnLst/>
              <a:rect l="l" t="t" r="r" b="b"/>
              <a:pathLst>
                <a:path w="17187" h="2760" extrusionOk="0">
                  <a:moveTo>
                    <a:pt x="17187" y="1"/>
                  </a:moveTo>
                  <a:lnTo>
                    <a:pt x="17187" y="1"/>
                  </a:lnTo>
                  <a:cubicBezTo>
                    <a:pt x="16969" y="19"/>
                    <a:pt x="16755" y="74"/>
                    <a:pt x="16556" y="165"/>
                  </a:cubicBezTo>
                  <a:cubicBezTo>
                    <a:pt x="16306" y="278"/>
                    <a:pt x="16085" y="444"/>
                    <a:pt x="15905" y="650"/>
                  </a:cubicBezTo>
                  <a:lnTo>
                    <a:pt x="15707" y="875"/>
                  </a:lnTo>
                  <a:cubicBezTo>
                    <a:pt x="15118" y="1552"/>
                    <a:pt x="14263" y="1939"/>
                    <a:pt x="13367" y="1939"/>
                  </a:cubicBezTo>
                  <a:lnTo>
                    <a:pt x="1047" y="1939"/>
                  </a:lnTo>
                  <a:cubicBezTo>
                    <a:pt x="118" y="1939"/>
                    <a:pt x="179" y="1716"/>
                    <a:pt x="48" y="1431"/>
                  </a:cubicBezTo>
                  <a:cubicBezTo>
                    <a:pt x="13" y="1546"/>
                    <a:pt x="1" y="1664"/>
                    <a:pt x="9" y="1785"/>
                  </a:cubicBezTo>
                  <a:cubicBezTo>
                    <a:pt x="11" y="1791"/>
                    <a:pt x="11" y="1799"/>
                    <a:pt x="11" y="1807"/>
                  </a:cubicBezTo>
                  <a:cubicBezTo>
                    <a:pt x="54" y="2303"/>
                    <a:pt x="458" y="2760"/>
                    <a:pt x="1047" y="2760"/>
                  </a:cubicBezTo>
                  <a:lnTo>
                    <a:pt x="13367" y="2760"/>
                  </a:lnTo>
                  <a:cubicBezTo>
                    <a:pt x="14263" y="2760"/>
                    <a:pt x="15118" y="2372"/>
                    <a:pt x="15707" y="1696"/>
                  </a:cubicBezTo>
                  <a:lnTo>
                    <a:pt x="1718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4059175" y="1326750"/>
              <a:ext cx="313850" cy="89825"/>
            </a:xfrm>
            <a:custGeom>
              <a:avLst/>
              <a:gdLst/>
              <a:ahLst/>
              <a:cxnLst/>
              <a:rect l="l" t="t" r="r" b="b"/>
              <a:pathLst>
                <a:path w="12554" h="3593" extrusionOk="0">
                  <a:moveTo>
                    <a:pt x="0" y="1"/>
                  </a:moveTo>
                  <a:lnTo>
                    <a:pt x="9502" y="3593"/>
                  </a:lnTo>
                  <a:lnTo>
                    <a:pt x="12554" y="3593"/>
                  </a:lnTo>
                  <a:lnTo>
                    <a:pt x="46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3930700" y="1290225"/>
              <a:ext cx="64800" cy="18275"/>
            </a:xfrm>
            <a:custGeom>
              <a:avLst/>
              <a:gdLst/>
              <a:ahLst/>
              <a:cxnLst/>
              <a:rect l="l" t="t" r="r" b="b"/>
              <a:pathLst>
                <a:path w="2592" h="731" extrusionOk="0">
                  <a:moveTo>
                    <a:pt x="2367" y="0"/>
                  </a:moveTo>
                  <a:cubicBezTo>
                    <a:pt x="2366" y="0"/>
                    <a:pt x="2365" y="0"/>
                    <a:pt x="2364" y="0"/>
                  </a:cubicBezTo>
                  <a:lnTo>
                    <a:pt x="887" y="0"/>
                  </a:lnTo>
                  <a:cubicBezTo>
                    <a:pt x="620" y="158"/>
                    <a:pt x="371" y="344"/>
                    <a:pt x="145" y="558"/>
                  </a:cubicBezTo>
                  <a:cubicBezTo>
                    <a:pt x="90" y="609"/>
                    <a:pt x="42" y="665"/>
                    <a:pt x="1" y="726"/>
                  </a:cubicBezTo>
                  <a:cubicBezTo>
                    <a:pt x="307" y="728"/>
                    <a:pt x="725" y="731"/>
                    <a:pt x="1089" y="731"/>
                  </a:cubicBezTo>
                  <a:cubicBezTo>
                    <a:pt x="1415" y="731"/>
                    <a:pt x="1698" y="729"/>
                    <a:pt x="1817" y="722"/>
                  </a:cubicBezTo>
                  <a:cubicBezTo>
                    <a:pt x="2018" y="710"/>
                    <a:pt x="2287" y="485"/>
                    <a:pt x="2485" y="289"/>
                  </a:cubicBezTo>
                  <a:cubicBezTo>
                    <a:pt x="2591" y="183"/>
                    <a:pt x="2518" y="0"/>
                    <a:pt x="2367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4014175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3" y="1"/>
                  </a:moveTo>
                  <a:cubicBezTo>
                    <a:pt x="68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68" y="505"/>
                    <a:pt x="153" y="505"/>
                  </a:cubicBezTo>
                  <a:lnTo>
                    <a:pt x="266" y="505"/>
                  </a:lnTo>
                  <a:cubicBezTo>
                    <a:pt x="349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49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4047950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3" y="1"/>
                  </a:moveTo>
                  <a:cubicBezTo>
                    <a:pt x="70" y="1"/>
                    <a:pt x="0" y="70"/>
                    <a:pt x="0" y="153"/>
                  </a:cubicBezTo>
                  <a:lnTo>
                    <a:pt x="0" y="353"/>
                  </a:lnTo>
                  <a:cubicBezTo>
                    <a:pt x="0" y="438"/>
                    <a:pt x="70" y="505"/>
                    <a:pt x="153" y="505"/>
                  </a:cubicBezTo>
                  <a:lnTo>
                    <a:pt x="265" y="505"/>
                  </a:lnTo>
                  <a:cubicBezTo>
                    <a:pt x="350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0" y="1"/>
                    <a:pt x="265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4081775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3" y="1"/>
                  </a:moveTo>
                  <a:cubicBezTo>
                    <a:pt x="68" y="1"/>
                    <a:pt x="0" y="70"/>
                    <a:pt x="0" y="153"/>
                  </a:cubicBezTo>
                  <a:lnTo>
                    <a:pt x="0" y="353"/>
                  </a:lnTo>
                  <a:cubicBezTo>
                    <a:pt x="0" y="438"/>
                    <a:pt x="68" y="505"/>
                    <a:pt x="153" y="505"/>
                  </a:cubicBezTo>
                  <a:lnTo>
                    <a:pt x="265" y="505"/>
                  </a:lnTo>
                  <a:cubicBezTo>
                    <a:pt x="348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48" y="1"/>
                    <a:pt x="265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4115550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2" y="1"/>
                  </a:moveTo>
                  <a:cubicBezTo>
                    <a:pt x="69" y="1"/>
                    <a:pt x="0" y="70"/>
                    <a:pt x="0" y="153"/>
                  </a:cubicBezTo>
                  <a:lnTo>
                    <a:pt x="0" y="353"/>
                  </a:lnTo>
                  <a:cubicBezTo>
                    <a:pt x="0" y="438"/>
                    <a:pt x="69" y="505"/>
                    <a:pt x="152" y="505"/>
                  </a:cubicBezTo>
                  <a:lnTo>
                    <a:pt x="267" y="505"/>
                  </a:lnTo>
                  <a:cubicBezTo>
                    <a:pt x="350" y="505"/>
                    <a:pt x="417" y="438"/>
                    <a:pt x="417" y="353"/>
                  </a:cubicBezTo>
                  <a:lnTo>
                    <a:pt x="417" y="153"/>
                  </a:lnTo>
                  <a:cubicBezTo>
                    <a:pt x="417" y="70"/>
                    <a:pt x="350" y="1"/>
                    <a:pt x="267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4149350" y="1290700"/>
              <a:ext cx="10475" cy="12650"/>
            </a:xfrm>
            <a:custGeom>
              <a:avLst/>
              <a:gdLst/>
              <a:ahLst/>
              <a:cxnLst/>
              <a:rect l="l" t="t" r="r" b="b"/>
              <a:pathLst>
                <a:path w="419" h="506" extrusionOk="0">
                  <a:moveTo>
                    <a:pt x="153" y="1"/>
                  </a:moveTo>
                  <a:cubicBezTo>
                    <a:pt x="68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68" y="505"/>
                    <a:pt x="153" y="505"/>
                  </a:cubicBezTo>
                  <a:lnTo>
                    <a:pt x="266" y="505"/>
                  </a:lnTo>
                  <a:cubicBezTo>
                    <a:pt x="351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1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4183125" y="1290700"/>
              <a:ext cx="10475" cy="12650"/>
            </a:xfrm>
            <a:custGeom>
              <a:avLst/>
              <a:gdLst/>
              <a:ahLst/>
              <a:cxnLst/>
              <a:rect l="l" t="t" r="r" b="b"/>
              <a:pathLst>
                <a:path w="419" h="506" extrusionOk="0">
                  <a:moveTo>
                    <a:pt x="153" y="1"/>
                  </a:moveTo>
                  <a:cubicBezTo>
                    <a:pt x="70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70" y="505"/>
                    <a:pt x="153" y="505"/>
                  </a:cubicBezTo>
                  <a:lnTo>
                    <a:pt x="266" y="505"/>
                  </a:lnTo>
                  <a:cubicBezTo>
                    <a:pt x="351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1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4216950" y="1290700"/>
              <a:ext cx="10475" cy="12650"/>
            </a:xfrm>
            <a:custGeom>
              <a:avLst/>
              <a:gdLst/>
              <a:ahLst/>
              <a:cxnLst/>
              <a:rect l="l" t="t" r="r" b="b"/>
              <a:pathLst>
                <a:path w="419" h="506" extrusionOk="0">
                  <a:moveTo>
                    <a:pt x="153" y="1"/>
                  </a:moveTo>
                  <a:cubicBezTo>
                    <a:pt x="68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68" y="505"/>
                    <a:pt x="153" y="505"/>
                  </a:cubicBezTo>
                  <a:lnTo>
                    <a:pt x="266" y="505"/>
                  </a:lnTo>
                  <a:cubicBezTo>
                    <a:pt x="351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1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4250775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1" y="1"/>
                  </a:moveTo>
                  <a:cubicBezTo>
                    <a:pt x="68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68" y="505"/>
                    <a:pt x="151" y="505"/>
                  </a:cubicBezTo>
                  <a:lnTo>
                    <a:pt x="266" y="505"/>
                  </a:lnTo>
                  <a:cubicBezTo>
                    <a:pt x="349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49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4284550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3" y="1"/>
                  </a:moveTo>
                  <a:cubicBezTo>
                    <a:pt x="68" y="1"/>
                    <a:pt x="0" y="70"/>
                    <a:pt x="0" y="153"/>
                  </a:cubicBezTo>
                  <a:lnTo>
                    <a:pt x="0" y="353"/>
                  </a:lnTo>
                  <a:cubicBezTo>
                    <a:pt x="0" y="438"/>
                    <a:pt x="68" y="505"/>
                    <a:pt x="153" y="505"/>
                  </a:cubicBezTo>
                  <a:lnTo>
                    <a:pt x="265" y="505"/>
                  </a:lnTo>
                  <a:cubicBezTo>
                    <a:pt x="351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1" y="1"/>
                    <a:pt x="265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2" name="Google Shape;1132;p44"/>
          <p:cNvSpPr/>
          <p:nvPr/>
        </p:nvSpPr>
        <p:spPr>
          <a:xfrm>
            <a:off x="9038883" y="1126939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3" name="Google Shape;1133;p44"/>
          <p:cNvSpPr/>
          <p:nvPr/>
        </p:nvSpPr>
        <p:spPr>
          <a:xfrm>
            <a:off x="6750419" y="7193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31A4EB7-BFBB-5F9E-8CDE-CC7CD7C11965}"/>
              </a:ext>
            </a:extLst>
          </p:cNvPr>
          <p:cNvSpPr txBox="1">
            <a:spLocks/>
          </p:cNvSpPr>
          <p:nvPr/>
        </p:nvSpPr>
        <p:spPr>
          <a:xfrm>
            <a:off x="4864998" y="3130474"/>
            <a:ext cx="7011265" cy="2315821"/>
          </a:xfrm>
          <a:prstGeom prst="rect">
            <a:avLst/>
          </a:prstGeom>
          <a:noFill/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4826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4826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Unit 5.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FCB047BF-D517-1168-0D98-22AB1E6BA711}"/>
              </a:ext>
            </a:extLst>
          </p:cNvPr>
          <p:cNvSpPr/>
          <p:nvPr/>
        </p:nvSpPr>
        <p:spPr>
          <a:xfrm>
            <a:off x="9057485" y="2555373"/>
            <a:ext cx="502606" cy="502606"/>
          </a:xfrm>
          <a:prstGeom prst="roundRect">
            <a:avLst/>
          </a:prstGeom>
          <a:solidFill>
            <a:srgbClr val="F265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247907-0D38-8230-2613-942DE48BE95B}"/>
              </a:ext>
            </a:extLst>
          </p:cNvPr>
          <p:cNvSpPr txBox="1"/>
          <p:nvPr/>
        </p:nvSpPr>
        <p:spPr>
          <a:xfrm>
            <a:off x="9087657" y="245972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56C525-9760-793D-7638-C69BB22838EC}"/>
              </a:ext>
            </a:extLst>
          </p:cNvPr>
          <p:cNvSpPr/>
          <p:nvPr/>
        </p:nvSpPr>
        <p:spPr>
          <a:xfrm>
            <a:off x="9590263" y="2484143"/>
            <a:ext cx="236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00A848-0880-FEE0-FCDB-C7FF56933DB8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C38A51-8514-5F98-994D-34FDF45CE732}"/>
              </a:ext>
            </a:extLst>
          </p:cNvPr>
          <p:cNvSpPr txBox="1"/>
          <p:nvPr/>
        </p:nvSpPr>
        <p:spPr>
          <a:xfrm>
            <a:off x="301309" y="152839"/>
            <a:ext cx="732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979382" y="607893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373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32C56-7845-D0C2-4635-64E024E75F01}"/>
              </a:ext>
            </a:extLst>
          </p:cNvPr>
          <p:cNvSpPr/>
          <p:nvPr/>
        </p:nvSpPr>
        <p:spPr>
          <a:xfrm>
            <a:off x="5858772" y="1329212"/>
            <a:ext cx="4879383" cy="699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Watch a video and answer the questions.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16B9A-3575-C3AF-16F4-3267B514119D}"/>
              </a:ext>
            </a:extLst>
          </p:cNvPr>
          <p:cNvSpPr/>
          <p:nvPr/>
        </p:nvSpPr>
        <p:spPr>
          <a:xfrm>
            <a:off x="5858772" y="2307915"/>
            <a:ext cx="4879384" cy="1296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Pronunciation: </a:t>
            </a:r>
            <a:r>
              <a:rPr lang="en-US" dirty="0">
                <a:solidFill>
                  <a:schemeClr val="tx1"/>
                </a:solidFill>
              </a:rPr>
              <a:t>Listen and underline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Vocabulary: </a:t>
            </a:r>
            <a:r>
              <a:rPr lang="en-US" dirty="0">
                <a:solidFill>
                  <a:schemeClr val="tx1"/>
                </a:solidFill>
              </a:rPr>
              <a:t>Complete the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Grammar: </a:t>
            </a:r>
            <a:r>
              <a:rPr lang="en-US" dirty="0">
                <a:solidFill>
                  <a:schemeClr val="tx1"/>
                </a:solidFill>
              </a:rPr>
              <a:t>Choose the correct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105FA-03AA-5CFE-8B0C-D5AFC21DFD02}"/>
              </a:ext>
            </a:extLst>
          </p:cNvPr>
          <p:cNvSpPr/>
          <p:nvPr/>
        </p:nvSpPr>
        <p:spPr>
          <a:xfrm>
            <a:off x="5858770" y="3921476"/>
            <a:ext cx="4879385" cy="859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AN URBAN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19BB1-BDEE-B8F1-4029-D5B8D4C5D4D7}"/>
              </a:ext>
            </a:extLst>
          </p:cNvPr>
          <p:cNvSpPr/>
          <p:nvPr/>
        </p:nvSpPr>
        <p:spPr>
          <a:xfrm>
            <a:off x="5858770" y="5117242"/>
            <a:ext cx="4879382" cy="867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Homework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FB3E9-B1CF-3AF9-A170-F909D7720771}"/>
              </a:ext>
            </a:extLst>
          </p:cNvPr>
          <p:cNvSpPr/>
          <p:nvPr/>
        </p:nvSpPr>
        <p:spPr>
          <a:xfrm>
            <a:off x="3696080" y="307352"/>
            <a:ext cx="1788954" cy="442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itchFamily="18" charset="0"/>
              </a:rPr>
              <a:t>LESSON 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28C74-AD1F-5B16-F501-D8AF4DA15C13}"/>
              </a:ext>
            </a:extLst>
          </p:cNvPr>
          <p:cNvSpPr/>
          <p:nvPr/>
        </p:nvSpPr>
        <p:spPr>
          <a:xfrm>
            <a:off x="5760331" y="307352"/>
            <a:ext cx="2311614" cy="43838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10000"/>
                  </a:schemeClr>
                </a:solidFill>
                <a:latin typeface="UTM Facebook K&amp;T" panose="02040603050506020204" pitchFamily="18" charset="0"/>
              </a:rPr>
              <a:t>LOOKING BACK</a:t>
            </a: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5FF2B5E8-0D96-D761-B6DE-27890BF6B392}"/>
              </a:ext>
            </a:extLst>
          </p:cNvPr>
          <p:cNvSpPr/>
          <p:nvPr/>
        </p:nvSpPr>
        <p:spPr>
          <a:xfrm>
            <a:off x="1245489" y="1440564"/>
            <a:ext cx="2079665" cy="655403"/>
          </a:xfrm>
          <a:prstGeom prst="roundRect">
            <a:avLst/>
          </a:prstGeom>
          <a:solidFill>
            <a:srgbClr val="4E6B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WARM-UP</a:t>
            </a:r>
            <a:endParaRPr lang="en-GB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B106C9C4-14AD-BC36-1895-4D56E4315285}"/>
              </a:ext>
            </a:extLst>
          </p:cNvPr>
          <p:cNvSpPr/>
          <p:nvPr/>
        </p:nvSpPr>
        <p:spPr>
          <a:xfrm>
            <a:off x="3257763" y="2662229"/>
            <a:ext cx="2078349" cy="655403"/>
          </a:xfrm>
          <a:prstGeom prst="roundRect">
            <a:avLst/>
          </a:prstGeom>
          <a:solidFill>
            <a:srgbClr val="4E6B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BACK</a:t>
            </a:r>
            <a:endParaRPr lang="en-GB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D38389C2-A94B-3246-A2C0-CA62784CF0A4}"/>
              </a:ext>
            </a:extLst>
          </p:cNvPr>
          <p:cNvSpPr/>
          <p:nvPr/>
        </p:nvSpPr>
        <p:spPr>
          <a:xfrm>
            <a:off x="1245489" y="3960463"/>
            <a:ext cx="2079666" cy="710205"/>
          </a:xfrm>
          <a:prstGeom prst="roundRect">
            <a:avLst/>
          </a:prstGeom>
          <a:solidFill>
            <a:srgbClr val="4E6B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cxnSp>
        <p:nvCxnSpPr>
          <p:cNvPr id="14" name="Curved Connector 27">
            <a:extLst>
              <a:ext uri="{FF2B5EF4-FFF2-40B4-BE49-F238E27FC236}">
                <a16:creationId xmlns:a16="http://schemas.microsoft.com/office/drawing/2014/main" id="{4D79D31F-355C-FEE4-634D-46F8C2A7EE8A}"/>
              </a:ext>
            </a:extLst>
          </p:cNvPr>
          <p:cNvCxnSpPr>
            <a:cxnSpLocks/>
            <a:stCxn id="11" idx="3"/>
            <a:endCxn id="12" idx="0"/>
          </p:cNvCxnSpPr>
          <p:nvPr/>
        </p:nvCxnSpPr>
        <p:spPr>
          <a:xfrm>
            <a:off x="3325154" y="1768266"/>
            <a:ext cx="971784" cy="893963"/>
          </a:xfrm>
          <a:prstGeom prst="curvedConnector2">
            <a:avLst/>
          </a:prstGeom>
          <a:ln w="38100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28">
            <a:extLst>
              <a:ext uri="{FF2B5EF4-FFF2-40B4-BE49-F238E27FC236}">
                <a16:creationId xmlns:a16="http://schemas.microsoft.com/office/drawing/2014/main" id="{CB52F326-D1B0-288E-B3C6-75CA8C1528A1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rot="10800000" flipV="1">
            <a:off x="2285323" y="2989931"/>
            <a:ext cx="972441" cy="970532"/>
          </a:xfrm>
          <a:prstGeom prst="curvedConnector2">
            <a:avLst/>
          </a:prstGeom>
          <a:ln w="38100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AA1554DE-4D22-E312-5C2F-264B2B88CEE7}"/>
              </a:ext>
            </a:extLst>
          </p:cNvPr>
          <p:cNvSpPr/>
          <p:nvPr/>
        </p:nvSpPr>
        <p:spPr>
          <a:xfrm>
            <a:off x="3256445" y="5319074"/>
            <a:ext cx="2079667" cy="666149"/>
          </a:xfrm>
          <a:prstGeom prst="roundRect">
            <a:avLst/>
          </a:prstGeom>
          <a:solidFill>
            <a:srgbClr val="4E6B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CONSOLIDATION</a:t>
            </a:r>
            <a:endParaRPr lang="en-GB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Curved Connector 34">
            <a:extLst>
              <a:ext uri="{FF2B5EF4-FFF2-40B4-BE49-F238E27FC236}">
                <a16:creationId xmlns:a16="http://schemas.microsoft.com/office/drawing/2014/main" id="{E224DBE9-CF95-5084-6DA5-192322EDDF4D}"/>
              </a:ext>
            </a:extLst>
          </p:cNvPr>
          <p:cNvCxnSpPr>
            <a:cxnSpLocks/>
            <a:stCxn id="13" idx="3"/>
            <a:endCxn id="16" idx="0"/>
          </p:cNvCxnSpPr>
          <p:nvPr/>
        </p:nvCxnSpPr>
        <p:spPr>
          <a:xfrm>
            <a:off x="3325155" y="4315566"/>
            <a:ext cx="971124" cy="1003508"/>
          </a:xfrm>
          <a:prstGeom prst="curvedConnector2">
            <a:avLst/>
          </a:prstGeom>
          <a:ln w="38100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7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4ECB329C-4783-B3B3-72B7-7E510CCB24DC}"/>
              </a:ext>
            </a:extLst>
          </p:cNvPr>
          <p:cNvSpPr/>
          <p:nvPr/>
        </p:nvSpPr>
        <p:spPr>
          <a:xfrm>
            <a:off x="297046" y="202366"/>
            <a:ext cx="11582399" cy="10632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Choose the correct information about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video </a:t>
            </a:r>
          </a:p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“Urban and Rural life”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get bonus</a:t>
            </a:r>
          </a:p>
        </p:txBody>
      </p:sp>
      <p:pic>
        <p:nvPicPr>
          <p:cNvPr id="3" name="Online Media 1" title="City life vs. country life">
            <a:hlinkClick r:id="" action="ppaction://media"/>
            <a:extLst>
              <a:ext uri="{FF2B5EF4-FFF2-40B4-BE49-F238E27FC236}">
                <a16:creationId xmlns:a16="http://schemas.microsoft.com/office/drawing/2014/main" id="{35CA9071-258E-78ED-FBAF-DDBA2DDD3C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2514" y="1442612"/>
            <a:ext cx="7031462" cy="3972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276C48-4C22-5B22-F15D-3E7118A71E76}"/>
              </a:ext>
            </a:extLst>
          </p:cNvPr>
          <p:cNvSpPr txBox="1"/>
          <p:nvPr/>
        </p:nvSpPr>
        <p:spPr>
          <a:xfrm>
            <a:off x="2948940" y="5592383"/>
            <a:ext cx="6294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https://www.youtube.com/watch?v=n-4hL_4IBsM&amp;t=2s</a:t>
            </a:r>
          </a:p>
        </p:txBody>
      </p:sp>
    </p:spTree>
    <p:extLst>
      <p:ext uri="{BB962C8B-B14F-4D97-AF65-F5344CB8AC3E}">
        <p14:creationId xmlns:p14="http://schemas.microsoft.com/office/powerpoint/2010/main" val="7946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30037" y="1255703"/>
            <a:ext cx="9531927" cy="1370389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motivates the speaker to leave their country cottage in the first place?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 love for the city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 need to avoid ferocious felines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5" y="3609528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 desire to buy </a:t>
            </a:r>
          </a:p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Stilton cheese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6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An invitation to a </a:t>
            </a:r>
          </a:p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47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30037" y="1350610"/>
            <a:ext cx="9531927" cy="1449833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is the main advantage of cities mentioned in the conversation?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Lower crime rates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Shorter commute times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5" y="3609528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Higher wages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7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5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Access to specialized products</a:t>
            </a:r>
          </a:p>
        </p:txBody>
      </p:sp>
    </p:spTree>
    <p:extLst>
      <p:ext uri="{BB962C8B-B14F-4D97-AF65-F5344CB8AC3E}">
        <p14:creationId xmlns:p14="http://schemas.microsoft.com/office/powerpoint/2010/main" val="16338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30037" y="1080489"/>
            <a:ext cx="9531927" cy="1613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293B6D">
                    <a:lumMod val="75000"/>
                  </a:srgbClr>
                </a:solidFill>
                <a:latin typeface="Arial"/>
                <a:sym typeface="Arial"/>
              </a:rPr>
              <a:t>According to the conversation,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293B6D">
                    <a:lumMod val="75000"/>
                  </a:srgbClr>
                </a:solidFill>
                <a:latin typeface="Arial"/>
                <a:sym typeface="Arial"/>
              </a:rPr>
              <a:t>what is a disadvantage of country living?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Lack of cultural institutions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Limited job opportunities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7" y="3609529"/>
            <a:ext cx="4682835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High housing prices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7"/>
            <a:ext cx="4682835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Inability to order online</a:t>
            </a:r>
          </a:p>
        </p:txBody>
      </p:sp>
    </p:spTree>
    <p:extLst>
      <p:ext uri="{BB962C8B-B14F-4D97-AF65-F5344CB8AC3E}">
        <p14:creationId xmlns:p14="http://schemas.microsoft.com/office/powerpoint/2010/main" val="21143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71602" y="1029384"/>
            <a:ext cx="9531927" cy="15694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2E84AF">
                    <a:lumMod val="50000"/>
                  </a:srgbClr>
                </a:solidFill>
                <a:latin typeface="Arial"/>
                <a:sym typeface="Arial"/>
              </a:rPr>
              <a:t>How does the speaker in favor of the city justify the higher housing prices?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Cities have better restaurants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Cities have lower crime rates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5" y="3609528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Cities offer more job opportunities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7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Housing prices increase </a:t>
            </a:r>
          </a:p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with metropolitan density</a:t>
            </a:r>
          </a:p>
        </p:txBody>
      </p:sp>
    </p:spTree>
    <p:extLst>
      <p:ext uri="{BB962C8B-B14F-4D97-AF65-F5344CB8AC3E}">
        <p14:creationId xmlns:p14="http://schemas.microsoft.com/office/powerpoint/2010/main" val="41661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550740" y="1349928"/>
            <a:ext cx="11090521" cy="1412773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is the speaker's opinion about commuting?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09" y="3609529"/>
            <a:ext cx="4833852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Commuting is more efficient in the city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09" y="5216657"/>
            <a:ext cx="4833851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Commuting is a necessary evil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568441" y="3609528"/>
            <a:ext cx="483385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Commuting is better in </a:t>
            </a:r>
          </a:p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the country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568442" y="5216657"/>
            <a:ext cx="4833849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Commuting is enjoyable </a:t>
            </a:r>
          </a:p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with music</a:t>
            </a:r>
          </a:p>
        </p:txBody>
      </p:sp>
    </p:spTree>
    <p:extLst>
      <p:ext uri="{BB962C8B-B14F-4D97-AF65-F5344CB8AC3E}">
        <p14:creationId xmlns:p14="http://schemas.microsoft.com/office/powerpoint/2010/main" val="8742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at Style Environmental Function Theme for College by Slidesgo">
  <a:themeElements>
    <a:clrScheme name="Simple Light">
      <a:dk1>
        <a:srgbClr val="293B6D"/>
      </a:dk1>
      <a:lt1>
        <a:srgbClr val="B4EBF9"/>
      </a:lt1>
      <a:dk2>
        <a:srgbClr val="F97F23"/>
      </a:dk2>
      <a:lt2>
        <a:srgbClr val="FFB531"/>
      </a:lt2>
      <a:accent1>
        <a:srgbClr val="F4CD8E"/>
      </a:accent1>
      <a:accent2>
        <a:srgbClr val="FFE5C0"/>
      </a:accent2>
      <a:accent3>
        <a:srgbClr val="2E84AF"/>
      </a:accent3>
      <a:accent4>
        <a:srgbClr val="48A6CC"/>
      </a:accent4>
      <a:accent5>
        <a:srgbClr val="FFFFFF"/>
      </a:accent5>
      <a:accent6>
        <a:srgbClr val="FFFFFF"/>
      </a:accent6>
      <a:hlink>
        <a:srgbClr val="293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at Style Environmental Function Theme for College by Slidesgo">
  <a:themeElements>
    <a:clrScheme name="Simple Light">
      <a:dk1>
        <a:srgbClr val="293B6D"/>
      </a:dk1>
      <a:lt1>
        <a:srgbClr val="B4EBF9"/>
      </a:lt1>
      <a:dk2>
        <a:srgbClr val="F97F23"/>
      </a:dk2>
      <a:lt2>
        <a:srgbClr val="FFB531"/>
      </a:lt2>
      <a:accent1>
        <a:srgbClr val="F4CD8E"/>
      </a:accent1>
      <a:accent2>
        <a:srgbClr val="FFE5C0"/>
      </a:accent2>
      <a:accent3>
        <a:srgbClr val="2E84AF"/>
      </a:accent3>
      <a:accent4>
        <a:srgbClr val="48A6CC"/>
      </a:accent4>
      <a:accent5>
        <a:srgbClr val="FFFFFF"/>
      </a:accent5>
      <a:accent6>
        <a:srgbClr val="FFFFFF"/>
      </a:accent6>
      <a:hlink>
        <a:srgbClr val="293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6598</TotalTime>
  <Words>525</Words>
  <Application>Microsoft Office PowerPoint</Application>
  <PresentationFormat>Widescreen</PresentationFormat>
  <Paragraphs>110</Paragraphs>
  <Slides>21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Bebas Neue</vt:lpstr>
      <vt:lpstr>Bookman Old Style</vt:lpstr>
      <vt:lpstr>Calibri</vt:lpstr>
      <vt:lpstr>Calibri Light</vt:lpstr>
      <vt:lpstr>Catamaran</vt:lpstr>
      <vt:lpstr>Catamaran Light</vt:lpstr>
      <vt:lpstr>Epilogue</vt:lpstr>
      <vt:lpstr>Montserrat Medium</vt:lpstr>
      <vt:lpstr>Myriad Pro</vt:lpstr>
      <vt:lpstr>Nunito Light</vt:lpstr>
      <vt:lpstr>PT Sans</vt:lpstr>
      <vt:lpstr>Times New Roman</vt:lpstr>
      <vt:lpstr>UTM Facebook K&amp;T</vt:lpstr>
      <vt:lpstr>UTMFacebookK&amp;TBold</vt:lpstr>
      <vt:lpstr>Office Theme</vt:lpstr>
      <vt:lpstr>Flat Style Environmental Function Theme for College by Slidesgo</vt:lpstr>
      <vt:lpstr>1_Flat Style Environmental Function Theme for College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NGUYEN</dc:creator>
  <cp:lastModifiedBy>user</cp:lastModifiedBy>
  <cp:revision>282</cp:revision>
  <dcterms:created xsi:type="dcterms:W3CDTF">2020-12-09T02:04:09Z</dcterms:created>
  <dcterms:modified xsi:type="dcterms:W3CDTF">2025-12-05T07:23:46Z</dcterms:modified>
</cp:coreProperties>
</file>