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22" r:id="rId2"/>
    <p:sldMasterId id="2147483733" r:id="rId3"/>
  </p:sldMasterIdLst>
  <p:notesMasterIdLst>
    <p:notesMasterId r:id="rId29"/>
  </p:notesMasterIdLst>
  <p:sldIdLst>
    <p:sldId id="381" r:id="rId4"/>
    <p:sldId id="256" r:id="rId5"/>
    <p:sldId id="280" r:id="rId6"/>
    <p:sldId id="398" r:id="rId7"/>
    <p:sldId id="312" r:id="rId8"/>
    <p:sldId id="401" r:id="rId9"/>
    <p:sldId id="402" r:id="rId10"/>
    <p:sldId id="403" r:id="rId11"/>
    <p:sldId id="404" r:id="rId12"/>
    <p:sldId id="405" r:id="rId13"/>
    <p:sldId id="356" r:id="rId14"/>
    <p:sldId id="385" r:id="rId15"/>
    <p:sldId id="395" r:id="rId16"/>
    <p:sldId id="313" r:id="rId17"/>
    <p:sldId id="371" r:id="rId18"/>
    <p:sldId id="407" r:id="rId19"/>
    <p:sldId id="406" r:id="rId20"/>
    <p:sldId id="400" r:id="rId21"/>
    <p:sldId id="391" r:id="rId22"/>
    <p:sldId id="397" r:id="rId23"/>
    <p:sldId id="408" r:id="rId24"/>
    <p:sldId id="409" r:id="rId25"/>
    <p:sldId id="325" r:id="rId26"/>
    <p:sldId id="317" r:id="rId27"/>
    <p:sldId id="38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 clrIdx="0">
    <p:extLst>
      <p:ext uri="{19B8F6BF-5375-455C-9EA6-DF929625EA0E}">
        <p15:presenceInfo xmlns:p15="http://schemas.microsoft.com/office/powerpoint/2012/main" userId="e44a7bdf1da037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FFFFFF"/>
    <a:srgbClr val="A493C6"/>
    <a:srgbClr val="F26532"/>
    <a:srgbClr val="CCCCFF"/>
    <a:srgbClr val="E0A4A5"/>
    <a:srgbClr val="FFFF99"/>
    <a:srgbClr val="E36427"/>
    <a:srgbClr val="000000"/>
    <a:srgbClr val="6195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23" autoAdjust="0"/>
    <p:restoredTop sz="94233" autoAdjust="0"/>
  </p:normalViewPr>
  <p:slideViewPr>
    <p:cSldViewPr snapToGrid="0" showGuides="1">
      <p:cViewPr varScale="1">
        <p:scale>
          <a:sx n="77" d="100"/>
          <a:sy n="77" d="100"/>
        </p:scale>
        <p:origin x="120" y="7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4"/>
        <p:cNvGrpSpPr/>
        <p:nvPr/>
      </p:nvGrpSpPr>
      <p:grpSpPr>
        <a:xfrm>
          <a:off x="0" y="0"/>
          <a:ext cx="0" cy="0"/>
          <a:chOff x="0" y="0"/>
          <a:chExt cx="0" cy="0"/>
        </a:xfrm>
      </p:grpSpPr>
      <p:sp>
        <p:nvSpPr>
          <p:cNvPr id="2835" name="Google Shape;2835;g56c92a5e06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6" name="Google Shape;2836;g56c92a5e06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712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947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549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6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335395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705833" y="1785017"/>
            <a:ext cx="8380400" cy="2608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8000"/>
            </a:lvl1pPr>
            <a:lvl2pPr lvl="1" algn="r" rtl="0">
              <a:lnSpc>
                <a:spcPct val="100000"/>
              </a:lnSpc>
              <a:spcBef>
                <a:spcPts val="0"/>
              </a:spcBef>
              <a:spcAft>
                <a:spcPts val="0"/>
              </a:spcAft>
              <a:buNone/>
              <a:defRPr sz="8000"/>
            </a:lvl2pPr>
            <a:lvl3pPr lvl="2" algn="r" rtl="0">
              <a:lnSpc>
                <a:spcPct val="100000"/>
              </a:lnSpc>
              <a:spcBef>
                <a:spcPts val="0"/>
              </a:spcBef>
              <a:spcAft>
                <a:spcPts val="0"/>
              </a:spcAft>
              <a:buNone/>
              <a:defRPr sz="8000"/>
            </a:lvl3pPr>
            <a:lvl4pPr lvl="3" algn="r" rtl="0">
              <a:lnSpc>
                <a:spcPct val="100000"/>
              </a:lnSpc>
              <a:spcBef>
                <a:spcPts val="0"/>
              </a:spcBef>
              <a:spcAft>
                <a:spcPts val="0"/>
              </a:spcAft>
              <a:buNone/>
              <a:defRPr sz="8000"/>
            </a:lvl4pPr>
            <a:lvl5pPr lvl="4" algn="r" rtl="0">
              <a:lnSpc>
                <a:spcPct val="100000"/>
              </a:lnSpc>
              <a:spcBef>
                <a:spcPts val="0"/>
              </a:spcBef>
              <a:spcAft>
                <a:spcPts val="0"/>
              </a:spcAft>
              <a:buNone/>
              <a:defRPr sz="8000"/>
            </a:lvl5pPr>
            <a:lvl6pPr lvl="5" algn="r" rtl="0">
              <a:lnSpc>
                <a:spcPct val="100000"/>
              </a:lnSpc>
              <a:spcBef>
                <a:spcPts val="0"/>
              </a:spcBef>
              <a:spcAft>
                <a:spcPts val="0"/>
              </a:spcAft>
              <a:buNone/>
              <a:defRPr sz="8000"/>
            </a:lvl6pPr>
            <a:lvl7pPr lvl="6" algn="r" rtl="0">
              <a:lnSpc>
                <a:spcPct val="100000"/>
              </a:lnSpc>
              <a:spcBef>
                <a:spcPts val="0"/>
              </a:spcBef>
              <a:spcAft>
                <a:spcPts val="0"/>
              </a:spcAft>
              <a:buNone/>
              <a:defRPr sz="8000"/>
            </a:lvl7pPr>
            <a:lvl8pPr lvl="7" algn="r" rtl="0">
              <a:lnSpc>
                <a:spcPct val="100000"/>
              </a:lnSpc>
              <a:spcBef>
                <a:spcPts val="0"/>
              </a:spcBef>
              <a:spcAft>
                <a:spcPts val="0"/>
              </a:spcAft>
              <a:buNone/>
              <a:defRPr sz="8000"/>
            </a:lvl8pPr>
            <a:lvl9pPr lvl="8" algn="r" rtl="0">
              <a:lnSpc>
                <a:spcPct val="100000"/>
              </a:lnSpc>
              <a:spcBef>
                <a:spcPts val="0"/>
              </a:spcBef>
              <a:spcAft>
                <a:spcPts val="0"/>
              </a:spcAft>
              <a:buNone/>
              <a:defRPr sz="8000"/>
            </a:lvl9pPr>
          </a:lstStyle>
          <a:p>
            <a:endParaRPr/>
          </a:p>
        </p:txBody>
      </p:sp>
      <p:sp>
        <p:nvSpPr>
          <p:cNvPr id="815" name="Google Shape;815;p17"/>
          <p:cNvSpPr txBox="1">
            <a:spLocks noGrp="1"/>
          </p:cNvSpPr>
          <p:nvPr>
            <p:ph type="subTitle" idx="1"/>
          </p:nvPr>
        </p:nvSpPr>
        <p:spPr>
          <a:xfrm>
            <a:off x="1705833" y="4610184"/>
            <a:ext cx="8380400" cy="46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229981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pening title" type="title">
  <p:cSld name="Opening 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p:nvPr/>
        </p:nvSpPr>
        <p:spPr>
          <a:xfrm>
            <a:off x="24852" y="2010646"/>
            <a:ext cx="235" cy="229"/>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4852" y="3225478"/>
            <a:ext cx="235" cy="229"/>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1526022"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434343"/>
              </a:solidFill>
            </a:endParaRPr>
          </a:p>
        </p:txBody>
      </p:sp>
      <p:sp>
        <p:nvSpPr>
          <p:cNvPr id="12" name="Google Shape;12;p2"/>
          <p:cNvSpPr/>
          <p:nvPr/>
        </p:nvSpPr>
        <p:spPr>
          <a:xfrm flipH="1">
            <a:off x="1526022"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434343"/>
              </a:solidFill>
            </a:endParaRPr>
          </a:p>
        </p:txBody>
      </p:sp>
      <p:sp>
        <p:nvSpPr>
          <p:cNvPr id="13" name="Google Shape;13;p2"/>
          <p:cNvSpPr txBox="1">
            <a:spLocks noGrp="1"/>
          </p:cNvSpPr>
          <p:nvPr>
            <p:ph type="ctrTitle"/>
          </p:nvPr>
        </p:nvSpPr>
        <p:spPr>
          <a:xfrm flipH="1">
            <a:off x="831500" y="2982000"/>
            <a:ext cx="4769200" cy="894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ExtraBold"/>
              <a:buNone/>
              <a:defRPr sz="4800">
                <a:latin typeface="Montserrat ExtraBold"/>
                <a:ea typeface="Montserrat ExtraBold"/>
                <a:cs typeface="Montserrat ExtraBold"/>
                <a:sym typeface="Montserrat ExtraBol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flipH="1">
            <a:off x="831333" y="4155689"/>
            <a:ext cx="4838800" cy="8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EB Garamond"/>
              <a:buNone/>
              <a:defRPr sz="1867">
                <a:latin typeface="EB Garamond"/>
                <a:ea typeface="EB Garamond"/>
                <a:cs typeface="EB Garamond"/>
                <a:sym typeface="EB Garamond"/>
              </a:defRPr>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5" name="Google Shape;15;p2"/>
          <p:cNvSpPr/>
          <p:nvPr/>
        </p:nvSpPr>
        <p:spPr>
          <a:xfrm>
            <a:off x="5466014" y="-137359"/>
            <a:ext cx="7994095" cy="826564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F8E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2756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FFFFFF"/>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4552853" y="2471084"/>
            <a:ext cx="3096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18" name="Google Shape;18;p3"/>
          <p:cNvSpPr txBox="1">
            <a:spLocks noGrp="1"/>
          </p:cNvSpPr>
          <p:nvPr>
            <p:ph type="subTitle" idx="1"/>
          </p:nvPr>
        </p:nvSpPr>
        <p:spPr>
          <a:xfrm>
            <a:off x="4830320" y="3086347"/>
            <a:ext cx="2542000" cy="8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 name="Google Shape;19;p3"/>
          <p:cNvSpPr txBox="1">
            <a:spLocks noGrp="1"/>
          </p:cNvSpPr>
          <p:nvPr>
            <p:ph type="title" idx="2" hasCustomPrompt="1"/>
          </p:nvPr>
        </p:nvSpPr>
        <p:spPr>
          <a:xfrm>
            <a:off x="4932136" y="2086855"/>
            <a:ext cx="2338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0" name="Google Shape;20;p3"/>
          <p:cNvSpPr txBox="1">
            <a:spLocks noGrp="1"/>
          </p:cNvSpPr>
          <p:nvPr>
            <p:ph type="ctrTitle" idx="3"/>
          </p:nvPr>
        </p:nvSpPr>
        <p:spPr>
          <a:xfrm>
            <a:off x="4553137" y="4479215"/>
            <a:ext cx="3096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1" name="Google Shape;21;p3"/>
          <p:cNvSpPr txBox="1">
            <a:spLocks noGrp="1"/>
          </p:cNvSpPr>
          <p:nvPr>
            <p:ph type="subTitle" idx="4"/>
          </p:nvPr>
        </p:nvSpPr>
        <p:spPr>
          <a:xfrm>
            <a:off x="4783520" y="5094477"/>
            <a:ext cx="2635600" cy="8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 name="Google Shape;22;p3"/>
          <p:cNvSpPr txBox="1">
            <a:spLocks noGrp="1"/>
          </p:cNvSpPr>
          <p:nvPr>
            <p:ph type="title" idx="5" hasCustomPrompt="1"/>
          </p:nvPr>
        </p:nvSpPr>
        <p:spPr>
          <a:xfrm>
            <a:off x="4932136" y="4122456"/>
            <a:ext cx="2338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3" name="Google Shape;23;p3"/>
          <p:cNvSpPr txBox="1">
            <a:spLocks noGrp="1"/>
          </p:cNvSpPr>
          <p:nvPr>
            <p:ph type="ctrTitle" idx="6"/>
          </p:nvPr>
        </p:nvSpPr>
        <p:spPr>
          <a:xfrm>
            <a:off x="7442700" y="2471084"/>
            <a:ext cx="3096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4" name="Google Shape;24;p3"/>
          <p:cNvSpPr txBox="1">
            <a:spLocks noGrp="1"/>
          </p:cNvSpPr>
          <p:nvPr>
            <p:ph type="subTitle" idx="7"/>
          </p:nvPr>
        </p:nvSpPr>
        <p:spPr>
          <a:xfrm>
            <a:off x="7719867" y="3086347"/>
            <a:ext cx="2542000" cy="8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 name="Google Shape;25;p3"/>
          <p:cNvSpPr txBox="1">
            <a:spLocks noGrp="1"/>
          </p:cNvSpPr>
          <p:nvPr>
            <p:ph type="title" idx="8" hasCustomPrompt="1"/>
          </p:nvPr>
        </p:nvSpPr>
        <p:spPr>
          <a:xfrm>
            <a:off x="7821683" y="2086855"/>
            <a:ext cx="2338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6" name="Google Shape;26;p3"/>
          <p:cNvSpPr txBox="1">
            <a:spLocks noGrp="1"/>
          </p:cNvSpPr>
          <p:nvPr>
            <p:ph type="ctrTitle" idx="9"/>
          </p:nvPr>
        </p:nvSpPr>
        <p:spPr>
          <a:xfrm>
            <a:off x="7442649" y="4479215"/>
            <a:ext cx="3096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7" name="Google Shape;27;p3"/>
          <p:cNvSpPr/>
          <p:nvPr/>
        </p:nvSpPr>
        <p:spPr>
          <a:xfrm>
            <a:off x="990600" y="947133"/>
            <a:ext cx="11582400" cy="372800"/>
          </a:xfrm>
          <a:prstGeom prst="rect">
            <a:avLst/>
          </a:prstGeom>
          <a:solidFill>
            <a:srgbClr val="74C1B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txBox="1">
            <a:spLocks noGrp="1"/>
          </p:cNvSpPr>
          <p:nvPr>
            <p:ph type="subTitle" idx="13"/>
          </p:nvPr>
        </p:nvSpPr>
        <p:spPr>
          <a:xfrm>
            <a:off x="7673067" y="5094477"/>
            <a:ext cx="2635600" cy="8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9" name="Google Shape;29;p3"/>
          <p:cNvSpPr txBox="1">
            <a:spLocks noGrp="1"/>
          </p:cNvSpPr>
          <p:nvPr>
            <p:ph type="title" idx="14" hasCustomPrompt="1"/>
          </p:nvPr>
        </p:nvSpPr>
        <p:spPr>
          <a:xfrm>
            <a:off x="7821683" y="4122456"/>
            <a:ext cx="2338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0" name="Google Shape;30;p3"/>
          <p:cNvSpPr txBox="1">
            <a:spLocks noGrp="1"/>
          </p:cNvSpPr>
          <p:nvPr>
            <p:ph type="ctrTitle" idx="15"/>
          </p:nvPr>
        </p:nvSpPr>
        <p:spPr>
          <a:xfrm>
            <a:off x="1054633" y="960000"/>
            <a:ext cx="6683200" cy="418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rgbClr val="FFFFFF"/>
                </a:solidFill>
              </a:defRPr>
            </a:lvl1pPr>
            <a:lvl2pPr lvl="1" algn="ctr" rtl="0">
              <a:spcBef>
                <a:spcPts val="0"/>
              </a:spcBef>
              <a:spcAft>
                <a:spcPts val="0"/>
              </a:spcAft>
              <a:buClr>
                <a:srgbClr val="000000"/>
              </a:buClr>
              <a:buSzPts val="1100"/>
              <a:buNone/>
              <a:defRPr sz="1467">
                <a:solidFill>
                  <a:srgbClr val="000000"/>
                </a:solidFill>
              </a:defRPr>
            </a:lvl2pPr>
            <a:lvl3pPr lvl="2" algn="ctr" rtl="0">
              <a:spcBef>
                <a:spcPts val="0"/>
              </a:spcBef>
              <a:spcAft>
                <a:spcPts val="0"/>
              </a:spcAft>
              <a:buClr>
                <a:srgbClr val="000000"/>
              </a:buClr>
              <a:buSzPts val="1100"/>
              <a:buNone/>
              <a:defRPr sz="1467">
                <a:solidFill>
                  <a:srgbClr val="000000"/>
                </a:solidFill>
              </a:defRPr>
            </a:lvl3pPr>
            <a:lvl4pPr lvl="3" algn="ctr" rtl="0">
              <a:spcBef>
                <a:spcPts val="0"/>
              </a:spcBef>
              <a:spcAft>
                <a:spcPts val="0"/>
              </a:spcAft>
              <a:buClr>
                <a:srgbClr val="000000"/>
              </a:buClr>
              <a:buSzPts val="1100"/>
              <a:buNone/>
              <a:defRPr sz="1467">
                <a:solidFill>
                  <a:srgbClr val="000000"/>
                </a:solidFill>
              </a:defRPr>
            </a:lvl4pPr>
            <a:lvl5pPr lvl="4" algn="ctr" rtl="0">
              <a:spcBef>
                <a:spcPts val="0"/>
              </a:spcBef>
              <a:spcAft>
                <a:spcPts val="0"/>
              </a:spcAft>
              <a:buClr>
                <a:srgbClr val="000000"/>
              </a:buClr>
              <a:buSzPts val="1100"/>
              <a:buNone/>
              <a:defRPr sz="1467">
                <a:solidFill>
                  <a:srgbClr val="000000"/>
                </a:solidFill>
              </a:defRPr>
            </a:lvl5pPr>
            <a:lvl6pPr lvl="5" algn="ctr" rtl="0">
              <a:spcBef>
                <a:spcPts val="0"/>
              </a:spcBef>
              <a:spcAft>
                <a:spcPts val="0"/>
              </a:spcAft>
              <a:buClr>
                <a:srgbClr val="000000"/>
              </a:buClr>
              <a:buSzPts val="1100"/>
              <a:buNone/>
              <a:defRPr sz="1467">
                <a:solidFill>
                  <a:srgbClr val="000000"/>
                </a:solidFill>
              </a:defRPr>
            </a:lvl6pPr>
            <a:lvl7pPr lvl="6" algn="ctr" rtl="0">
              <a:spcBef>
                <a:spcPts val="0"/>
              </a:spcBef>
              <a:spcAft>
                <a:spcPts val="0"/>
              </a:spcAft>
              <a:buClr>
                <a:srgbClr val="000000"/>
              </a:buClr>
              <a:buSzPts val="1100"/>
              <a:buNone/>
              <a:defRPr sz="1467">
                <a:solidFill>
                  <a:srgbClr val="000000"/>
                </a:solidFill>
              </a:defRPr>
            </a:lvl7pPr>
            <a:lvl8pPr lvl="7" algn="ctr" rtl="0">
              <a:spcBef>
                <a:spcPts val="0"/>
              </a:spcBef>
              <a:spcAft>
                <a:spcPts val="0"/>
              </a:spcAft>
              <a:buClr>
                <a:srgbClr val="000000"/>
              </a:buClr>
              <a:buSzPts val="1100"/>
              <a:buNone/>
              <a:defRPr sz="1467">
                <a:solidFill>
                  <a:srgbClr val="000000"/>
                </a:solidFill>
              </a:defRPr>
            </a:lvl8pPr>
            <a:lvl9pPr lvl="8" algn="ctr" rtl="0">
              <a:spcBef>
                <a:spcPts val="0"/>
              </a:spcBef>
              <a:spcAft>
                <a:spcPts val="0"/>
              </a:spcAft>
              <a:buClr>
                <a:srgbClr val="000000"/>
              </a:buClr>
              <a:buSzPts val="1100"/>
              <a:buNone/>
              <a:defRPr sz="1467">
                <a:solidFill>
                  <a:srgbClr val="000000"/>
                </a:solidFill>
              </a:defRPr>
            </a:lvl9pPr>
          </a:lstStyle>
          <a:p>
            <a:endParaRPr/>
          </a:p>
        </p:txBody>
      </p:sp>
      <p:sp>
        <p:nvSpPr>
          <p:cNvPr id="31" name="Google Shape;31;p3"/>
          <p:cNvSpPr txBox="1">
            <a:spLocks noGrp="1"/>
          </p:cNvSpPr>
          <p:nvPr>
            <p:ph type="ctrTitle" idx="16"/>
          </p:nvPr>
        </p:nvSpPr>
        <p:spPr>
          <a:xfrm>
            <a:off x="1634833" y="2471084"/>
            <a:ext cx="3190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32" name="Google Shape;32;p3"/>
          <p:cNvSpPr txBox="1">
            <a:spLocks noGrp="1"/>
          </p:cNvSpPr>
          <p:nvPr>
            <p:ph type="subTitle" idx="17"/>
          </p:nvPr>
        </p:nvSpPr>
        <p:spPr>
          <a:xfrm>
            <a:off x="1959100" y="3086347"/>
            <a:ext cx="2542000" cy="8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 name="Google Shape;33;p3"/>
          <p:cNvSpPr txBox="1">
            <a:spLocks noGrp="1"/>
          </p:cNvSpPr>
          <p:nvPr>
            <p:ph type="title" idx="18" hasCustomPrompt="1"/>
          </p:nvPr>
        </p:nvSpPr>
        <p:spPr>
          <a:xfrm>
            <a:off x="2060916" y="2086855"/>
            <a:ext cx="2338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4" name="Google Shape;34;p3"/>
          <p:cNvSpPr txBox="1">
            <a:spLocks noGrp="1"/>
          </p:cNvSpPr>
          <p:nvPr>
            <p:ph type="ctrTitle" idx="19"/>
          </p:nvPr>
        </p:nvSpPr>
        <p:spPr>
          <a:xfrm>
            <a:off x="1681916" y="4479215"/>
            <a:ext cx="3096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35" name="Google Shape;35;p3"/>
          <p:cNvSpPr txBox="1">
            <a:spLocks noGrp="1"/>
          </p:cNvSpPr>
          <p:nvPr>
            <p:ph type="subTitle" idx="20"/>
          </p:nvPr>
        </p:nvSpPr>
        <p:spPr>
          <a:xfrm>
            <a:off x="1912300" y="5094477"/>
            <a:ext cx="2635600" cy="8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6" name="Google Shape;36;p3"/>
          <p:cNvSpPr txBox="1">
            <a:spLocks noGrp="1"/>
          </p:cNvSpPr>
          <p:nvPr>
            <p:ph type="title" idx="21" hasCustomPrompt="1"/>
          </p:nvPr>
        </p:nvSpPr>
        <p:spPr>
          <a:xfrm>
            <a:off x="2060916" y="4122456"/>
            <a:ext cx="2338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7" name="Google Shape;37;p3"/>
          <p:cNvSpPr/>
          <p:nvPr/>
        </p:nvSpPr>
        <p:spPr>
          <a:xfrm>
            <a:off x="558800" y="976533"/>
            <a:ext cx="314000" cy="314000"/>
          </a:xfrm>
          <a:prstGeom prst="ellipse">
            <a:avLst/>
          </a:prstGeom>
          <a:solidFill>
            <a:srgbClr val="FFCB6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127000" y="976533"/>
            <a:ext cx="314000" cy="314000"/>
          </a:xfrm>
          <a:prstGeom prst="ellipse">
            <a:avLst/>
          </a:prstGeom>
          <a:solidFill>
            <a:srgbClr val="FFE4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50755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39"/>
        <p:cNvGrpSpPr/>
        <p:nvPr/>
      </p:nvGrpSpPr>
      <p:grpSpPr>
        <a:xfrm>
          <a:off x="0" y="0"/>
          <a:ext cx="0" cy="0"/>
          <a:chOff x="0" y="0"/>
          <a:chExt cx="0" cy="0"/>
        </a:xfrm>
      </p:grpSpPr>
      <p:sp>
        <p:nvSpPr>
          <p:cNvPr id="40" name="Google Shape;40;p4"/>
          <p:cNvSpPr/>
          <p:nvPr/>
        </p:nvSpPr>
        <p:spPr>
          <a:xfrm rot="-5400000">
            <a:off x="-134686" y="-302459"/>
            <a:ext cx="7994095" cy="826564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9AD7D2">
              <a:alpha val="12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txBox="1">
            <a:spLocks noGrp="1"/>
          </p:cNvSpPr>
          <p:nvPr>
            <p:ph type="ctrTitle"/>
          </p:nvPr>
        </p:nvSpPr>
        <p:spPr>
          <a:xfrm>
            <a:off x="1108267" y="501997"/>
            <a:ext cx="5156400" cy="2738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42" name="Google Shape;42;p4"/>
          <p:cNvSpPr txBox="1">
            <a:spLocks noGrp="1"/>
          </p:cNvSpPr>
          <p:nvPr>
            <p:ph type="subTitle" idx="1"/>
          </p:nvPr>
        </p:nvSpPr>
        <p:spPr>
          <a:xfrm>
            <a:off x="1108267" y="3085633"/>
            <a:ext cx="5633200" cy="23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184927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
        <p:cNvGrpSpPr/>
        <p:nvPr/>
      </p:nvGrpSpPr>
      <p:grpSpPr>
        <a:xfrm>
          <a:off x="0" y="0"/>
          <a:ext cx="0" cy="0"/>
          <a:chOff x="0" y="0"/>
          <a:chExt cx="0" cy="0"/>
        </a:xfrm>
      </p:grpSpPr>
      <p:sp>
        <p:nvSpPr>
          <p:cNvPr id="44" name="Google Shape;44;p5"/>
          <p:cNvSpPr/>
          <p:nvPr/>
        </p:nvSpPr>
        <p:spPr>
          <a:xfrm>
            <a:off x="4475414" y="-315159"/>
            <a:ext cx="7994095" cy="826564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F2CC">
              <a:alpha val="327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5"/>
          <p:cNvSpPr txBox="1">
            <a:spLocks noGrp="1"/>
          </p:cNvSpPr>
          <p:nvPr>
            <p:ph type="subTitle" idx="1"/>
          </p:nvPr>
        </p:nvSpPr>
        <p:spPr>
          <a:xfrm>
            <a:off x="3049033" y="2374100"/>
            <a:ext cx="6290000" cy="842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46" name="Google Shape;46;p5"/>
          <p:cNvSpPr txBox="1">
            <a:spLocks noGrp="1"/>
          </p:cNvSpPr>
          <p:nvPr>
            <p:ph type="ctrTitle"/>
          </p:nvPr>
        </p:nvSpPr>
        <p:spPr>
          <a:xfrm>
            <a:off x="4132233" y="3216499"/>
            <a:ext cx="4123600" cy="72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48602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 columns ">
  <p:cSld name="Three columns ">
    <p:spTree>
      <p:nvGrpSpPr>
        <p:cNvPr id="1" name="Shape 47"/>
        <p:cNvGrpSpPr/>
        <p:nvPr/>
      </p:nvGrpSpPr>
      <p:grpSpPr>
        <a:xfrm>
          <a:off x="0" y="0"/>
          <a:ext cx="0" cy="0"/>
          <a:chOff x="0" y="0"/>
          <a:chExt cx="0" cy="0"/>
        </a:xfrm>
      </p:grpSpPr>
      <p:sp>
        <p:nvSpPr>
          <p:cNvPr id="48" name="Google Shape;48;p6"/>
          <p:cNvSpPr txBox="1">
            <a:spLocks noGrp="1"/>
          </p:cNvSpPr>
          <p:nvPr>
            <p:ph type="ctrTitle"/>
          </p:nvPr>
        </p:nvSpPr>
        <p:spPr>
          <a:xfrm>
            <a:off x="1144633" y="3646600"/>
            <a:ext cx="34136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49" name="Google Shape;49;p6"/>
          <p:cNvSpPr txBox="1">
            <a:spLocks noGrp="1"/>
          </p:cNvSpPr>
          <p:nvPr>
            <p:ph type="subTitle" idx="1"/>
          </p:nvPr>
        </p:nvSpPr>
        <p:spPr>
          <a:xfrm>
            <a:off x="1359432" y="3940133"/>
            <a:ext cx="29840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50" name="Google Shape;50;p6"/>
          <p:cNvSpPr/>
          <p:nvPr/>
        </p:nvSpPr>
        <p:spPr>
          <a:xfrm>
            <a:off x="990600" y="947133"/>
            <a:ext cx="11582400" cy="372800"/>
          </a:xfrm>
          <a:prstGeom prst="rect">
            <a:avLst/>
          </a:prstGeom>
          <a:solidFill>
            <a:srgbClr val="74C1B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6"/>
          <p:cNvSpPr txBox="1">
            <a:spLocks noGrp="1"/>
          </p:cNvSpPr>
          <p:nvPr>
            <p:ph type="ctrTitle" idx="2"/>
          </p:nvPr>
        </p:nvSpPr>
        <p:spPr>
          <a:xfrm>
            <a:off x="1054633" y="960000"/>
            <a:ext cx="6683200" cy="418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rgbClr val="FFFFFF"/>
                </a:solidFill>
              </a:defRPr>
            </a:lvl1pPr>
            <a:lvl2pPr lvl="1" algn="ctr" rtl="0">
              <a:spcBef>
                <a:spcPts val="0"/>
              </a:spcBef>
              <a:spcAft>
                <a:spcPts val="0"/>
              </a:spcAft>
              <a:buClr>
                <a:srgbClr val="000000"/>
              </a:buClr>
              <a:buSzPts val="1100"/>
              <a:buNone/>
              <a:defRPr sz="1467">
                <a:solidFill>
                  <a:srgbClr val="000000"/>
                </a:solidFill>
              </a:defRPr>
            </a:lvl2pPr>
            <a:lvl3pPr lvl="2" algn="ctr" rtl="0">
              <a:spcBef>
                <a:spcPts val="0"/>
              </a:spcBef>
              <a:spcAft>
                <a:spcPts val="0"/>
              </a:spcAft>
              <a:buClr>
                <a:srgbClr val="000000"/>
              </a:buClr>
              <a:buSzPts val="1100"/>
              <a:buNone/>
              <a:defRPr sz="1467">
                <a:solidFill>
                  <a:srgbClr val="000000"/>
                </a:solidFill>
              </a:defRPr>
            </a:lvl3pPr>
            <a:lvl4pPr lvl="3" algn="ctr" rtl="0">
              <a:spcBef>
                <a:spcPts val="0"/>
              </a:spcBef>
              <a:spcAft>
                <a:spcPts val="0"/>
              </a:spcAft>
              <a:buClr>
                <a:srgbClr val="000000"/>
              </a:buClr>
              <a:buSzPts val="1100"/>
              <a:buNone/>
              <a:defRPr sz="1467">
                <a:solidFill>
                  <a:srgbClr val="000000"/>
                </a:solidFill>
              </a:defRPr>
            </a:lvl4pPr>
            <a:lvl5pPr lvl="4" algn="ctr" rtl="0">
              <a:spcBef>
                <a:spcPts val="0"/>
              </a:spcBef>
              <a:spcAft>
                <a:spcPts val="0"/>
              </a:spcAft>
              <a:buClr>
                <a:srgbClr val="000000"/>
              </a:buClr>
              <a:buSzPts val="1100"/>
              <a:buNone/>
              <a:defRPr sz="1467">
                <a:solidFill>
                  <a:srgbClr val="000000"/>
                </a:solidFill>
              </a:defRPr>
            </a:lvl5pPr>
            <a:lvl6pPr lvl="5" algn="ctr" rtl="0">
              <a:spcBef>
                <a:spcPts val="0"/>
              </a:spcBef>
              <a:spcAft>
                <a:spcPts val="0"/>
              </a:spcAft>
              <a:buClr>
                <a:srgbClr val="000000"/>
              </a:buClr>
              <a:buSzPts val="1100"/>
              <a:buNone/>
              <a:defRPr sz="1467">
                <a:solidFill>
                  <a:srgbClr val="000000"/>
                </a:solidFill>
              </a:defRPr>
            </a:lvl6pPr>
            <a:lvl7pPr lvl="6" algn="ctr" rtl="0">
              <a:spcBef>
                <a:spcPts val="0"/>
              </a:spcBef>
              <a:spcAft>
                <a:spcPts val="0"/>
              </a:spcAft>
              <a:buClr>
                <a:srgbClr val="000000"/>
              </a:buClr>
              <a:buSzPts val="1100"/>
              <a:buNone/>
              <a:defRPr sz="1467">
                <a:solidFill>
                  <a:srgbClr val="000000"/>
                </a:solidFill>
              </a:defRPr>
            </a:lvl7pPr>
            <a:lvl8pPr lvl="7" algn="ctr" rtl="0">
              <a:spcBef>
                <a:spcPts val="0"/>
              </a:spcBef>
              <a:spcAft>
                <a:spcPts val="0"/>
              </a:spcAft>
              <a:buClr>
                <a:srgbClr val="000000"/>
              </a:buClr>
              <a:buSzPts val="1100"/>
              <a:buNone/>
              <a:defRPr sz="1467">
                <a:solidFill>
                  <a:srgbClr val="000000"/>
                </a:solidFill>
              </a:defRPr>
            </a:lvl8pPr>
            <a:lvl9pPr lvl="8" algn="ctr" rtl="0">
              <a:spcBef>
                <a:spcPts val="0"/>
              </a:spcBef>
              <a:spcAft>
                <a:spcPts val="0"/>
              </a:spcAft>
              <a:buClr>
                <a:srgbClr val="000000"/>
              </a:buClr>
              <a:buSzPts val="1100"/>
              <a:buNone/>
              <a:defRPr sz="1467">
                <a:solidFill>
                  <a:srgbClr val="000000"/>
                </a:solidFill>
              </a:defRPr>
            </a:lvl9pPr>
          </a:lstStyle>
          <a:p>
            <a:endParaRPr/>
          </a:p>
        </p:txBody>
      </p:sp>
      <p:sp>
        <p:nvSpPr>
          <p:cNvPr id="52" name="Google Shape;52;p6"/>
          <p:cNvSpPr/>
          <p:nvPr/>
        </p:nvSpPr>
        <p:spPr>
          <a:xfrm>
            <a:off x="558800" y="976533"/>
            <a:ext cx="314000" cy="314000"/>
          </a:xfrm>
          <a:prstGeom prst="ellipse">
            <a:avLst/>
          </a:prstGeom>
          <a:solidFill>
            <a:srgbClr val="FFCB6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6"/>
          <p:cNvSpPr/>
          <p:nvPr/>
        </p:nvSpPr>
        <p:spPr>
          <a:xfrm>
            <a:off x="127000" y="976533"/>
            <a:ext cx="314000" cy="314000"/>
          </a:xfrm>
          <a:prstGeom prst="ellipse">
            <a:avLst/>
          </a:prstGeom>
          <a:solidFill>
            <a:srgbClr val="FFE4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6"/>
          <p:cNvSpPr txBox="1">
            <a:spLocks noGrp="1"/>
          </p:cNvSpPr>
          <p:nvPr>
            <p:ph type="subTitle" idx="3"/>
          </p:nvPr>
        </p:nvSpPr>
        <p:spPr>
          <a:xfrm>
            <a:off x="7912632" y="3940133"/>
            <a:ext cx="29840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55" name="Google Shape;55;p6"/>
          <p:cNvSpPr txBox="1">
            <a:spLocks noGrp="1"/>
          </p:cNvSpPr>
          <p:nvPr>
            <p:ph type="ctrTitle" idx="4"/>
          </p:nvPr>
        </p:nvSpPr>
        <p:spPr>
          <a:xfrm>
            <a:off x="7697833" y="3646600"/>
            <a:ext cx="34136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6" name="Google Shape;56;p6"/>
          <p:cNvSpPr txBox="1">
            <a:spLocks noGrp="1"/>
          </p:cNvSpPr>
          <p:nvPr>
            <p:ph type="subTitle" idx="5"/>
          </p:nvPr>
        </p:nvSpPr>
        <p:spPr>
          <a:xfrm>
            <a:off x="4603999" y="2737000"/>
            <a:ext cx="29840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57" name="Google Shape;57;p6"/>
          <p:cNvSpPr txBox="1">
            <a:spLocks noGrp="1"/>
          </p:cNvSpPr>
          <p:nvPr>
            <p:ph type="ctrTitle" idx="6"/>
          </p:nvPr>
        </p:nvSpPr>
        <p:spPr>
          <a:xfrm>
            <a:off x="4389200" y="2443467"/>
            <a:ext cx="34136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2683823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17151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rgbClr val="FFFFFF"/>
        </a:solidFill>
        <a:effectLst/>
      </p:bgPr>
    </p:bg>
    <p:spTree>
      <p:nvGrpSpPr>
        <p:cNvPr id="1" name="Shape 58"/>
        <p:cNvGrpSpPr/>
        <p:nvPr/>
      </p:nvGrpSpPr>
      <p:grpSpPr>
        <a:xfrm>
          <a:off x="0" y="0"/>
          <a:ext cx="0" cy="0"/>
          <a:chOff x="0" y="0"/>
          <a:chExt cx="0" cy="0"/>
        </a:xfrm>
      </p:grpSpPr>
      <p:sp>
        <p:nvSpPr>
          <p:cNvPr id="59" name="Google Shape;59;p7"/>
          <p:cNvSpPr/>
          <p:nvPr/>
        </p:nvSpPr>
        <p:spPr>
          <a:xfrm>
            <a:off x="990600" y="947133"/>
            <a:ext cx="11582400" cy="372800"/>
          </a:xfrm>
          <a:prstGeom prst="rect">
            <a:avLst/>
          </a:prstGeom>
          <a:solidFill>
            <a:srgbClr val="74C1B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7"/>
          <p:cNvSpPr txBox="1">
            <a:spLocks noGrp="1"/>
          </p:cNvSpPr>
          <p:nvPr>
            <p:ph type="ctrTitle"/>
          </p:nvPr>
        </p:nvSpPr>
        <p:spPr>
          <a:xfrm>
            <a:off x="1054633" y="960000"/>
            <a:ext cx="6683200" cy="418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rgbClr val="FFFFFF"/>
                </a:solidFill>
              </a:defRPr>
            </a:lvl1pPr>
            <a:lvl2pPr lvl="1" algn="ctr" rtl="0">
              <a:spcBef>
                <a:spcPts val="0"/>
              </a:spcBef>
              <a:spcAft>
                <a:spcPts val="0"/>
              </a:spcAft>
              <a:buClr>
                <a:srgbClr val="000000"/>
              </a:buClr>
              <a:buSzPts val="1100"/>
              <a:buNone/>
              <a:defRPr sz="1467">
                <a:solidFill>
                  <a:srgbClr val="000000"/>
                </a:solidFill>
              </a:defRPr>
            </a:lvl2pPr>
            <a:lvl3pPr lvl="2" algn="ctr" rtl="0">
              <a:spcBef>
                <a:spcPts val="0"/>
              </a:spcBef>
              <a:spcAft>
                <a:spcPts val="0"/>
              </a:spcAft>
              <a:buClr>
                <a:srgbClr val="000000"/>
              </a:buClr>
              <a:buSzPts val="1100"/>
              <a:buNone/>
              <a:defRPr sz="1467">
                <a:solidFill>
                  <a:srgbClr val="000000"/>
                </a:solidFill>
              </a:defRPr>
            </a:lvl3pPr>
            <a:lvl4pPr lvl="3" algn="ctr" rtl="0">
              <a:spcBef>
                <a:spcPts val="0"/>
              </a:spcBef>
              <a:spcAft>
                <a:spcPts val="0"/>
              </a:spcAft>
              <a:buClr>
                <a:srgbClr val="000000"/>
              </a:buClr>
              <a:buSzPts val="1100"/>
              <a:buNone/>
              <a:defRPr sz="1467">
                <a:solidFill>
                  <a:srgbClr val="000000"/>
                </a:solidFill>
              </a:defRPr>
            </a:lvl4pPr>
            <a:lvl5pPr lvl="4" algn="ctr" rtl="0">
              <a:spcBef>
                <a:spcPts val="0"/>
              </a:spcBef>
              <a:spcAft>
                <a:spcPts val="0"/>
              </a:spcAft>
              <a:buClr>
                <a:srgbClr val="000000"/>
              </a:buClr>
              <a:buSzPts val="1100"/>
              <a:buNone/>
              <a:defRPr sz="1467">
                <a:solidFill>
                  <a:srgbClr val="000000"/>
                </a:solidFill>
              </a:defRPr>
            </a:lvl5pPr>
            <a:lvl6pPr lvl="5" algn="ctr" rtl="0">
              <a:spcBef>
                <a:spcPts val="0"/>
              </a:spcBef>
              <a:spcAft>
                <a:spcPts val="0"/>
              </a:spcAft>
              <a:buClr>
                <a:srgbClr val="000000"/>
              </a:buClr>
              <a:buSzPts val="1100"/>
              <a:buNone/>
              <a:defRPr sz="1467">
                <a:solidFill>
                  <a:srgbClr val="000000"/>
                </a:solidFill>
              </a:defRPr>
            </a:lvl6pPr>
            <a:lvl7pPr lvl="6" algn="ctr" rtl="0">
              <a:spcBef>
                <a:spcPts val="0"/>
              </a:spcBef>
              <a:spcAft>
                <a:spcPts val="0"/>
              </a:spcAft>
              <a:buClr>
                <a:srgbClr val="000000"/>
              </a:buClr>
              <a:buSzPts val="1100"/>
              <a:buNone/>
              <a:defRPr sz="1467">
                <a:solidFill>
                  <a:srgbClr val="000000"/>
                </a:solidFill>
              </a:defRPr>
            </a:lvl7pPr>
            <a:lvl8pPr lvl="7" algn="ctr" rtl="0">
              <a:spcBef>
                <a:spcPts val="0"/>
              </a:spcBef>
              <a:spcAft>
                <a:spcPts val="0"/>
              </a:spcAft>
              <a:buClr>
                <a:srgbClr val="000000"/>
              </a:buClr>
              <a:buSzPts val="1100"/>
              <a:buNone/>
              <a:defRPr sz="1467">
                <a:solidFill>
                  <a:srgbClr val="000000"/>
                </a:solidFill>
              </a:defRPr>
            </a:lvl8pPr>
            <a:lvl9pPr lvl="8" algn="ctr" rtl="0">
              <a:spcBef>
                <a:spcPts val="0"/>
              </a:spcBef>
              <a:spcAft>
                <a:spcPts val="0"/>
              </a:spcAft>
              <a:buClr>
                <a:srgbClr val="000000"/>
              </a:buClr>
              <a:buSzPts val="1100"/>
              <a:buNone/>
              <a:defRPr sz="1467">
                <a:solidFill>
                  <a:srgbClr val="000000"/>
                </a:solidFill>
              </a:defRPr>
            </a:lvl9pPr>
          </a:lstStyle>
          <a:p>
            <a:endParaRPr/>
          </a:p>
        </p:txBody>
      </p:sp>
      <p:sp>
        <p:nvSpPr>
          <p:cNvPr id="61" name="Google Shape;61;p7"/>
          <p:cNvSpPr/>
          <p:nvPr/>
        </p:nvSpPr>
        <p:spPr>
          <a:xfrm>
            <a:off x="558800" y="976533"/>
            <a:ext cx="314000" cy="314000"/>
          </a:xfrm>
          <a:prstGeom prst="ellipse">
            <a:avLst/>
          </a:prstGeom>
          <a:solidFill>
            <a:srgbClr val="FFCB6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7"/>
          <p:cNvSpPr/>
          <p:nvPr/>
        </p:nvSpPr>
        <p:spPr>
          <a:xfrm>
            <a:off x="127000" y="976533"/>
            <a:ext cx="314000" cy="314000"/>
          </a:xfrm>
          <a:prstGeom prst="ellipse">
            <a:avLst/>
          </a:prstGeom>
          <a:solidFill>
            <a:srgbClr val="FFE4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65829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rgbClr val="FFFFFF"/>
        </a:solidFill>
        <a:effectLst/>
      </p:bgPr>
    </p:bg>
    <p:spTree>
      <p:nvGrpSpPr>
        <p:cNvPr id="1" name="Shape 63"/>
        <p:cNvGrpSpPr/>
        <p:nvPr/>
      </p:nvGrpSpPr>
      <p:grpSpPr>
        <a:xfrm>
          <a:off x="0" y="0"/>
          <a:ext cx="0" cy="0"/>
          <a:chOff x="0" y="0"/>
          <a:chExt cx="0" cy="0"/>
        </a:xfrm>
      </p:grpSpPr>
      <p:sp>
        <p:nvSpPr>
          <p:cNvPr id="64" name="Google Shape;64;p8"/>
          <p:cNvSpPr/>
          <p:nvPr/>
        </p:nvSpPr>
        <p:spPr>
          <a:xfrm>
            <a:off x="3490893" y="-424468"/>
            <a:ext cx="9082092" cy="9782943"/>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E48D">
              <a:alpha val="20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8"/>
          <p:cNvSpPr/>
          <p:nvPr/>
        </p:nvSpPr>
        <p:spPr>
          <a:xfrm>
            <a:off x="990600" y="947133"/>
            <a:ext cx="11582400" cy="372800"/>
          </a:xfrm>
          <a:prstGeom prst="rect">
            <a:avLst/>
          </a:prstGeom>
          <a:solidFill>
            <a:srgbClr val="74C1B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8"/>
          <p:cNvSpPr txBox="1">
            <a:spLocks noGrp="1"/>
          </p:cNvSpPr>
          <p:nvPr>
            <p:ph type="ctrTitle"/>
          </p:nvPr>
        </p:nvSpPr>
        <p:spPr>
          <a:xfrm>
            <a:off x="1054633" y="960000"/>
            <a:ext cx="6683200" cy="418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rgbClr val="FFFFFF"/>
                </a:solidFill>
              </a:defRPr>
            </a:lvl1pPr>
            <a:lvl2pPr lvl="1" algn="ctr" rtl="0">
              <a:spcBef>
                <a:spcPts val="0"/>
              </a:spcBef>
              <a:spcAft>
                <a:spcPts val="0"/>
              </a:spcAft>
              <a:buClr>
                <a:srgbClr val="000000"/>
              </a:buClr>
              <a:buSzPts val="1100"/>
              <a:buNone/>
              <a:defRPr sz="1467">
                <a:solidFill>
                  <a:srgbClr val="000000"/>
                </a:solidFill>
              </a:defRPr>
            </a:lvl2pPr>
            <a:lvl3pPr lvl="2" algn="ctr" rtl="0">
              <a:spcBef>
                <a:spcPts val="0"/>
              </a:spcBef>
              <a:spcAft>
                <a:spcPts val="0"/>
              </a:spcAft>
              <a:buClr>
                <a:srgbClr val="000000"/>
              </a:buClr>
              <a:buSzPts val="1100"/>
              <a:buNone/>
              <a:defRPr sz="1467">
                <a:solidFill>
                  <a:srgbClr val="000000"/>
                </a:solidFill>
              </a:defRPr>
            </a:lvl3pPr>
            <a:lvl4pPr lvl="3" algn="ctr" rtl="0">
              <a:spcBef>
                <a:spcPts val="0"/>
              </a:spcBef>
              <a:spcAft>
                <a:spcPts val="0"/>
              </a:spcAft>
              <a:buClr>
                <a:srgbClr val="000000"/>
              </a:buClr>
              <a:buSzPts val="1100"/>
              <a:buNone/>
              <a:defRPr sz="1467">
                <a:solidFill>
                  <a:srgbClr val="000000"/>
                </a:solidFill>
              </a:defRPr>
            </a:lvl4pPr>
            <a:lvl5pPr lvl="4" algn="ctr" rtl="0">
              <a:spcBef>
                <a:spcPts val="0"/>
              </a:spcBef>
              <a:spcAft>
                <a:spcPts val="0"/>
              </a:spcAft>
              <a:buClr>
                <a:srgbClr val="000000"/>
              </a:buClr>
              <a:buSzPts val="1100"/>
              <a:buNone/>
              <a:defRPr sz="1467">
                <a:solidFill>
                  <a:srgbClr val="000000"/>
                </a:solidFill>
              </a:defRPr>
            </a:lvl5pPr>
            <a:lvl6pPr lvl="5" algn="ctr" rtl="0">
              <a:spcBef>
                <a:spcPts val="0"/>
              </a:spcBef>
              <a:spcAft>
                <a:spcPts val="0"/>
              </a:spcAft>
              <a:buClr>
                <a:srgbClr val="000000"/>
              </a:buClr>
              <a:buSzPts val="1100"/>
              <a:buNone/>
              <a:defRPr sz="1467">
                <a:solidFill>
                  <a:srgbClr val="000000"/>
                </a:solidFill>
              </a:defRPr>
            </a:lvl6pPr>
            <a:lvl7pPr lvl="6" algn="ctr" rtl="0">
              <a:spcBef>
                <a:spcPts val="0"/>
              </a:spcBef>
              <a:spcAft>
                <a:spcPts val="0"/>
              </a:spcAft>
              <a:buClr>
                <a:srgbClr val="000000"/>
              </a:buClr>
              <a:buSzPts val="1100"/>
              <a:buNone/>
              <a:defRPr sz="1467">
                <a:solidFill>
                  <a:srgbClr val="000000"/>
                </a:solidFill>
              </a:defRPr>
            </a:lvl7pPr>
            <a:lvl8pPr lvl="7" algn="ctr" rtl="0">
              <a:spcBef>
                <a:spcPts val="0"/>
              </a:spcBef>
              <a:spcAft>
                <a:spcPts val="0"/>
              </a:spcAft>
              <a:buClr>
                <a:srgbClr val="000000"/>
              </a:buClr>
              <a:buSzPts val="1100"/>
              <a:buNone/>
              <a:defRPr sz="1467">
                <a:solidFill>
                  <a:srgbClr val="000000"/>
                </a:solidFill>
              </a:defRPr>
            </a:lvl8pPr>
            <a:lvl9pPr lvl="8" algn="ctr" rtl="0">
              <a:spcBef>
                <a:spcPts val="0"/>
              </a:spcBef>
              <a:spcAft>
                <a:spcPts val="0"/>
              </a:spcAft>
              <a:buClr>
                <a:srgbClr val="000000"/>
              </a:buClr>
              <a:buSzPts val="1100"/>
              <a:buNone/>
              <a:defRPr sz="1467">
                <a:solidFill>
                  <a:srgbClr val="000000"/>
                </a:solidFill>
              </a:defRPr>
            </a:lvl9pPr>
          </a:lstStyle>
          <a:p>
            <a:endParaRPr/>
          </a:p>
        </p:txBody>
      </p:sp>
      <p:sp>
        <p:nvSpPr>
          <p:cNvPr id="67" name="Google Shape;67;p8"/>
          <p:cNvSpPr/>
          <p:nvPr/>
        </p:nvSpPr>
        <p:spPr>
          <a:xfrm>
            <a:off x="558800" y="976533"/>
            <a:ext cx="314000" cy="314000"/>
          </a:xfrm>
          <a:prstGeom prst="ellipse">
            <a:avLst/>
          </a:prstGeom>
          <a:solidFill>
            <a:srgbClr val="FFCB6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8"/>
          <p:cNvSpPr/>
          <p:nvPr/>
        </p:nvSpPr>
        <p:spPr>
          <a:xfrm>
            <a:off x="127000" y="976533"/>
            <a:ext cx="314000" cy="314000"/>
          </a:xfrm>
          <a:prstGeom prst="ellipse">
            <a:avLst/>
          </a:prstGeom>
          <a:solidFill>
            <a:srgbClr val="FFE4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705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rgbClr val="FFFFFF"/>
        </a:solidFill>
        <a:effectLst/>
      </p:bgPr>
    </p:bg>
    <p:spTree>
      <p:nvGrpSpPr>
        <p:cNvPr id="1" name="Shape 69"/>
        <p:cNvGrpSpPr/>
        <p:nvPr/>
      </p:nvGrpSpPr>
      <p:grpSpPr>
        <a:xfrm>
          <a:off x="0" y="0"/>
          <a:ext cx="0" cy="0"/>
          <a:chOff x="0" y="0"/>
          <a:chExt cx="0" cy="0"/>
        </a:xfrm>
      </p:grpSpPr>
      <p:sp>
        <p:nvSpPr>
          <p:cNvPr id="70" name="Google Shape;70;p9"/>
          <p:cNvSpPr/>
          <p:nvPr/>
        </p:nvSpPr>
        <p:spPr>
          <a:xfrm rot="5400000">
            <a:off x="5202930" y="347875"/>
            <a:ext cx="7470244" cy="8046900"/>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ADDBD7">
              <a:alpha val="20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9"/>
          <p:cNvSpPr/>
          <p:nvPr/>
        </p:nvSpPr>
        <p:spPr>
          <a:xfrm>
            <a:off x="990600" y="947133"/>
            <a:ext cx="11582400" cy="372800"/>
          </a:xfrm>
          <a:prstGeom prst="rect">
            <a:avLst/>
          </a:prstGeom>
          <a:solidFill>
            <a:srgbClr val="74C1B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9"/>
          <p:cNvSpPr txBox="1">
            <a:spLocks noGrp="1"/>
          </p:cNvSpPr>
          <p:nvPr>
            <p:ph type="ctrTitle"/>
          </p:nvPr>
        </p:nvSpPr>
        <p:spPr>
          <a:xfrm>
            <a:off x="1054633" y="960000"/>
            <a:ext cx="6683200" cy="418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rgbClr val="FFFFFF"/>
                </a:solidFill>
              </a:defRPr>
            </a:lvl1pPr>
            <a:lvl2pPr lvl="1" algn="ctr" rtl="0">
              <a:spcBef>
                <a:spcPts val="0"/>
              </a:spcBef>
              <a:spcAft>
                <a:spcPts val="0"/>
              </a:spcAft>
              <a:buClr>
                <a:srgbClr val="000000"/>
              </a:buClr>
              <a:buSzPts val="1100"/>
              <a:buNone/>
              <a:defRPr sz="1467">
                <a:solidFill>
                  <a:srgbClr val="000000"/>
                </a:solidFill>
              </a:defRPr>
            </a:lvl2pPr>
            <a:lvl3pPr lvl="2" algn="ctr" rtl="0">
              <a:spcBef>
                <a:spcPts val="0"/>
              </a:spcBef>
              <a:spcAft>
                <a:spcPts val="0"/>
              </a:spcAft>
              <a:buClr>
                <a:srgbClr val="000000"/>
              </a:buClr>
              <a:buSzPts val="1100"/>
              <a:buNone/>
              <a:defRPr sz="1467">
                <a:solidFill>
                  <a:srgbClr val="000000"/>
                </a:solidFill>
              </a:defRPr>
            </a:lvl3pPr>
            <a:lvl4pPr lvl="3" algn="ctr" rtl="0">
              <a:spcBef>
                <a:spcPts val="0"/>
              </a:spcBef>
              <a:spcAft>
                <a:spcPts val="0"/>
              </a:spcAft>
              <a:buClr>
                <a:srgbClr val="000000"/>
              </a:buClr>
              <a:buSzPts val="1100"/>
              <a:buNone/>
              <a:defRPr sz="1467">
                <a:solidFill>
                  <a:srgbClr val="000000"/>
                </a:solidFill>
              </a:defRPr>
            </a:lvl4pPr>
            <a:lvl5pPr lvl="4" algn="ctr" rtl="0">
              <a:spcBef>
                <a:spcPts val="0"/>
              </a:spcBef>
              <a:spcAft>
                <a:spcPts val="0"/>
              </a:spcAft>
              <a:buClr>
                <a:srgbClr val="000000"/>
              </a:buClr>
              <a:buSzPts val="1100"/>
              <a:buNone/>
              <a:defRPr sz="1467">
                <a:solidFill>
                  <a:srgbClr val="000000"/>
                </a:solidFill>
              </a:defRPr>
            </a:lvl5pPr>
            <a:lvl6pPr lvl="5" algn="ctr" rtl="0">
              <a:spcBef>
                <a:spcPts val="0"/>
              </a:spcBef>
              <a:spcAft>
                <a:spcPts val="0"/>
              </a:spcAft>
              <a:buClr>
                <a:srgbClr val="000000"/>
              </a:buClr>
              <a:buSzPts val="1100"/>
              <a:buNone/>
              <a:defRPr sz="1467">
                <a:solidFill>
                  <a:srgbClr val="000000"/>
                </a:solidFill>
              </a:defRPr>
            </a:lvl6pPr>
            <a:lvl7pPr lvl="6" algn="ctr" rtl="0">
              <a:spcBef>
                <a:spcPts val="0"/>
              </a:spcBef>
              <a:spcAft>
                <a:spcPts val="0"/>
              </a:spcAft>
              <a:buClr>
                <a:srgbClr val="000000"/>
              </a:buClr>
              <a:buSzPts val="1100"/>
              <a:buNone/>
              <a:defRPr sz="1467">
                <a:solidFill>
                  <a:srgbClr val="000000"/>
                </a:solidFill>
              </a:defRPr>
            </a:lvl7pPr>
            <a:lvl8pPr lvl="7" algn="ctr" rtl="0">
              <a:spcBef>
                <a:spcPts val="0"/>
              </a:spcBef>
              <a:spcAft>
                <a:spcPts val="0"/>
              </a:spcAft>
              <a:buClr>
                <a:srgbClr val="000000"/>
              </a:buClr>
              <a:buSzPts val="1100"/>
              <a:buNone/>
              <a:defRPr sz="1467">
                <a:solidFill>
                  <a:srgbClr val="000000"/>
                </a:solidFill>
              </a:defRPr>
            </a:lvl8pPr>
            <a:lvl9pPr lvl="8" algn="ctr" rtl="0">
              <a:spcBef>
                <a:spcPts val="0"/>
              </a:spcBef>
              <a:spcAft>
                <a:spcPts val="0"/>
              </a:spcAft>
              <a:buClr>
                <a:srgbClr val="000000"/>
              </a:buClr>
              <a:buSzPts val="1100"/>
              <a:buNone/>
              <a:defRPr sz="1467">
                <a:solidFill>
                  <a:srgbClr val="000000"/>
                </a:solidFill>
              </a:defRPr>
            </a:lvl9pPr>
          </a:lstStyle>
          <a:p>
            <a:endParaRPr/>
          </a:p>
        </p:txBody>
      </p:sp>
      <p:sp>
        <p:nvSpPr>
          <p:cNvPr id="73" name="Google Shape;73;p9"/>
          <p:cNvSpPr/>
          <p:nvPr/>
        </p:nvSpPr>
        <p:spPr>
          <a:xfrm>
            <a:off x="558800" y="976533"/>
            <a:ext cx="314000" cy="314000"/>
          </a:xfrm>
          <a:prstGeom prst="ellipse">
            <a:avLst/>
          </a:prstGeom>
          <a:solidFill>
            <a:srgbClr val="FFCB6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9"/>
          <p:cNvSpPr/>
          <p:nvPr/>
        </p:nvSpPr>
        <p:spPr>
          <a:xfrm>
            <a:off x="127000" y="976533"/>
            <a:ext cx="314000" cy="314000"/>
          </a:xfrm>
          <a:prstGeom prst="ellipse">
            <a:avLst/>
          </a:prstGeom>
          <a:solidFill>
            <a:srgbClr val="FFE4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5067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FFFFFF"/>
        </a:solidFill>
        <a:effectLst/>
      </p:bgPr>
    </p:bg>
    <p:spTree>
      <p:nvGrpSpPr>
        <p:cNvPr id="1" name="Shape 75"/>
        <p:cNvGrpSpPr/>
        <p:nvPr/>
      </p:nvGrpSpPr>
      <p:grpSpPr>
        <a:xfrm>
          <a:off x="0" y="0"/>
          <a:ext cx="0" cy="0"/>
          <a:chOff x="0" y="0"/>
          <a:chExt cx="0" cy="0"/>
        </a:xfrm>
      </p:grpSpPr>
      <p:sp>
        <p:nvSpPr>
          <p:cNvPr id="76" name="Google Shape;76;p10"/>
          <p:cNvSpPr/>
          <p:nvPr/>
        </p:nvSpPr>
        <p:spPr>
          <a:xfrm rot="-5400000">
            <a:off x="169026" y="-500668"/>
            <a:ext cx="9082092" cy="9782943"/>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ADDBD7">
              <a:alpha val="204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0"/>
          <p:cNvSpPr txBox="1">
            <a:spLocks noGrp="1"/>
          </p:cNvSpPr>
          <p:nvPr>
            <p:ph type="ctrTitle"/>
          </p:nvPr>
        </p:nvSpPr>
        <p:spPr>
          <a:xfrm>
            <a:off x="636035" y="2077133"/>
            <a:ext cx="5612400" cy="11356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CB64"/>
              </a:buClr>
              <a:buSzPts val="4800"/>
              <a:buNone/>
              <a:defRPr sz="6400">
                <a:solidFill>
                  <a:srgbClr val="FFCB64"/>
                </a:solidFill>
              </a:defRPr>
            </a:lvl1pPr>
            <a:lvl2pPr lvl="1" algn="ctr" rtl="0">
              <a:spcBef>
                <a:spcPts val="0"/>
              </a:spcBef>
              <a:spcAft>
                <a:spcPts val="0"/>
              </a:spcAft>
              <a:buClr>
                <a:srgbClr val="000000"/>
              </a:buClr>
              <a:buSzPts val="4800"/>
              <a:buNone/>
              <a:defRPr sz="6400">
                <a:solidFill>
                  <a:srgbClr val="000000"/>
                </a:solidFill>
              </a:defRPr>
            </a:lvl2pPr>
            <a:lvl3pPr lvl="2" algn="ctr" rtl="0">
              <a:spcBef>
                <a:spcPts val="0"/>
              </a:spcBef>
              <a:spcAft>
                <a:spcPts val="0"/>
              </a:spcAft>
              <a:buClr>
                <a:srgbClr val="000000"/>
              </a:buClr>
              <a:buSzPts val="4800"/>
              <a:buNone/>
              <a:defRPr sz="6400">
                <a:solidFill>
                  <a:srgbClr val="000000"/>
                </a:solidFill>
              </a:defRPr>
            </a:lvl3pPr>
            <a:lvl4pPr lvl="3" algn="ctr" rtl="0">
              <a:spcBef>
                <a:spcPts val="0"/>
              </a:spcBef>
              <a:spcAft>
                <a:spcPts val="0"/>
              </a:spcAft>
              <a:buClr>
                <a:srgbClr val="000000"/>
              </a:buClr>
              <a:buSzPts val="4800"/>
              <a:buNone/>
              <a:defRPr sz="6400">
                <a:solidFill>
                  <a:srgbClr val="000000"/>
                </a:solidFill>
              </a:defRPr>
            </a:lvl4pPr>
            <a:lvl5pPr lvl="4" algn="ctr" rtl="0">
              <a:spcBef>
                <a:spcPts val="0"/>
              </a:spcBef>
              <a:spcAft>
                <a:spcPts val="0"/>
              </a:spcAft>
              <a:buClr>
                <a:srgbClr val="000000"/>
              </a:buClr>
              <a:buSzPts val="4800"/>
              <a:buNone/>
              <a:defRPr sz="6400">
                <a:solidFill>
                  <a:srgbClr val="000000"/>
                </a:solidFill>
              </a:defRPr>
            </a:lvl5pPr>
            <a:lvl6pPr lvl="5" algn="ctr" rtl="0">
              <a:spcBef>
                <a:spcPts val="0"/>
              </a:spcBef>
              <a:spcAft>
                <a:spcPts val="0"/>
              </a:spcAft>
              <a:buClr>
                <a:srgbClr val="000000"/>
              </a:buClr>
              <a:buSzPts val="4800"/>
              <a:buNone/>
              <a:defRPr sz="6400">
                <a:solidFill>
                  <a:srgbClr val="000000"/>
                </a:solidFill>
              </a:defRPr>
            </a:lvl6pPr>
            <a:lvl7pPr lvl="6" algn="ctr" rtl="0">
              <a:spcBef>
                <a:spcPts val="0"/>
              </a:spcBef>
              <a:spcAft>
                <a:spcPts val="0"/>
              </a:spcAft>
              <a:buClr>
                <a:srgbClr val="000000"/>
              </a:buClr>
              <a:buSzPts val="4800"/>
              <a:buNone/>
              <a:defRPr sz="6400">
                <a:solidFill>
                  <a:srgbClr val="000000"/>
                </a:solidFill>
              </a:defRPr>
            </a:lvl7pPr>
            <a:lvl8pPr lvl="7" algn="ctr" rtl="0">
              <a:spcBef>
                <a:spcPts val="0"/>
              </a:spcBef>
              <a:spcAft>
                <a:spcPts val="0"/>
              </a:spcAft>
              <a:buClr>
                <a:srgbClr val="000000"/>
              </a:buClr>
              <a:buSzPts val="4800"/>
              <a:buNone/>
              <a:defRPr sz="6400">
                <a:solidFill>
                  <a:srgbClr val="000000"/>
                </a:solidFill>
              </a:defRPr>
            </a:lvl8pPr>
            <a:lvl9pPr lvl="8" algn="ctr" rtl="0">
              <a:spcBef>
                <a:spcPts val="0"/>
              </a:spcBef>
              <a:spcAft>
                <a:spcPts val="0"/>
              </a:spcAft>
              <a:buClr>
                <a:srgbClr val="000000"/>
              </a:buClr>
              <a:buSzPts val="4800"/>
              <a:buNone/>
              <a:defRPr sz="6400">
                <a:solidFill>
                  <a:srgbClr val="000000"/>
                </a:solidFill>
              </a:defRPr>
            </a:lvl9pPr>
          </a:lstStyle>
          <a:p>
            <a:endParaRPr/>
          </a:p>
        </p:txBody>
      </p:sp>
      <p:sp>
        <p:nvSpPr>
          <p:cNvPr id="78" name="Google Shape;78;p10"/>
          <p:cNvSpPr txBox="1">
            <a:spLocks noGrp="1"/>
          </p:cNvSpPr>
          <p:nvPr>
            <p:ph type="subTitle" idx="1"/>
          </p:nvPr>
        </p:nvSpPr>
        <p:spPr>
          <a:xfrm flipH="1">
            <a:off x="2232035" y="3212733"/>
            <a:ext cx="4016400" cy="222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Clr>
                <a:srgbClr val="000000"/>
              </a:buClr>
              <a:buSzPts val="1200"/>
              <a:buNone/>
              <a:defRPr>
                <a:solidFill>
                  <a:srgbClr val="000000"/>
                </a:solidFill>
              </a:defRPr>
            </a:lvl2pPr>
            <a:lvl3pPr lvl="2" algn="r" rtl="0">
              <a:lnSpc>
                <a:spcPct val="100000"/>
              </a:lnSpc>
              <a:spcBef>
                <a:spcPts val="0"/>
              </a:spcBef>
              <a:spcAft>
                <a:spcPts val="0"/>
              </a:spcAft>
              <a:buClr>
                <a:srgbClr val="000000"/>
              </a:buClr>
              <a:buSzPts val="1200"/>
              <a:buNone/>
              <a:defRPr>
                <a:solidFill>
                  <a:srgbClr val="000000"/>
                </a:solidFill>
              </a:defRPr>
            </a:lvl3pPr>
            <a:lvl4pPr lvl="3" algn="r" rtl="0">
              <a:lnSpc>
                <a:spcPct val="100000"/>
              </a:lnSpc>
              <a:spcBef>
                <a:spcPts val="0"/>
              </a:spcBef>
              <a:spcAft>
                <a:spcPts val="0"/>
              </a:spcAft>
              <a:buClr>
                <a:srgbClr val="000000"/>
              </a:buClr>
              <a:buSzPts val="1200"/>
              <a:buNone/>
              <a:defRPr>
                <a:solidFill>
                  <a:srgbClr val="000000"/>
                </a:solidFill>
              </a:defRPr>
            </a:lvl4pPr>
            <a:lvl5pPr lvl="4" algn="r" rtl="0">
              <a:lnSpc>
                <a:spcPct val="100000"/>
              </a:lnSpc>
              <a:spcBef>
                <a:spcPts val="0"/>
              </a:spcBef>
              <a:spcAft>
                <a:spcPts val="0"/>
              </a:spcAft>
              <a:buClr>
                <a:srgbClr val="000000"/>
              </a:buClr>
              <a:buSzPts val="1200"/>
              <a:buNone/>
              <a:defRPr>
                <a:solidFill>
                  <a:srgbClr val="000000"/>
                </a:solidFill>
              </a:defRPr>
            </a:lvl5pPr>
            <a:lvl6pPr lvl="5" algn="r" rtl="0">
              <a:lnSpc>
                <a:spcPct val="100000"/>
              </a:lnSpc>
              <a:spcBef>
                <a:spcPts val="0"/>
              </a:spcBef>
              <a:spcAft>
                <a:spcPts val="0"/>
              </a:spcAft>
              <a:buClr>
                <a:srgbClr val="000000"/>
              </a:buClr>
              <a:buSzPts val="1200"/>
              <a:buNone/>
              <a:defRPr>
                <a:solidFill>
                  <a:srgbClr val="000000"/>
                </a:solidFill>
              </a:defRPr>
            </a:lvl6pPr>
            <a:lvl7pPr lvl="6" algn="r" rtl="0">
              <a:lnSpc>
                <a:spcPct val="100000"/>
              </a:lnSpc>
              <a:spcBef>
                <a:spcPts val="0"/>
              </a:spcBef>
              <a:spcAft>
                <a:spcPts val="0"/>
              </a:spcAft>
              <a:buClr>
                <a:srgbClr val="000000"/>
              </a:buClr>
              <a:buSzPts val="1200"/>
              <a:buNone/>
              <a:defRPr>
                <a:solidFill>
                  <a:srgbClr val="000000"/>
                </a:solidFill>
              </a:defRPr>
            </a:lvl7pPr>
            <a:lvl8pPr lvl="7" algn="r" rtl="0">
              <a:lnSpc>
                <a:spcPct val="100000"/>
              </a:lnSpc>
              <a:spcBef>
                <a:spcPts val="0"/>
              </a:spcBef>
              <a:spcAft>
                <a:spcPts val="0"/>
              </a:spcAft>
              <a:buClr>
                <a:srgbClr val="000000"/>
              </a:buClr>
              <a:buSzPts val="1200"/>
              <a:buNone/>
              <a:defRPr>
                <a:solidFill>
                  <a:srgbClr val="000000"/>
                </a:solidFill>
              </a:defRPr>
            </a:lvl8pPr>
            <a:lvl9pPr lvl="8" algn="r" rtl="0">
              <a:lnSpc>
                <a:spcPct val="100000"/>
              </a:lnSpc>
              <a:spcBef>
                <a:spcPts val="0"/>
              </a:spcBef>
              <a:spcAft>
                <a:spcPts val="0"/>
              </a:spcAft>
              <a:buClr>
                <a:srgbClr val="000000"/>
              </a:buClr>
              <a:buSzPts val="1200"/>
              <a:buNone/>
              <a:defRPr>
                <a:solidFill>
                  <a:srgbClr val="000000"/>
                </a:solidFill>
              </a:defRPr>
            </a:lvl9pPr>
          </a:lstStyle>
          <a:p>
            <a:endParaRPr/>
          </a:p>
        </p:txBody>
      </p:sp>
      <p:sp>
        <p:nvSpPr>
          <p:cNvPr id="79" name="Google Shape;79;p10"/>
          <p:cNvSpPr txBox="1"/>
          <p:nvPr/>
        </p:nvSpPr>
        <p:spPr>
          <a:xfrm>
            <a:off x="1684733" y="4911000"/>
            <a:ext cx="4530800" cy="23792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400"/>
              </a:spcBef>
              <a:spcAft>
                <a:spcPts val="0"/>
              </a:spcAft>
              <a:buNone/>
            </a:pPr>
            <a:r>
              <a:rPr lang="en" sz="1200">
                <a:solidFill>
                  <a:srgbClr val="434343"/>
                </a:solidFill>
                <a:latin typeface="EB Garamond"/>
                <a:ea typeface="EB Garamond"/>
                <a:cs typeface="EB Garamond"/>
                <a:sym typeface="EB Garamond"/>
              </a:rPr>
              <a:t>CREDITS: This presentation template was created by </a:t>
            </a:r>
            <a:r>
              <a:rPr lang="en" sz="1200" b="1">
                <a:solidFill>
                  <a:srgbClr val="434343"/>
                </a:solidFill>
                <a:uFill>
                  <a:noFill/>
                </a:uFill>
                <a:latin typeface="EB Garamond"/>
                <a:ea typeface="EB Garamond"/>
                <a:cs typeface="EB Garamond"/>
                <a:sym typeface="EB Garamond"/>
                <a:hlinkClick r:id="rId2">
                  <a:extLst>
                    <a:ext uri="{A12FA001-AC4F-418D-AE19-62706E023703}">
                      <ahyp:hlinkClr xmlns:ahyp="http://schemas.microsoft.com/office/drawing/2018/hyperlinkcolor" xmlns="" val="tx"/>
                    </a:ext>
                  </a:extLst>
                </a:hlinkClick>
              </a:rPr>
              <a:t>Slidesgo</a:t>
            </a:r>
            <a:r>
              <a:rPr lang="en" sz="1200">
                <a:solidFill>
                  <a:srgbClr val="434343"/>
                </a:solidFill>
                <a:latin typeface="EB Garamond"/>
                <a:ea typeface="EB Garamond"/>
                <a:cs typeface="EB Garamond"/>
                <a:sym typeface="EB Garamond"/>
              </a:rPr>
              <a:t>, including icons by </a:t>
            </a:r>
            <a:r>
              <a:rPr lang="en" sz="1200" b="1">
                <a:solidFill>
                  <a:srgbClr val="434343"/>
                </a:solidFill>
                <a:uFill>
                  <a:noFill/>
                </a:uFill>
                <a:latin typeface="EB Garamond"/>
                <a:ea typeface="EB Garamond"/>
                <a:cs typeface="EB Garamond"/>
                <a:sym typeface="EB Garamond"/>
                <a:hlinkClick r:id="rId3">
                  <a:extLst>
                    <a:ext uri="{A12FA001-AC4F-418D-AE19-62706E023703}">
                      <ahyp:hlinkClr xmlns:ahyp="http://schemas.microsoft.com/office/drawing/2018/hyperlinkcolor" xmlns="" val="tx"/>
                    </a:ext>
                  </a:extLst>
                </a:hlinkClick>
              </a:rPr>
              <a:t>Flaticon</a:t>
            </a:r>
            <a:r>
              <a:rPr lang="en" sz="1200">
                <a:solidFill>
                  <a:srgbClr val="434343"/>
                </a:solidFill>
                <a:latin typeface="EB Garamond"/>
                <a:ea typeface="EB Garamond"/>
                <a:cs typeface="EB Garamond"/>
                <a:sym typeface="EB Garamond"/>
              </a:rPr>
              <a:t>, and infographics &amp; images by </a:t>
            </a:r>
            <a:r>
              <a:rPr lang="en" sz="1200" b="1">
                <a:solidFill>
                  <a:srgbClr val="434343"/>
                </a:solidFill>
                <a:uFill>
                  <a:noFill/>
                </a:uFill>
                <a:latin typeface="EB Garamond"/>
                <a:ea typeface="EB Garamond"/>
                <a:cs typeface="EB Garamond"/>
                <a:sym typeface="EB Garamond"/>
                <a:hlinkClick r:id="rId4">
                  <a:extLst>
                    <a:ext uri="{A12FA001-AC4F-418D-AE19-62706E023703}">
                      <ahyp:hlinkClr xmlns:ahyp="http://schemas.microsoft.com/office/drawing/2018/hyperlinkcolor" xmlns="" val="tx"/>
                    </a:ext>
                  </a:extLst>
                </a:hlinkClick>
              </a:rPr>
              <a:t>Freepik</a:t>
            </a:r>
            <a:r>
              <a:rPr lang="en" sz="1200">
                <a:solidFill>
                  <a:srgbClr val="434343"/>
                </a:solidFill>
                <a:latin typeface="EB Garamond"/>
                <a:ea typeface="EB Garamond"/>
                <a:cs typeface="EB Garamond"/>
                <a:sym typeface="EB Garamond"/>
              </a:rPr>
              <a:t>. </a:t>
            </a:r>
            <a:endParaRPr sz="1200">
              <a:solidFill>
                <a:srgbClr val="434343"/>
              </a:solidFill>
              <a:latin typeface="EB Garamond"/>
              <a:ea typeface="EB Garamond"/>
              <a:cs typeface="EB Garamond"/>
              <a:sym typeface="EB Garamond"/>
            </a:endParaRPr>
          </a:p>
          <a:p>
            <a:pPr marL="0" lvl="0" indent="0" algn="r" rtl="0">
              <a:lnSpc>
                <a:spcPct val="100000"/>
              </a:lnSpc>
              <a:spcBef>
                <a:spcPts val="400"/>
              </a:spcBef>
              <a:spcAft>
                <a:spcPts val="0"/>
              </a:spcAft>
              <a:buNone/>
            </a:pPr>
            <a:r>
              <a:rPr lang="en" sz="1200" b="1">
                <a:solidFill>
                  <a:srgbClr val="434343"/>
                </a:solidFill>
                <a:latin typeface="EB Garamond"/>
                <a:ea typeface="EB Garamond"/>
                <a:cs typeface="EB Garamond"/>
                <a:sym typeface="EB Garamond"/>
              </a:rPr>
              <a:t>Please keep this slide for attribution.</a:t>
            </a:r>
            <a:endParaRPr sz="1200" b="1">
              <a:solidFill>
                <a:srgbClr val="434343"/>
              </a:solidFill>
              <a:latin typeface="EB Garamond"/>
              <a:ea typeface="EB Garamond"/>
              <a:cs typeface="EB Garamond"/>
              <a:sym typeface="EB Garamond"/>
            </a:endParaRPr>
          </a:p>
          <a:p>
            <a:pPr marL="0" lvl="0" indent="0" algn="r" rtl="0">
              <a:lnSpc>
                <a:spcPct val="115000"/>
              </a:lnSpc>
              <a:spcBef>
                <a:spcPts val="400"/>
              </a:spcBef>
              <a:spcAft>
                <a:spcPts val="0"/>
              </a:spcAft>
              <a:buNone/>
            </a:pPr>
            <a:endParaRPr sz="2400">
              <a:latin typeface="Barlow Light"/>
              <a:ea typeface="Barlow Light"/>
              <a:cs typeface="Barlow Light"/>
              <a:sym typeface="Barlow Light"/>
            </a:endParaRPr>
          </a:p>
          <a:p>
            <a:pPr marL="0" lvl="0" indent="0" algn="r" rtl="0">
              <a:spcBef>
                <a:spcPts val="0"/>
              </a:spcBef>
              <a:spcAft>
                <a:spcPts val="0"/>
              </a:spcAft>
              <a:buNone/>
            </a:pPr>
            <a:endParaRPr sz="2400">
              <a:latin typeface="Barlow Light"/>
              <a:ea typeface="Barlow Light"/>
              <a:cs typeface="Barlow Light"/>
              <a:sym typeface="Barlow Light"/>
            </a:endParaRPr>
          </a:p>
        </p:txBody>
      </p:sp>
    </p:spTree>
    <p:extLst>
      <p:ext uri="{BB962C8B-B14F-4D97-AF65-F5344CB8AC3E}">
        <p14:creationId xmlns:p14="http://schemas.microsoft.com/office/powerpoint/2010/main" val="3867333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80"/>
        <p:cNvGrpSpPr/>
        <p:nvPr/>
      </p:nvGrpSpPr>
      <p:grpSpPr>
        <a:xfrm>
          <a:off x="0" y="0"/>
          <a:ext cx="0" cy="0"/>
          <a:chOff x="0" y="0"/>
          <a:chExt cx="0" cy="0"/>
        </a:xfrm>
      </p:grpSpPr>
      <p:sp>
        <p:nvSpPr>
          <p:cNvPr id="81" name="Google Shape;81;p11"/>
          <p:cNvSpPr/>
          <p:nvPr/>
        </p:nvSpPr>
        <p:spPr>
          <a:xfrm rot="466977">
            <a:off x="5908799" y="-1312504"/>
            <a:ext cx="7994533" cy="8610120"/>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66AAA2">
              <a:alpha val="155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11"/>
          <p:cNvSpPr txBox="1">
            <a:spLocks noGrp="1"/>
          </p:cNvSpPr>
          <p:nvPr>
            <p:ph type="body" idx="1"/>
          </p:nvPr>
        </p:nvSpPr>
        <p:spPr>
          <a:xfrm>
            <a:off x="856067" y="1627200"/>
            <a:ext cx="7077600" cy="1968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000000"/>
              </a:buClr>
              <a:buSzPts val="1200"/>
              <a:buChar char="●"/>
              <a:defRPr>
                <a:solidFill>
                  <a:srgbClr val="000000"/>
                </a:solidFill>
              </a:defRPr>
            </a:lvl1pPr>
            <a:lvl2pPr marL="1219170" lvl="1" indent="-406390" rtl="0">
              <a:spcBef>
                <a:spcPts val="2133"/>
              </a:spcBef>
              <a:spcAft>
                <a:spcPts val="0"/>
              </a:spcAft>
              <a:buClr>
                <a:srgbClr val="000000"/>
              </a:buClr>
              <a:buSzPts val="1200"/>
              <a:buChar char="○"/>
              <a:defRPr>
                <a:solidFill>
                  <a:srgbClr val="000000"/>
                </a:solidFill>
              </a:defRPr>
            </a:lvl2pPr>
            <a:lvl3pPr marL="1828754" lvl="2" indent="-406390" rtl="0">
              <a:spcBef>
                <a:spcPts val="2133"/>
              </a:spcBef>
              <a:spcAft>
                <a:spcPts val="0"/>
              </a:spcAft>
              <a:buClr>
                <a:srgbClr val="000000"/>
              </a:buClr>
              <a:buSzPts val="1200"/>
              <a:buChar char="■"/>
              <a:defRPr>
                <a:solidFill>
                  <a:srgbClr val="000000"/>
                </a:solidFill>
              </a:defRPr>
            </a:lvl3pPr>
            <a:lvl4pPr marL="2438339" lvl="3" indent="-406390" rtl="0">
              <a:spcBef>
                <a:spcPts val="2133"/>
              </a:spcBef>
              <a:spcAft>
                <a:spcPts val="0"/>
              </a:spcAft>
              <a:buClr>
                <a:srgbClr val="000000"/>
              </a:buClr>
              <a:buSzPts val="1200"/>
              <a:buChar char="●"/>
              <a:defRPr>
                <a:solidFill>
                  <a:srgbClr val="000000"/>
                </a:solidFill>
              </a:defRPr>
            </a:lvl4pPr>
            <a:lvl5pPr marL="3047924" lvl="4" indent="-406390" rtl="0">
              <a:spcBef>
                <a:spcPts val="2133"/>
              </a:spcBef>
              <a:spcAft>
                <a:spcPts val="0"/>
              </a:spcAft>
              <a:buClr>
                <a:srgbClr val="000000"/>
              </a:buClr>
              <a:buSzPts val="1200"/>
              <a:buChar char="○"/>
              <a:defRPr>
                <a:solidFill>
                  <a:srgbClr val="000000"/>
                </a:solidFill>
              </a:defRPr>
            </a:lvl5pPr>
            <a:lvl6pPr marL="3657509" lvl="5" indent="-406390" rtl="0">
              <a:spcBef>
                <a:spcPts val="2133"/>
              </a:spcBef>
              <a:spcAft>
                <a:spcPts val="0"/>
              </a:spcAft>
              <a:buClr>
                <a:srgbClr val="000000"/>
              </a:buClr>
              <a:buSzPts val="1200"/>
              <a:buChar char="■"/>
              <a:defRPr>
                <a:solidFill>
                  <a:srgbClr val="000000"/>
                </a:solidFill>
              </a:defRPr>
            </a:lvl6pPr>
            <a:lvl7pPr marL="4267093" lvl="6" indent="-406390" rtl="0">
              <a:spcBef>
                <a:spcPts val="2133"/>
              </a:spcBef>
              <a:spcAft>
                <a:spcPts val="0"/>
              </a:spcAft>
              <a:buClr>
                <a:srgbClr val="000000"/>
              </a:buClr>
              <a:buSzPts val="1200"/>
              <a:buChar char="●"/>
              <a:defRPr>
                <a:solidFill>
                  <a:srgbClr val="000000"/>
                </a:solidFill>
              </a:defRPr>
            </a:lvl7pPr>
            <a:lvl8pPr marL="4876678" lvl="7" indent="-406390" rtl="0">
              <a:spcBef>
                <a:spcPts val="2133"/>
              </a:spcBef>
              <a:spcAft>
                <a:spcPts val="0"/>
              </a:spcAft>
              <a:buClr>
                <a:srgbClr val="000000"/>
              </a:buClr>
              <a:buSzPts val="1200"/>
              <a:buChar char="○"/>
              <a:defRPr>
                <a:solidFill>
                  <a:srgbClr val="000000"/>
                </a:solidFill>
              </a:defRPr>
            </a:lvl8pPr>
            <a:lvl9pPr marL="5486263" lvl="8" indent="-406390" rtl="0">
              <a:spcBef>
                <a:spcPts val="2133"/>
              </a:spcBef>
              <a:spcAft>
                <a:spcPts val="2133"/>
              </a:spcAft>
              <a:buClr>
                <a:srgbClr val="000000"/>
              </a:buClr>
              <a:buSzPts val="1200"/>
              <a:buChar char="■"/>
              <a:defRPr>
                <a:solidFill>
                  <a:srgbClr val="000000"/>
                </a:solidFill>
              </a:defRPr>
            </a:lvl9pPr>
          </a:lstStyle>
          <a:p>
            <a:endParaRPr/>
          </a:p>
        </p:txBody>
      </p:sp>
      <p:sp>
        <p:nvSpPr>
          <p:cNvPr id="83" name="Google Shape;83;p11"/>
          <p:cNvSpPr txBox="1">
            <a:spLocks noGrp="1"/>
          </p:cNvSpPr>
          <p:nvPr>
            <p:ph type="title"/>
          </p:nvPr>
        </p:nvSpPr>
        <p:spPr>
          <a:xfrm>
            <a:off x="6297329" y="1683567"/>
            <a:ext cx="5077600" cy="119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2800"/>
              <a:buNone/>
              <a:defRPr>
                <a:solidFill>
                  <a:srgbClr val="000000"/>
                </a:solidFill>
              </a:defRPr>
            </a:lvl2pPr>
            <a:lvl3pPr lvl="2" algn="r" rtl="0">
              <a:spcBef>
                <a:spcPts val="0"/>
              </a:spcBef>
              <a:spcAft>
                <a:spcPts val="0"/>
              </a:spcAft>
              <a:buClr>
                <a:srgbClr val="000000"/>
              </a:buClr>
              <a:buSzPts val="2800"/>
              <a:buNone/>
              <a:defRPr>
                <a:solidFill>
                  <a:srgbClr val="000000"/>
                </a:solidFill>
              </a:defRPr>
            </a:lvl3pPr>
            <a:lvl4pPr lvl="3" algn="r" rtl="0">
              <a:spcBef>
                <a:spcPts val="0"/>
              </a:spcBef>
              <a:spcAft>
                <a:spcPts val="0"/>
              </a:spcAft>
              <a:buClr>
                <a:srgbClr val="000000"/>
              </a:buClr>
              <a:buSzPts val="2800"/>
              <a:buNone/>
              <a:defRPr>
                <a:solidFill>
                  <a:srgbClr val="000000"/>
                </a:solidFill>
              </a:defRPr>
            </a:lvl4pPr>
            <a:lvl5pPr lvl="4" algn="r" rtl="0">
              <a:spcBef>
                <a:spcPts val="0"/>
              </a:spcBef>
              <a:spcAft>
                <a:spcPts val="0"/>
              </a:spcAft>
              <a:buClr>
                <a:srgbClr val="000000"/>
              </a:buClr>
              <a:buSzPts val="2800"/>
              <a:buNone/>
              <a:defRPr>
                <a:solidFill>
                  <a:srgbClr val="000000"/>
                </a:solidFill>
              </a:defRPr>
            </a:lvl5pPr>
            <a:lvl6pPr lvl="5" algn="r" rtl="0">
              <a:spcBef>
                <a:spcPts val="0"/>
              </a:spcBef>
              <a:spcAft>
                <a:spcPts val="0"/>
              </a:spcAft>
              <a:buClr>
                <a:srgbClr val="000000"/>
              </a:buClr>
              <a:buSzPts val="2800"/>
              <a:buNone/>
              <a:defRPr>
                <a:solidFill>
                  <a:srgbClr val="000000"/>
                </a:solidFill>
              </a:defRPr>
            </a:lvl6pPr>
            <a:lvl7pPr lvl="6" algn="r" rtl="0">
              <a:spcBef>
                <a:spcPts val="0"/>
              </a:spcBef>
              <a:spcAft>
                <a:spcPts val="0"/>
              </a:spcAft>
              <a:buClr>
                <a:srgbClr val="000000"/>
              </a:buClr>
              <a:buSzPts val="2800"/>
              <a:buNone/>
              <a:defRPr>
                <a:solidFill>
                  <a:srgbClr val="000000"/>
                </a:solidFill>
              </a:defRPr>
            </a:lvl7pPr>
            <a:lvl8pPr lvl="7" algn="r" rtl="0">
              <a:spcBef>
                <a:spcPts val="0"/>
              </a:spcBef>
              <a:spcAft>
                <a:spcPts val="0"/>
              </a:spcAft>
              <a:buClr>
                <a:srgbClr val="000000"/>
              </a:buClr>
              <a:buSzPts val="2800"/>
              <a:buNone/>
              <a:defRPr>
                <a:solidFill>
                  <a:srgbClr val="000000"/>
                </a:solidFill>
              </a:defRPr>
            </a:lvl8pPr>
            <a:lvl9pPr lvl="8" algn="r" rtl="0">
              <a:spcBef>
                <a:spcPts val="0"/>
              </a:spcBef>
              <a:spcAft>
                <a:spcPts val="0"/>
              </a:spcAft>
              <a:buClr>
                <a:srgbClr val="000000"/>
              </a:buClr>
              <a:buSzPts val="2800"/>
              <a:buNone/>
              <a:defRPr>
                <a:solidFill>
                  <a:srgbClr val="000000"/>
                </a:solidFill>
              </a:defRPr>
            </a:lvl9pPr>
          </a:lstStyle>
          <a:p>
            <a:endParaRPr/>
          </a:p>
        </p:txBody>
      </p:sp>
      <p:sp>
        <p:nvSpPr>
          <p:cNvPr id="84" name="Google Shape;84;p11"/>
          <p:cNvSpPr txBox="1">
            <a:spLocks noGrp="1"/>
          </p:cNvSpPr>
          <p:nvPr>
            <p:ph type="subTitle" idx="2"/>
          </p:nvPr>
        </p:nvSpPr>
        <p:spPr>
          <a:xfrm>
            <a:off x="749667" y="1219800"/>
            <a:ext cx="3791600" cy="524800"/>
          </a:xfrm>
          <a:prstGeom prst="rect">
            <a:avLst/>
          </a:prstGeom>
        </p:spPr>
        <p:txBody>
          <a:bodyPr spcFirstLastPara="1" wrap="square" lIns="91425" tIns="91425" rIns="91425" bIns="91425" anchor="t" anchorCtr="0">
            <a:noAutofit/>
          </a:bodyPr>
          <a:lstStyle>
            <a:lvl1pPr lvl="0">
              <a:spcBef>
                <a:spcPts val="0"/>
              </a:spcBef>
              <a:spcAft>
                <a:spcPts val="0"/>
              </a:spcAft>
              <a:buNone/>
              <a:defRPr>
                <a:latin typeface="Montserrat ExtraBold"/>
                <a:ea typeface="Montserrat ExtraBold"/>
                <a:cs typeface="Montserrat ExtraBold"/>
                <a:sym typeface="Montserrat ExtraBold"/>
              </a:defRPr>
            </a:lvl1pPr>
            <a:lvl2pPr lvl="1">
              <a:spcBef>
                <a:spcPts val="2133"/>
              </a:spcBef>
              <a:spcAft>
                <a:spcPts val="0"/>
              </a:spcAft>
              <a:buNone/>
              <a:defRPr b="1">
                <a:solidFill>
                  <a:srgbClr val="000000"/>
                </a:solidFill>
                <a:latin typeface="Oswald"/>
                <a:ea typeface="Oswald"/>
                <a:cs typeface="Oswald"/>
                <a:sym typeface="Oswald"/>
              </a:defRPr>
            </a:lvl2pPr>
            <a:lvl3pPr lvl="2">
              <a:spcBef>
                <a:spcPts val="2133"/>
              </a:spcBef>
              <a:spcAft>
                <a:spcPts val="0"/>
              </a:spcAft>
              <a:buNone/>
              <a:defRPr b="1">
                <a:solidFill>
                  <a:srgbClr val="000000"/>
                </a:solidFill>
                <a:latin typeface="Oswald"/>
                <a:ea typeface="Oswald"/>
                <a:cs typeface="Oswald"/>
                <a:sym typeface="Oswald"/>
              </a:defRPr>
            </a:lvl3pPr>
            <a:lvl4pPr lvl="3">
              <a:spcBef>
                <a:spcPts val="2133"/>
              </a:spcBef>
              <a:spcAft>
                <a:spcPts val="0"/>
              </a:spcAft>
              <a:buNone/>
              <a:defRPr b="1">
                <a:solidFill>
                  <a:srgbClr val="000000"/>
                </a:solidFill>
                <a:latin typeface="Oswald"/>
                <a:ea typeface="Oswald"/>
                <a:cs typeface="Oswald"/>
                <a:sym typeface="Oswald"/>
              </a:defRPr>
            </a:lvl4pPr>
            <a:lvl5pPr lvl="4">
              <a:spcBef>
                <a:spcPts val="2133"/>
              </a:spcBef>
              <a:spcAft>
                <a:spcPts val="0"/>
              </a:spcAft>
              <a:buNone/>
              <a:defRPr b="1">
                <a:solidFill>
                  <a:srgbClr val="000000"/>
                </a:solidFill>
                <a:latin typeface="Oswald"/>
                <a:ea typeface="Oswald"/>
                <a:cs typeface="Oswald"/>
                <a:sym typeface="Oswald"/>
              </a:defRPr>
            </a:lvl5pPr>
            <a:lvl6pPr lvl="5">
              <a:spcBef>
                <a:spcPts val="2133"/>
              </a:spcBef>
              <a:spcAft>
                <a:spcPts val="0"/>
              </a:spcAft>
              <a:buNone/>
              <a:defRPr b="1">
                <a:solidFill>
                  <a:srgbClr val="000000"/>
                </a:solidFill>
                <a:latin typeface="Oswald"/>
                <a:ea typeface="Oswald"/>
                <a:cs typeface="Oswald"/>
                <a:sym typeface="Oswald"/>
              </a:defRPr>
            </a:lvl6pPr>
            <a:lvl7pPr lvl="6">
              <a:spcBef>
                <a:spcPts val="2133"/>
              </a:spcBef>
              <a:spcAft>
                <a:spcPts val="0"/>
              </a:spcAft>
              <a:buNone/>
              <a:defRPr b="1">
                <a:solidFill>
                  <a:srgbClr val="000000"/>
                </a:solidFill>
                <a:latin typeface="Oswald"/>
                <a:ea typeface="Oswald"/>
                <a:cs typeface="Oswald"/>
                <a:sym typeface="Oswald"/>
              </a:defRPr>
            </a:lvl7pPr>
            <a:lvl8pPr lvl="7">
              <a:spcBef>
                <a:spcPts val="2133"/>
              </a:spcBef>
              <a:spcAft>
                <a:spcPts val="0"/>
              </a:spcAft>
              <a:buNone/>
              <a:defRPr b="1">
                <a:solidFill>
                  <a:srgbClr val="000000"/>
                </a:solidFill>
                <a:latin typeface="Oswald"/>
                <a:ea typeface="Oswald"/>
                <a:cs typeface="Oswald"/>
                <a:sym typeface="Oswald"/>
              </a:defRPr>
            </a:lvl8pPr>
            <a:lvl9pPr lvl="8">
              <a:spcBef>
                <a:spcPts val="2133"/>
              </a:spcBef>
              <a:spcAft>
                <a:spcPts val="2133"/>
              </a:spcAft>
              <a:buNone/>
              <a:defRPr b="1">
                <a:solidFill>
                  <a:srgbClr val="000000"/>
                </a:solidFill>
                <a:latin typeface="Oswald"/>
                <a:ea typeface="Oswald"/>
                <a:cs typeface="Oswald"/>
                <a:sym typeface="Oswald"/>
              </a:defRPr>
            </a:lvl9pPr>
          </a:lstStyle>
          <a:p>
            <a:endParaRPr/>
          </a:p>
        </p:txBody>
      </p:sp>
    </p:spTree>
    <p:extLst>
      <p:ext uri="{BB962C8B-B14F-4D97-AF65-F5344CB8AC3E}">
        <p14:creationId xmlns:p14="http://schemas.microsoft.com/office/powerpoint/2010/main" val="4260279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800" y="1016067"/>
            <a:ext cx="5940000" cy="40820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950800" y="5279800"/>
            <a:ext cx="5145200" cy="444800"/>
          </a:xfrm>
          <a:prstGeom prst="rect">
            <a:avLst/>
          </a:prstGeom>
          <a:solidFill>
            <a:schemeClr val="lt1"/>
          </a:solid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343718" y="336399"/>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51764" y="181367"/>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7775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354233" y="3248751"/>
            <a:ext cx="5886800" cy="13692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69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9602933" y="1752533"/>
            <a:ext cx="1536800" cy="12448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500"/>
              <a:buNone/>
              <a:defRPr sz="7200">
                <a:solidFill>
                  <a:schemeClr val="lt1"/>
                </a:solidFill>
              </a:defRPr>
            </a:lvl1pPr>
            <a:lvl2pPr lvl="1" algn="ctr" rtl="0">
              <a:spcBef>
                <a:spcPts val="0"/>
              </a:spcBef>
              <a:spcAft>
                <a:spcPts val="0"/>
              </a:spcAft>
              <a:buClr>
                <a:schemeClr val="lt1"/>
              </a:buClr>
              <a:buSzPts val="6500"/>
              <a:buNone/>
              <a:defRPr sz="8666">
                <a:solidFill>
                  <a:schemeClr val="lt1"/>
                </a:solidFill>
              </a:defRPr>
            </a:lvl2pPr>
            <a:lvl3pPr lvl="2" algn="ctr" rtl="0">
              <a:spcBef>
                <a:spcPts val="0"/>
              </a:spcBef>
              <a:spcAft>
                <a:spcPts val="0"/>
              </a:spcAft>
              <a:buClr>
                <a:schemeClr val="lt1"/>
              </a:buClr>
              <a:buSzPts val="6500"/>
              <a:buNone/>
              <a:defRPr sz="8666">
                <a:solidFill>
                  <a:schemeClr val="lt1"/>
                </a:solidFill>
              </a:defRPr>
            </a:lvl3pPr>
            <a:lvl4pPr lvl="3" algn="ctr" rtl="0">
              <a:spcBef>
                <a:spcPts val="0"/>
              </a:spcBef>
              <a:spcAft>
                <a:spcPts val="0"/>
              </a:spcAft>
              <a:buClr>
                <a:schemeClr val="lt1"/>
              </a:buClr>
              <a:buSzPts val="6500"/>
              <a:buNone/>
              <a:defRPr sz="8666">
                <a:solidFill>
                  <a:schemeClr val="lt1"/>
                </a:solidFill>
              </a:defRPr>
            </a:lvl4pPr>
            <a:lvl5pPr lvl="4" algn="ctr" rtl="0">
              <a:spcBef>
                <a:spcPts val="0"/>
              </a:spcBef>
              <a:spcAft>
                <a:spcPts val="0"/>
              </a:spcAft>
              <a:buClr>
                <a:schemeClr val="lt1"/>
              </a:buClr>
              <a:buSzPts val="6500"/>
              <a:buNone/>
              <a:defRPr sz="8666">
                <a:solidFill>
                  <a:schemeClr val="lt1"/>
                </a:solidFill>
              </a:defRPr>
            </a:lvl5pPr>
            <a:lvl6pPr lvl="5" algn="ctr" rtl="0">
              <a:spcBef>
                <a:spcPts val="0"/>
              </a:spcBef>
              <a:spcAft>
                <a:spcPts val="0"/>
              </a:spcAft>
              <a:buClr>
                <a:schemeClr val="lt1"/>
              </a:buClr>
              <a:buSzPts val="6500"/>
              <a:buNone/>
              <a:defRPr sz="8666">
                <a:solidFill>
                  <a:schemeClr val="lt1"/>
                </a:solidFill>
              </a:defRPr>
            </a:lvl6pPr>
            <a:lvl7pPr lvl="6" algn="ctr" rtl="0">
              <a:spcBef>
                <a:spcPts val="0"/>
              </a:spcBef>
              <a:spcAft>
                <a:spcPts val="0"/>
              </a:spcAft>
              <a:buClr>
                <a:schemeClr val="lt1"/>
              </a:buClr>
              <a:buSzPts val="6500"/>
              <a:buNone/>
              <a:defRPr sz="8666">
                <a:solidFill>
                  <a:schemeClr val="lt1"/>
                </a:solidFill>
              </a:defRPr>
            </a:lvl7pPr>
            <a:lvl8pPr lvl="7" algn="ctr" rtl="0">
              <a:spcBef>
                <a:spcPts val="0"/>
              </a:spcBef>
              <a:spcAft>
                <a:spcPts val="0"/>
              </a:spcAft>
              <a:buClr>
                <a:schemeClr val="lt1"/>
              </a:buClr>
              <a:buSzPts val="6500"/>
              <a:buNone/>
              <a:defRPr sz="8666">
                <a:solidFill>
                  <a:schemeClr val="lt1"/>
                </a:solidFill>
              </a:defRPr>
            </a:lvl8pPr>
            <a:lvl9pPr lvl="8" algn="ctr" rtl="0">
              <a:spcBef>
                <a:spcPts val="0"/>
              </a:spcBef>
              <a:spcAft>
                <a:spcPts val="0"/>
              </a:spcAft>
              <a:buClr>
                <a:schemeClr val="lt1"/>
              </a:buClr>
              <a:buSzPts val="6500"/>
              <a:buNone/>
              <a:defRPr sz="8666">
                <a:solidFill>
                  <a:schemeClr val="lt1"/>
                </a:solidFill>
              </a:defRPr>
            </a:lvl9pPr>
          </a:lstStyle>
          <a:p>
            <a:r>
              <a:t>xx%</a:t>
            </a:r>
          </a:p>
        </p:txBody>
      </p:sp>
      <p:sp>
        <p:nvSpPr>
          <p:cNvPr id="16" name="Google Shape;16;p3"/>
          <p:cNvSpPr txBox="1">
            <a:spLocks noGrp="1"/>
          </p:cNvSpPr>
          <p:nvPr>
            <p:ph type="subTitle" idx="1"/>
          </p:nvPr>
        </p:nvSpPr>
        <p:spPr>
          <a:xfrm>
            <a:off x="5845033" y="4770933"/>
            <a:ext cx="5294400" cy="458800"/>
          </a:xfrm>
          <a:prstGeom prst="rect">
            <a:avLst/>
          </a:prstGeom>
          <a:solidFill>
            <a:schemeClr val="lt1"/>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7" name="Google Shape;17;p3"/>
          <p:cNvSpPr/>
          <p:nvPr/>
        </p:nvSpPr>
        <p:spPr>
          <a:xfrm>
            <a:off x="272514" y="428467"/>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3"/>
          <p:cNvSpPr/>
          <p:nvPr/>
        </p:nvSpPr>
        <p:spPr>
          <a:xfrm flipH="1">
            <a:off x="10467814" y="379667"/>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p:nvPr/>
        </p:nvSpPr>
        <p:spPr>
          <a:xfrm flipH="1">
            <a:off x="7655130" y="594115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3321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950800" y="1564275"/>
            <a:ext cx="10290400" cy="44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p:nvPr/>
        </p:nvSpPr>
        <p:spPr>
          <a:xfrm>
            <a:off x="10567185" y="24569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50930" y="4479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4"/>
          <p:cNvSpPr/>
          <p:nvPr/>
        </p:nvSpPr>
        <p:spPr>
          <a:xfrm flipH="1">
            <a:off x="5134885" y="6249732"/>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3907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subTitle" idx="1"/>
          </p:nvPr>
        </p:nvSpPr>
        <p:spPr>
          <a:xfrm>
            <a:off x="1790817" y="3666021"/>
            <a:ext cx="3872000" cy="56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667" b="1">
                <a:latin typeface="Bree Serif"/>
                <a:ea typeface="Bree Serif"/>
                <a:cs typeface="Bree Serif"/>
                <a:sym typeface="Bree Serif"/>
              </a:defRPr>
            </a:lvl1pPr>
            <a:lvl2pPr lvl="1" algn="ctr" rtl="0">
              <a:lnSpc>
                <a:spcPct val="100000"/>
              </a:lnSpc>
              <a:spcBef>
                <a:spcPts val="0"/>
              </a:spcBef>
              <a:spcAft>
                <a:spcPts val="0"/>
              </a:spcAft>
              <a:buSzPts val="2000"/>
              <a:buNone/>
              <a:defRPr sz="2667" b="1"/>
            </a:lvl2pPr>
            <a:lvl3pPr lvl="2" algn="ctr" rtl="0">
              <a:lnSpc>
                <a:spcPct val="100000"/>
              </a:lnSpc>
              <a:spcBef>
                <a:spcPts val="0"/>
              </a:spcBef>
              <a:spcAft>
                <a:spcPts val="0"/>
              </a:spcAft>
              <a:buSzPts val="2000"/>
              <a:buNone/>
              <a:defRPr sz="2667" b="1"/>
            </a:lvl3pPr>
            <a:lvl4pPr lvl="3" algn="ctr" rtl="0">
              <a:lnSpc>
                <a:spcPct val="100000"/>
              </a:lnSpc>
              <a:spcBef>
                <a:spcPts val="0"/>
              </a:spcBef>
              <a:spcAft>
                <a:spcPts val="0"/>
              </a:spcAft>
              <a:buSzPts val="2000"/>
              <a:buNone/>
              <a:defRPr sz="2667" b="1"/>
            </a:lvl4pPr>
            <a:lvl5pPr lvl="4" algn="ctr" rtl="0">
              <a:lnSpc>
                <a:spcPct val="100000"/>
              </a:lnSpc>
              <a:spcBef>
                <a:spcPts val="0"/>
              </a:spcBef>
              <a:spcAft>
                <a:spcPts val="0"/>
              </a:spcAft>
              <a:buSzPts val="2000"/>
              <a:buNone/>
              <a:defRPr sz="2667" b="1"/>
            </a:lvl5pPr>
            <a:lvl6pPr lvl="5" algn="ctr" rtl="0">
              <a:lnSpc>
                <a:spcPct val="100000"/>
              </a:lnSpc>
              <a:spcBef>
                <a:spcPts val="0"/>
              </a:spcBef>
              <a:spcAft>
                <a:spcPts val="0"/>
              </a:spcAft>
              <a:buSzPts val="2000"/>
              <a:buNone/>
              <a:defRPr sz="2667" b="1"/>
            </a:lvl6pPr>
            <a:lvl7pPr lvl="6" algn="ctr" rtl="0">
              <a:lnSpc>
                <a:spcPct val="100000"/>
              </a:lnSpc>
              <a:spcBef>
                <a:spcPts val="0"/>
              </a:spcBef>
              <a:spcAft>
                <a:spcPts val="0"/>
              </a:spcAft>
              <a:buSzPts val="2000"/>
              <a:buNone/>
              <a:defRPr sz="2667" b="1"/>
            </a:lvl7pPr>
            <a:lvl8pPr lvl="7" algn="ctr" rtl="0">
              <a:lnSpc>
                <a:spcPct val="100000"/>
              </a:lnSpc>
              <a:spcBef>
                <a:spcPts val="0"/>
              </a:spcBef>
              <a:spcAft>
                <a:spcPts val="0"/>
              </a:spcAft>
              <a:buSzPts val="2000"/>
              <a:buNone/>
              <a:defRPr sz="2667" b="1"/>
            </a:lvl8pPr>
            <a:lvl9pPr lvl="8" algn="ctr" rtl="0">
              <a:lnSpc>
                <a:spcPct val="100000"/>
              </a:lnSpc>
              <a:spcBef>
                <a:spcPts val="0"/>
              </a:spcBef>
              <a:spcAft>
                <a:spcPts val="0"/>
              </a:spcAft>
              <a:buSzPts val="2000"/>
              <a:buNone/>
              <a:defRPr sz="2667" b="1"/>
            </a:lvl9pPr>
          </a:lstStyle>
          <a:p>
            <a:endParaRPr/>
          </a:p>
        </p:txBody>
      </p:sp>
      <p:sp>
        <p:nvSpPr>
          <p:cNvPr id="29" name="Google Shape;29;p5"/>
          <p:cNvSpPr txBox="1">
            <a:spLocks noGrp="1"/>
          </p:cNvSpPr>
          <p:nvPr>
            <p:ph type="subTitle" idx="2"/>
          </p:nvPr>
        </p:nvSpPr>
        <p:spPr>
          <a:xfrm>
            <a:off x="1790817" y="4179048"/>
            <a:ext cx="3872000" cy="14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5"/>
          <p:cNvSpPr txBox="1">
            <a:spLocks noGrp="1"/>
          </p:cNvSpPr>
          <p:nvPr>
            <p:ph type="subTitle" idx="3"/>
          </p:nvPr>
        </p:nvSpPr>
        <p:spPr>
          <a:xfrm>
            <a:off x="6529184" y="3666021"/>
            <a:ext cx="3872000" cy="56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667" b="1">
                <a:latin typeface="Bree Serif"/>
                <a:ea typeface="Bree Serif"/>
                <a:cs typeface="Bree Serif"/>
                <a:sym typeface="Bree Serif"/>
              </a:defRPr>
            </a:lvl1pPr>
            <a:lvl2pPr lvl="1" algn="ctr" rtl="0">
              <a:lnSpc>
                <a:spcPct val="100000"/>
              </a:lnSpc>
              <a:spcBef>
                <a:spcPts val="0"/>
              </a:spcBef>
              <a:spcAft>
                <a:spcPts val="0"/>
              </a:spcAft>
              <a:buSzPts val="2000"/>
              <a:buNone/>
              <a:defRPr sz="2667" b="1"/>
            </a:lvl2pPr>
            <a:lvl3pPr lvl="2" algn="ctr" rtl="0">
              <a:lnSpc>
                <a:spcPct val="100000"/>
              </a:lnSpc>
              <a:spcBef>
                <a:spcPts val="0"/>
              </a:spcBef>
              <a:spcAft>
                <a:spcPts val="0"/>
              </a:spcAft>
              <a:buSzPts val="2000"/>
              <a:buNone/>
              <a:defRPr sz="2667" b="1"/>
            </a:lvl3pPr>
            <a:lvl4pPr lvl="3" algn="ctr" rtl="0">
              <a:lnSpc>
                <a:spcPct val="100000"/>
              </a:lnSpc>
              <a:spcBef>
                <a:spcPts val="0"/>
              </a:spcBef>
              <a:spcAft>
                <a:spcPts val="0"/>
              </a:spcAft>
              <a:buSzPts val="2000"/>
              <a:buNone/>
              <a:defRPr sz="2667" b="1"/>
            </a:lvl4pPr>
            <a:lvl5pPr lvl="4" algn="ctr" rtl="0">
              <a:lnSpc>
                <a:spcPct val="100000"/>
              </a:lnSpc>
              <a:spcBef>
                <a:spcPts val="0"/>
              </a:spcBef>
              <a:spcAft>
                <a:spcPts val="0"/>
              </a:spcAft>
              <a:buSzPts val="2000"/>
              <a:buNone/>
              <a:defRPr sz="2667" b="1"/>
            </a:lvl5pPr>
            <a:lvl6pPr lvl="5" algn="ctr" rtl="0">
              <a:lnSpc>
                <a:spcPct val="100000"/>
              </a:lnSpc>
              <a:spcBef>
                <a:spcPts val="0"/>
              </a:spcBef>
              <a:spcAft>
                <a:spcPts val="0"/>
              </a:spcAft>
              <a:buSzPts val="2000"/>
              <a:buNone/>
              <a:defRPr sz="2667" b="1"/>
            </a:lvl6pPr>
            <a:lvl7pPr lvl="6" algn="ctr" rtl="0">
              <a:lnSpc>
                <a:spcPct val="100000"/>
              </a:lnSpc>
              <a:spcBef>
                <a:spcPts val="0"/>
              </a:spcBef>
              <a:spcAft>
                <a:spcPts val="0"/>
              </a:spcAft>
              <a:buSzPts val="2000"/>
              <a:buNone/>
              <a:defRPr sz="2667" b="1"/>
            </a:lvl7pPr>
            <a:lvl8pPr lvl="7" algn="ctr" rtl="0">
              <a:lnSpc>
                <a:spcPct val="100000"/>
              </a:lnSpc>
              <a:spcBef>
                <a:spcPts val="0"/>
              </a:spcBef>
              <a:spcAft>
                <a:spcPts val="0"/>
              </a:spcAft>
              <a:buSzPts val="2000"/>
              <a:buNone/>
              <a:defRPr sz="2667" b="1"/>
            </a:lvl8pPr>
            <a:lvl9pPr lvl="8" algn="ctr" rtl="0">
              <a:lnSpc>
                <a:spcPct val="100000"/>
              </a:lnSpc>
              <a:spcBef>
                <a:spcPts val="0"/>
              </a:spcBef>
              <a:spcAft>
                <a:spcPts val="0"/>
              </a:spcAft>
              <a:buSzPts val="2000"/>
              <a:buNone/>
              <a:defRPr sz="2667" b="1"/>
            </a:lvl9pPr>
          </a:lstStyle>
          <a:p>
            <a:endParaRPr/>
          </a:p>
        </p:txBody>
      </p:sp>
      <p:sp>
        <p:nvSpPr>
          <p:cNvPr id="31" name="Google Shape;31;p5"/>
          <p:cNvSpPr txBox="1">
            <a:spLocks noGrp="1"/>
          </p:cNvSpPr>
          <p:nvPr>
            <p:ph type="subTitle" idx="4"/>
          </p:nvPr>
        </p:nvSpPr>
        <p:spPr>
          <a:xfrm>
            <a:off x="6529184" y="4179048"/>
            <a:ext cx="3872000" cy="14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 name="Google Shape;32;p5"/>
          <p:cNvSpPr/>
          <p:nvPr/>
        </p:nvSpPr>
        <p:spPr>
          <a:xfrm>
            <a:off x="10646997" y="258300"/>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5"/>
          <p:cNvSpPr/>
          <p:nvPr/>
        </p:nvSpPr>
        <p:spPr>
          <a:xfrm flipH="1">
            <a:off x="5404318" y="6138799"/>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388352" y="46876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337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37" name="Google Shape;37;p6"/>
          <p:cNvSpPr/>
          <p:nvPr/>
        </p:nvSpPr>
        <p:spPr>
          <a:xfrm>
            <a:off x="332618" y="38761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6"/>
          <p:cNvSpPr/>
          <p:nvPr/>
        </p:nvSpPr>
        <p:spPr>
          <a:xfrm>
            <a:off x="10509564" y="2236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6"/>
          <p:cNvSpPr/>
          <p:nvPr/>
        </p:nvSpPr>
        <p:spPr>
          <a:xfrm flipH="1">
            <a:off x="5492152" y="6229317"/>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83939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6018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40"/>
        <p:cNvGrpSpPr/>
        <p:nvPr/>
      </p:nvGrpSpPr>
      <p:grpSpPr>
        <a:xfrm>
          <a:off x="0" y="0"/>
          <a:ext cx="0" cy="0"/>
          <a:chOff x="0" y="0"/>
          <a:chExt cx="0" cy="0"/>
        </a:xfrm>
      </p:grpSpPr>
      <p:sp>
        <p:nvSpPr>
          <p:cNvPr id="41" name="Google Shape;41;p7"/>
          <p:cNvSpPr txBox="1">
            <a:spLocks noGrp="1"/>
          </p:cNvSpPr>
          <p:nvPr>
            <p:ph type="body" idx="1"/>
          </p:nvPr>
        </p:nvSpPr>
        <p:spPr>
          <a:xfrm>
            <a:off x="950800" y="2143336"/>
            <a:ext cx="5145200" cy="3361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2" name="Google Shape;42;p7"/>
          <p:cNvSpPr txBox="1">
            <a:spLocks noGrp="1"/>
          </p:cNvSpPr>
          <p:nvPr>
            <p:ph type="title"/>
          </p:nvPr>
        </p:nvSpPr>
        <p:spPr>
          <a:xfrm>
            <a:off x="950800" y="1353464"/>
            <a:ext cx="5145200" cy="7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 name="Google Shape;43;p7"/>
          <p:cNvSpPr/>
          <p:nvPr/>
        </p:nvSpPr>
        <p:spPr>
          <a:xfrm flipH="1">
            <a:off x="5806718" y="52156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7"/>
          <p:cNvSpPr/>
          <p:nvPr/>
        </p:nvSpPr>
        <p:spPr>
          <a:xfrm>
            <a:off x="308297" y="1262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p:nvPr/>
        </p:nvSpPr>
        <p:spPr>
          <a:xfrm flipH="1">
            <a:off x="10598697" y="3239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7"/>
          <p:cNvSpPr/>
          <p:nvPr/>
        </p:nvSpPr>
        <p:spPr>
          <a:xfrm flipH="1">
            <a:off x="4810997" y="594115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96275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5269400" y="1758600"/>
            <a:ext cx="5971600" cy="33408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9" name="Google Shape;49;p8"/>
          <p:cNvSpPr/>
          <p:nvPr/>
        </p:nvSpPr>
        <p:spPr>
          <a:xfrm>
            <a:off x="10479430" y="4493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8"/>
          <p:cNvSpPr/>
          <p:nvPr/>
        </p:nvSpPr>
        <p:spPr>
          <a:xfrm>
            <a:off x="950785" y="449299"/>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8"/>
          <p:cNvSpPr/>
          <p:nvPr/>
        </p:nvSpPr>
        <p:spPr>
          <a:xfrm flipH="1">
            <a:off x="4909197" y="594115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67842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52"/>
        <p:cNvGrpSpPr/>
        <p:nvPr/>
      </p:nvGrpSpPr>
      <p:grpSpPr>
        <a:xfrm>
          <a:off x="0" y="0"/>
          <a:ext cx="0" cy="0"/>
          <a:chOff x="0" y="0"/>
          <a:chExt cx="0" cy="0"/>
        </a:xfrm>
      </p:grpSpPr>
      <p:sp>
        <p:nvSpPr>
          <p:cNvPr id="53" name="Google Shape;53;p9"/>
          <p:cNvSpPr txBox="1">
            <a:spLocks noGrp="1"/>
          </p:cNvSpPr>
          <p:nvPr>
            <p:ph type="subTitle" idx="1"/>
          </p:nvPr>
        </p:nvSpPr>
        <p:spPr>
          <a:xfrm>
            <a:off x="2999200" y="3842264"/>
            <a:ext cx="6193600" cy="891600"/>
          </a:xfrm>
          <a:prstGeom prst="rect">
            <a:avLst/>
          </a:prstGeom>
          <a:solidFill>
            <a:schemeClr val="lt1"/>
          </a:solidFill>
        </p:spPr>
        <p:txBody>
          <a:bodyPr spcFirstLastPara="1" wrap="square" lIns="91425" tIns="91425" rIns="91425" bIns="91425" anchor="ctr" anchorCtr="0">
            <a:noAutofit/>
          </a:bodyPr>
          <a:lstStyle>
            <a:lvl1pPr lvl="0" algn="ctr">
              <a:lnSpc>
                <a:spcPct val="115000"/>
              </a:lnSpc>
              <a:spcBef>
                <a:spcPts val="0"/>
              </a:spcBef>
              <a:spcAft>
                <a:spcPts val="0"/>
              </a:spcAft>
              <a:buSzPts val="2100"/>
              <a:buNone/>
              <a:defRPr sz="2133"/>
            </a:lvl1pPr>
            <a:lvl2pPr lvl="1" algn="ctr">
              <a:lnSpc>
                <a:spcPct val="115000"/>
              </a:lnSpc>
              <a:spcBef>
                <a:spcPts val="0"/>
              </a:spcBef>
              <a:spcAft>
                <a:spcPts val="0"/>
              </a:spcAft>
              <a:buSzPts val="2100"/>
              <a:buNone/>
              <a:defRPr sz="2800"/>
            </a:lvl2pPr>
            <a:lvl3pPr lvl="2" algn="ctr">
              <a:lnSpc>
                <a:spcPct val="115000"/>
              </a:lnSpc>
              <a:spcBef>
                <a:spcPts val="0"/>
              </a:spcBef>
              <a:spcAft>
                <a:spcPts val="0"/>
              </a:spcAft>
              <a:buSzPts val="2100"/>
              <a:buNone/>
              <a:defRPr sz="2800"/>
            </a:lvl3pPr>
            <a:lvl4pPr lvl="3" algn="ctr">
              <a:lnSpc>
                <a:spcPct val="115000"/>
              </a:lnSpc>
              <a:spcBef>
                <a:spcPts val="0"/>
              </a:spcBef>
              <a:spcAft>
                <a:spcPts val="0"/>
              </a:spcAft>
              <a:buSzPts val="2100"/>
              <a:buNone/>
              <a:defRPr sz="2800"/>
            </a:lvl4pPr>
            <a:lvl5pPr lvl="4" algn="ctr">
              <a:lnSpc>
                <a:spcPct val="115000"/>
              </a:lnSpc>
              <a:spcBef>
                <a:spcPts val="0"/>
              </a:spcBef>
              <a:spcAft>
                <a:spcPts val="0"/>
              </a:spcAft>
              <a:buSzPts val="2100"/>
              <a:buNone/>
              <a:defRPr sz="2800"/>
            </a:lvl5pPr>
            <a:lvl6pPr lvl="5" algn="ctr">
              <a:lnSpc>
                <a:spcPct val="115000"/>
              </a:lnSpc>
              <a:spcBef>
                <a:spcPts val="0"/>
              </a:spcBef>
              <a:spcAft>
                <a:spcPts val="0"/>
              </a:spcAft>
              <a:buSzPts val="2100"/>
              <a:buNone/>
              <a:defRPr sz="2800"/>
            </a:lvl6pPr>
            <a:lvl7pPr lvl="6" algn="ctr">
              <a:lnSpc>
                <a:spcPct val="115000"/>
              </a:lnSpc>
              <a:spcBef>
                <a:spcPts val="0"/>
              </a:spcBef>
              <a:spcAft>
                <a:spcPts val="0"/>
              </a:spcAft>
              <a:buSzPts val="2100"/>
              <a:buNone/>
              <a:defRPr sz="2800"/>
            </a:lvl7pPr>
            <a:lvl8pPr lvl="7" algn="ctr">
              <a:lnSpc>
                <a:spcPct val="115000"/>
              </a:lnSpc>
              <a:spcBef>
                <a:spcPts val="0"/>
              </a:spcBef>
              <a:spcAft>
                <a:spcPts val="0"/>
              </a:spcAft>
              <a:buSzPts val="2100"/>
              <a:buNone/>
              <a:defRPr sz="2800"/>
            </a:lvl8pPr>
            <a:lvl9pPr lvl="8" algn="ctr">
              <a:lnSpc>
                <a:spcPct val="115000"/>
              </a:lnSpc>
              <a:spcBef>
                <a:spcPts val="0"/>
              </a:spcBef>
              <a:spcAft>
                <a:spcPts val="0"/>
              </a:spcAft>
              <a:buSzPts val="2100"/>
              <a:buNone/>
              <a:defRPr sz="2800"/>
            </a:lvl9pPr>
          </a:lstStyle>
          <a:p>
            <a:endParaRPr/>
          </a:p>
        </p:txBody>
      </p:sp>
      <p:sp>
        <p:nvSpPr>
          <p:cNvPr id="54" name="Google Shape;54;p9"/>
          <p:cNvSpPr txBox="1">
            <a:spLocks noGrp="1"/>
          </p:cNvSpPr>
          <p:nvPr>
            <p:ph type="title"/>
          </p:nvPr>
        </p:nvSpPr>
        <p:spPr>
          <a:xfrm>
            <a:off x="2999200" y="2124136"/>
            <a:ext cx="6193600" cy="145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9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 name="Google Shape;55;p9"/>
          <p:cNvSpPr/>
          <p:nvPr/>
        </p:nvSpPr>
        <p:spPr>
          <a:xfrm flipH="1">
            <a:off x="566264" y="916832"/>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9"/>
          <p:cNvSpPr/>
          <p:nvPr/>
        </p:nvSpPr>
        <p:spPr>
          <a:xfrm>
            <a:off x="10358681" y="5215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9"/>
          <p:cNvSpPr/>
          <p:nvPr/>
        </p:nvSpPr>
        <p:spPr>
          <a:xfrm>
            <a:off x="10358664" y="5545867"/>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9"/>
          <p:cNvSpPr/>
          <p:nvPr/>
        </p:nvSpPr>
        <p:spPr>
          <a:xfrm flipH="1">
            <a:off x="950797" y="594115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50342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59"/>
        <p:cNvGrpSpPr/>
        <p:nvPr/>
      </p:nvGrpSpPr>
      <p:grpSpPr>
        <a:xfrm>
          <a:off x="0" y="0"/>
          <a:ext cx="0" cy="0"/>
          <a:chOff x="0" y="0"/>
          <a:chExt cx="0" cy="0"/>
        </a:xfrm>
      </p:grpSpPr>
      <p:sp>
        <p:nvSpPr>
          <p:cNvPr id="60" name="Google Shape;60;p10"/>
          <p:cNvSpPr>
            <a:spLocks noGrp="1"/>
          </p:cNvSpPr>
          <p:nvPr>
            <p:ph type="pic" idx="2"/>
          </p:nvPr>
        </p:nvSpPr>
        <p:spPr>
          <a:xfrm>
            <a:off x="0" y="0"/>
            <a:ext cx="12192000" cy="6858000"/>
          </a:xfrm>
          <a:prstGeom prst="rect">
            <a:avLst/>
          </a:prstGeom>
          <a:noFill/>
          <a:ln>
            <a:noFill/>
          </a:ln>
        </p:spPr>
      </p:sp>
      <p:sp>
        <p:nvSpPr>
          <p:cNvPr id="61" name="Google Shape;61;p10"/>
          <p:cNvSpPr txBox="1">
            <a:spLocks noGrp="1"/>
          </p:cNvSpPr>
          <p:nvPr>
            <p:ph type="body" idx="1"/>
          </p:nvPr>
        </p:nvSpPr>
        <p:spPr>
          <a:xfrm>
            <a:off x="950800" y="5332000"/>
            <a:ext cx="10290400" cy="806800"/>
          </a:xfrm>
          <a:prstGeom prst="rect">
            <a:avLst/>
          </a:prstGeom>
          <a:solidFill>
            <a:schemeClr val="dk2"/>
          </a:solidFill>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2800"/>
              <a:buFont typeface="Bree Serif"/>
              <a:buNone/>
              <a:defRPr sz="3733" b="1">
                <a:latin typeface="Bree Serif"/>
                <a:ea typeface="Bree Serif"/>
                <a:cs typeface="Bree Serif"/>
                <a:sym typeface="Bree Serif"/>
              </a:defRPr>
            </a:lvl1pPr>
          </a:lstStyle>
          <a:p>
            <a:endParaRPr/>
          </a:p>
        </p:txBody>
      </p:sp>
    </p:spTree>
    <p:extLst>
      <p:ext uri="{BB962C8B-B14F-4D97-AF65-F5344CB8AC3E}">
        <p14:creationId xmlns:p14="http://schemas.microsoft.com/office/powerpoint/2010/main" val="3853854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62"/>
        <p:cNvGrpSpPr/>
        <p:nvPr/>
      </p:nvGrpSpPr>
      <p:grpSpPr>
        <a:xfrm>
          <a:off x="0" y="0"/>
          <a:ext cx="0" cy="0"/>
          <a:chOff x="0" y="0"/>
          <a:chExt cx="0" cy="0"/>
        </a:xfrm>
      </p:grpSpPr>
      <p:sp>
        <p:nvSpPr>
          <p:cNvPr id="63" name="Google Shape;63;p11"/>
          <p:cNvSpPr txBox="1">
            <a:spLocks noGrp="1"/>
          </p:cNvSpPr>
          <p:nvPr>
            <p:ph type="title" hasCustomPrompt="1"/>
          </p:nvPr>
        </p:nvSpPr>
        <p:spPr>
          <a:xfrm>
            <a:off x="1712400" y="2044267"/>
            <a:ext cx="8767200" cy="188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0"/>
              <a:buNone/>
              <a:defRPr sz="11333"/>
            </a:lvl1pPr>
            <a:lvl2pPr lvl="1" algn="ctr">
              <a:spcBef>
                <a:spcPts val="0"/>
              </a:spcBef>
              <a:spcAft>
                <a:spcPts val="0"/>
              </a:spcAft>
              <a:buSzPts val="9000"/>
              <a:buNone/>
              <a:defRPr sz="12000"/>
            </a:lvl2pPr>
            <a:lvl3pPr lvl="2" algn="ctr">
              <a:spcBef>
                <a:spcPts val="0"/>
              </a:spcBef>
              <a:spcAft>
                <a:spcPts val="0"/>
              </a:spcAft>
              <a:buSzPts val="9000"/>
              <a:buNone/>
              <a:defRPr sz="12000"/>
            </a:lvl3pPr>
            <a:lvl4pPr lvl="3" algn="ctr">
              <a:spcBef>
                <a:spcPts val="0"/>
              </a:spcBef>
              <a:spcAft>
                <a:spcPts val="0"/>
              </a:spcAft>
              <a:buSzPts val="9000"/>
              <a:buNone/>
              <a:defRPr sz="12000"/>
            </a:lvl4pPr>
            <a:lvl5pPr lvl="4" algn="ctr">
              <a:spcBef>
                <a:spcPts val="0"/>
              </a:spcBef>
              <a:spcAft>
                <a:spcPts val="0"/>
              </a:spcAft>
              <a:buSzPts val="9000"/>
              <a:buNone/>
              <a:defRPr sz="12000"/>
            </a:lvl5pPr>
            <a:lvl6pPr lvl="5" algn="ctr">
              <a:spcBef>
                <a:spcPts val="0"/>
              </a:spcBef>
              <a:spcAft>
                <a:spcPts val="0"/>
              </a:spcAft>
              <a:buSzPts val="9000"/>
              <a:buNone/>
              <a:defRPr sz="12000"/>
            </a:lvl6pPr>
            <a:lvl7pPr lvl="6" algn="ctr">
              <a:spcBef>
                <a:spcPts val="0"/>
              </a:spcBef>
              <a:spcAft>
                <a:spcPts val="0"/>
              </a:spcAft>
              <a:buSzPts val="9000"/>
              <a:buNone/>
              <a:defRPr sz="12000"/>
            </a:lvl7pPr>
            <a:lvl8pPr lvl="7" algn="ctr">
              <a:spcBef>
                <a:spcPts val="0"/>
              </a:spcBef>
              <a:spcAft>
                <a:spcPts val="0"/>
              </a:spcAft>
              <a:buSzPts val="9000"/>
              <a:buNone/>
              <a:defRPr sz="12000"/>
            </a:lvl8pPr>
            <a:lvl9pPr lvl="8" algn="ctr">
              <a:spcBef>
                <a:spcPts val="0"/>
              </a:spcBef>
              <a:spcAft>
                <a:spcPts val="0"/>
              </a:spcAft>
              <a:buSzPts val="9000"/>
              <a:buNone/>
              <a:defRPr sz="12000"/>
            </a:lvl9pPr>
          </a:lstStyle>
          <a:p>
            <a:r>
              <a:t>xx%</a:t>
            </a:r>
          </a:p>
        </p:txBody>
      </p:sp>
      <p:sp>
        <p:nvSpPr>
          <p:cNvPr id="64" name="Google Shape;64;p11"/>
          <p:cNvSpPr txBox="1">
            <a:spLocks noGrp="1"/>
          </p:cNvSpPr>
          <p:nvPr>
            <p:ph type="subTitle" idx="1"/>
          </p:nvPr>
        </p:nvSpPr>
        <p:spPr>
          <a:xfrm>
            <a:off x="2681400" y="4244933"/>
            <a:ext cx="6829200" cy="568800"/>
          </a:xfrm>
          <a:prstGeom prst="rect">
            <a:avLst/>
          </a:prstGeom>
          <a:solidFill>
            <a:schemeClr val="lt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1600"/>
              <a:buNone/>
              <a:defRPr sz="2133"/>
            </a:lvl1pPr>
            <a:lvl2pPr lvl="1" algn="ctr" rtl="0">
              <a:lnSpc>
                <a:spcPct val="115000"/>
              </a:lnSpc>
              <a:spcBef>
                <a:spcPts val="0"/>
              </a:spcBef>
              <a:spcAft>
                <a:spcPts val="0"/>
              </a:spcAft>
              <a:buSzPts val="1600"/>
              <a:buNone/>
              <a:defRPr sz="2133"/>
            </a:lvl2pPr>
            <a:lvl3pPr lvl="2" algn="ctr" rtl="0">
              <a:lnSpc>
                <a:spcPct val="115000"/>
              </a:lnSpc>
              <a:spcBef>
                <a:spcPts val="0"/>
              </a:spcBef>
              <a:spcAft>
                <a:spcPts val="0"/>
              </a:spcAft>
              <a:buSzPts val="1600"/>
              <a:buNone/>
              <a:defRPr sz="2133"/>
            </a:lvl3pPr>
            <a:lvl4pPr lvl="3" algn="ctr" rtl="0">
              <a:lnSpc>
                <a:spcPct val="115000"/>
              </a:lnSpc>
              <a:spcBef>
                <a:spcPts val="0"/>
              </a:spcBef>
              <a:spcAft>
                <a:spcPts val="0"/>
              </a:spcAft>
              <a:buSzPts val="1600"/>
              <a:buNone/>
              <a:defRPr sz="2133"/>
            </a:lvl4pPr>
            <a:lvl5pPr lvl="4" algn="ctr" rtl="0">
              <a:lnSpc>
                <a:spcPct val="115000"/>
              </a:lnSpc>
              <a:spcBef>
                <a:spcPts val="0"/>
              </a:spcBef>
              <a:spcAft>
                <a:spcPts val="0"/>
              </a:spcAft>
              <a:buSzPts val="1600"/>
              <a:buNone/>
              <a:defRPr sz="2133"/>
            </a:lvl5pPr>
            <a:lvl6pPr lvl="5" algn="ctr" rtl="0">
              <a:lnSpc>
                <a:spcPct val="115000"/>
              </a:lnSpc>
              <a:spcBef>
                <a:spcPts val="0"/>
              </a:spcBef>
              <a:spcAft>
                <a:spcPts val="0"/>
              </a:spcAft>
              <a:buSzPts val="1600"/>
              <a:buNone/>
              <a:defRPr sz="2133"/>
            </a:lvl6pPr>
            <a:lvl7pPr lvl="6" algn="ctr" rtl="0">
              <a:lnSpc>
                <a:spcPct val="115000"/>
              </a:lnSpc>
              <a:spcBef>
                <a:spcPts val="0"/>
              </a:spcBef>
              <a:spcAft>
                <a:spcPts val="0"/>
              </a:spcAft>
              <a:buSzPts val="1600"/>
              <a:buNone/>
              <a:defRPr sz="2133"/>
            </a:lvl7pPr>
            <a:lvl8pPr lvl="7" algn="ctr" rtl="0">
              <a:lnSpc>
                <a:spcPct val="115000"/>
              </a:lnSpc>
              <a:spcBef>
                <a:spcPts val="0"/>
              </a:spcBef>
              <a:spcAft>
                <a:spcPts val="0"/>
              </a:spcAft>
              <a:buSzPts val="1600"/>
              <a:buNone/>
              <a:defRPr sz="2133"/>
            </a:lvl8pPr>
            <a:lvl9pPr lvl="8" algn="ctr" rtl="0">
              <a:lnSpc>
                <a:spcPct val="115000"/>
              </a:lnSpc>
              <a:spcBef>
                <a:spcPts val="0"/>
              </a:spcBef>
              <a:spcAft>
                <a:spcPts val="0"/>
              </a:spcAft>
              <a:buSzPts val="1600"/>
              <a:buNone/>
              <a:defRPr sz="2133"/>
            </a:lvl9pPr>
          </a:lstStyle>
          <a:p>
            <a:endParaRPr/>
          </a:p>
        </p:txBody>
      </p:sp>
      <p:sp>
        <p:nvSpPr>
          <p:cNvPr id="65" name="Google Shape;65;p11"/>
          <p:cNvSpPr/>
          <p:nvPr/>
        </p:nvSpPr>
        <p:spPr>
          <a:xfrm>
            <a:off x="10598685" y="94546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11"/>
          <p:cNvSpPr/>
          <p:nvPr/>
        </p:nvSpPr>
        <p:spPr>
          <a:xfrm>
            <a:off x="1022197" y="3239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11"/>
          <p:cNvSpPr/>
          <p:nvPr/>
        </p:nvSpPr>
        <p:spPr>
          <a:xfrm flipH="1">
            <a:off x="510817" y="54057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11"/>
          <p:cNvSpPr/>
          <p:nvPr/>
        </p:nvSpPr>
        <p:spPr>
          <a:xfrm>
            <a:off x="10598697" y="57435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7696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2655904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2" name="Google Shape;72;p13"/>
          <p:cNvSpPr txBox="1">
            <a:spLocks noGrp="1"/>
          </p:cNvSpPr>
          <p:nvPr>
            <p:ph type="subTitle" idx="1"/>
          </p:nvPr>
        </p:nvSpPr>
        <p:spPr>
          <a:xfrm>
            <a:off x="1374551" y="2350400"/>
            <a:ext cx="3170000" cy="600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73" name="Google Shape;73;p13"/>
          <p:cNvSpPr txBox="1">
            <a:spLocks noGrp="1"/>
          </p:cNvSpPr>
          <p:nvPr>
            <p:ph type="subTitle" idx="2"/>
          </p:nvPr>
        </p:nvSpPr>
        <p:spPr>
          <a:xfrm>
            <a:off x="1374551" y="2848523"/>
            <a:ext cx="317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74" name="Google Shape;74;p13"/>
          <p:cNvSpPr txBox="1">
            <a:spLocks noGrp="1"/>
          </p:cNvSpPr>
          <p:nvPr>
            <p:ph type="subTitle" idx="3"/>
          </p:nvPr>
        </p:nvSpPr>
        <p:spPr>
          <a:xfrm>
            <a:off x="1374551" y="4278485"/>
            <a:ext cx="3170000" cy="600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75" name="Google Shape;75;p13"/>
          <p:cNvSpPr txBox="1">
            <a:spLocks noGrp="1"/>
          </p:cNvSpPr>
          <p:nvPr>
            <p:ph type="subTitle" idx="4"/>
          </p:nvPr>
        </p:nvSpPr>
        <p:spPr>
          <a:xfrm>
            <a:off x="1374551" y="4776608"/>
            <a:ext cx="317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76" name="Google Shape;76;p13"/>
          <p:cNvSpPr txBox="1">
            <a:spLocks noGrp="1"/>
          </p:cNvSpPr>
          <p:nvPr>
            <p:ph type="title" idx="5" hasCustomPrompt="1"/>
          </p:nvPr>
        </p:nvSpPr>
        <p:spPr>
          <a:xfrm>
            <a:off x="6500667" y="2403933"/>
            <a:ext cx="943600" cy="1168400"/>
          </a:xfrm>
          <a:prstGeom prst="rect">
            <a:avLst/>
          </a:prstGeom>
          <a:solidFill>
            <a:schemeClr val="accent4"/>
          </a:solid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733">
                <a:solidFill>
                  <a:schemeClr val="lt1"/>
                </a:solidFill>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
        <p:nvSpPr>
          <p:cNvPr id="77" name="Google Shape;77;p13"/>
          <p:cNvSpPr txBox="1">
            <a:spLocks noGrp="1"/>
          </p:cNvSpPr>
          <p:nvPr>
            <p:ph type="title" idx="6" hasCustomPrompt="1"/>
          </p:nvPr>
        </p:nvSpPr>
        <p:spPr>
          <a:xfrm>
            <a:off x="6500667" y="4332016"/>
            <a:ext cx="943600" cy="1168400"/>
          </a:xfrm>
          <a:prstGeom prst="rect">
            <a:avLst/>
          </a:prstGeom>
          <a:solidFill>
            <a:schemeClr val="accent4"/>
          </a:solid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733">
                <a:solidFill>
                  <a:schemeClr val="lt1"/>
                </a:solidFill>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
        <p:nvSpPr>
          <p:cNvPr id="78" name="Google Shape;78;p13"/>
          <p:cNvSpPr txBox="1">
            <a:spLocks noGrp="1"/>
          </p:cNvSpPr>
          <p:nvPr>
            <p:ph type="title" idx="7" hasCustomPrompt="1"/>
          </p:nvPr>
        </p:nvSpPr>
        <p:spPr>
          <a:xfrm>
            <a:off x="4747733" y="2403933"/>
            <a:ext cx="943600" cy="1168400"/>
          </a:xfrm>
          <a:prstGeom prst="rect">
            <a:avLst/>
          </a:prstGeom>
          <a:solidFill>
            <a:schemeClr val="accent4"/>
          </a:solid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733">
                <a:solidFill>
                  <a:schemeClr val="lt1"/>
                </a:solidFill>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
        <p:nvSpPr>
          <p:cNvPr id="79" name="Google Shape;79;p13"/>
          <p:cNvSpPr txBox="1">
            <a:spLocks noGrp="1"/>
          </p:cNvSpPr>
          <p:nvPr>
            <p:ph type="title" idx="8" hasCustomPrompt="1"/>
          </p:nvPr>
        </p:nvSpPr>
        <p:spPr>
          <a:xfrm>
            <a:off x="4747733" y="4332016"/>
            <a:ext cx="943600" cy="1168400"/>
          </a:xfrm>
          <a:prstGeom prst="rect">
            <a:avLst/>
          </a:prstGeom>
          <a:solidFill>
            <a:schemeClr val="accent4"/>
          </a:solid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733">
                <a:solidFill>
                  <a:schemeClr val="lt1"/>
                </a:solidFill>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
        <p:nvSpPr>
          <p:cNvPr id="80" name="Google Shape;80;p13"/>
          <p:cNvSpPr txBox="1">
            <a:spLocks noGrp="1"/>
          </p:cNvSpPr>
          <p:nvPr>
            <p:ph type="subTitle" idx="9"/>
          </p:nvPr>
        </p:nvSpPr>
        <p:spPr>
          <a:xfrm>
            <a:off x="7647449" y="2350400"/>
            <a:ext cx="3170000" cy="60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81" name="Google Shape;81;p13"/>
          <p:cNvSpPr txBox="1">
            <a:spLocks noGrp="1"/>
          </p:cNvSpPr>
          <p:nvPr>
            <p:ph type="subTitle" idx="13"/>
          </p:nvPr>
        </p:nvSpPr>
        <p:spPr>
          <a:xfrm>
            <a:off x="7647449" y="2848523"/>
            <a:ext cx="31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82" name="Google Shape;82;p13"/>
          <p:cNvSpPr txBox="1">
            <a:spLocks noGrp="1"/>
          </p:cNvSpPr>
          <p:nvPr>
            <p:ph type="subTitle" idx="14"/>
          </p:nvPr>
        </p:nvSpPr>
        <p:spPr>
          <a:xfrm>
            <a:off x="7647449" y="4278485"/>
            <a:ext cx="3170000" cy="60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83" name="Google Shape;83;p13"/>
          <p:cNvSpPr txBox="1">
            <a:spLocks noGrp="1"/>
          </p:cNvSpPr>
          <p:nvPr>
            <p:ph type="subTitle" idx="15"/>
          </p:nvPr>
        </p:nvSpPr>
        <p:spPr>
          <a:xfrm>
            <a:off x="7647449" y="4776608"/>
            <a:ext cx="31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84" name="Google Shape;84;p13"/>
          <p:cNvSpPr/>
          <p:nvPr/>
        </p:nvSpPr>
        <p:spPr>
          <a:xfrm flipH="1">
            <a:off x="332050" y="325532"/>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13"/>
          <p:cNvSpPr/>
          <p:nvPr/>
        </p:nvSpPr>
        <p:spPr>
          <a:xfrm>
            <a:off x="10884352" y="1390299"/>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13"/>
          <p:cNvSpPr/>
          <p:nvPr/>
        </p:nvSpPr>
        <p:spPr>
          <a:xfrm flipH="1">
            <a:off x="308297" y="57398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3"/>
          <p:cNvSpPr/>
          <p:nvPr/>
        </p:nvSpPr>
        <p:spPr>
          <a:xfrm>
            <a:off x="10648630" y="61351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94715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950800" y="4764733"/>
            <a:ext cx="51452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0" name="Google Shape;90;p14"/>
          <p:cNvSpPr txBox="1">
            <a:spLocks noGrp="1"/>
          </p:cNvSpPr>
          <p:nvPr>
            <p:ph type="subTitle" idx="1"/>
          </p:nvPr>
        </p:nvSpPr>
        <p:spPr>
          <a:xfrm>
            <a:off x="950800" y="1456467"/>
            <a:ext cx="5145200" cy="32068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3467"/>
            </a:lvl1pPr>
            <a:lvl2pPr lvl="1" rtl="0">
              <a:lnSpc>
                <a:spcPct val="115000"/>
              </a:lnSpc>
              <a:spcBef>
                <a:spcPts val="0"/>
              </a:spcBef>
              <a:spcAft>
                <a:spcPts val="0"/>
              </a:spcAft>
              <a:buSzPts val="2600"/>
              <a:buNone/>
              <a:defRPr sz="3467"/>
            </a:lvl2pPr>
            <a:lvl3pPr lvl="2" rtl="0">
              <a:lnSpc>
                <a:spcPct val="115000"/>
              </a:lnSpc>
              <a:spcBef>
                <a:spcPts val="0"/>
              </a:spcBef>
              <a:spcAft>
                <a:spcPts val="0"/>
              </a:spcAft>
              <a:buSzPts val="2600"/>
              <a:buNone/>
              <a:defRPr sz="3467"/>
            </a:lvl3pPr>
            <a:lvl4pPr lvl="3" rtl="0">
              <a:lnSpc>
                <a:spcPct val="115000"/>
              </a:lnSpc>
              <a:spcBef>
                <a:spcPts val="0"/>
              </a:spcBef>
              <a:spcAft>
                <a:spcPts val="0"/>
              </a:spcAft>
              <a:buSzPts val="2600"/>
              <a:buNone/>
              <a:defRPr sz="3467"/>
            </a:lvl4pPr>
            <a:lvl5pPr lvl="4" rtl="0">
              <a:lnSpc>
                <a:spcPct val="115000"/>
              </a:lnSpc>
              <a:spcBef>
                <a:spcPts val="0"/>
              </a:spcBef>
              <a:spcAft>
                <a:spcPts val="0"/>
              </a:spcAft>
              <a:buSzPts val="2600"/>
              <a:buNone/>
              <a:defRPr sz="3467"/>
            </a:lvl5pPr>
            <a:lvl6pPr lvl="5" rtl="0">
              <a:lnSpc>
                <a:spcPct val="115000"/>
              </a:lnSpc>
              <a:spcBef>
                <a:spcPts val="0"/>
              </a:spcBef>
              <a:spcAft>
                <a:spcPts val="0"/>
              </a:spcAft>
              <a:buSzPts val="2600"/>
              <a:buNone/>
              <a:defRPr sz="3467"/>
            </a:lvl6pPr>
            <a:lvl7pPr lvl="6" rtl="0">
              <a:lnSpc>
                <a:spcPct val="115000"/>
              </a:lnSpc>
              <a:spcBef>
                <a:spcPts val="0"/>
              </a:spcBef>
              <a:spcAft>
                <a:spcPts val="0"/>
              </a:spcAft>
              <a:buSzPts val="2600"/>
              <a:buNone/>
              <a:defRPr sz="3467"/>
            </a:lvl7pPr>
            <a:lvl8pPr lvl="7" rtl="0">
              <a:lnSpc>
                <a:spcPct val="115000"/>
              </a:lnSpc>
              <a:spcBef>
                <a:spcPts val="0"/>
              </a:spcBef>
              <a:spcAft>
                <a:spcPts val="0"/>
              </a:spcAft>
              <a:buSzPts val="2600"/>
              <a:buNone/>
              <a:defRPr sz="3467"/>
            </a:lvl8pPr>
            <a:lvl9pPr lvl="8" rtl="0">
              <a:lnSpc>
                <a:spcPct val="115000"/>
              </a:lnSpc>
              <a:spcBef>
                <a:spcPts val="0"/>
              </a:spcBef>
              <a:spcAft>
                <a:spcPts val="0"/>
              </a:spcAft>
              <a:buSzPts val="2600"/>
              <a:buNone/>
              <a:defRPr sz="3467"/>
            </a:lvl9pPr>
          </a:lstStyle>
          <a:p>
            <a:endParaRPr/>
          </a:p>
        </p:txBody>
      </p:sp>
      <p:sp>
        <p:nvSpPr>
          <p:cNvPr id="91" name="Google Shape;91;p14"/>
          <p:cNvSpPr/>
          <p:nvPr/>
        </p:nvSpPr>
        <p:spPr>
          <a:xfrm>
            <a:off x="441964" y="57435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4"/>
          <p:cNvSpPr/>
          <p:nvPr/>
        </p:nvSpPr>
        <p:spPr>
          <a:xfrm flipH="1">
            <a:off x="5453497" y="323885"/>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4"/>
          <p:cNvSpPr/>
          <p:nvPr/>
        </p:nvSpPr>
        <p:spPr>
          <a:xfrm>
            <a:off x="10678752" y="594116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0505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2"/>
        </a:solidFill>
        <a:effectLst/>
      </p:bgPr>
    </p:bg>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6" name="Google Shape;96;p15"/>
          <p:cNvSpPr txBox="1">
            <a:spLocks noGrp="1"/>
          </p:cNvSpPr>
          <p:nvPr>
            <p:ph type="subTitle" idx="1"/>
          </p:nvPr>
        </p:nvSpPr>
        <p:spPr>
          <a:xfrm>
            <a:off x="1331667" y="2820333"/>
            <a:ext cx="4435200" cy="24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5"/>
          <p:cNvSpPr txBox="1">
            <a:spLocks noGrp="1"/>
          </p:cNvSpPr>
          <p:nvPr>
            <p:ph type="subTitle" idx="2"/>
          </p:nvPr>
        </p:nvSpPr>
        <p:spPr>
          <a:xfrm>
            <a:off x="6425067" y="2820333"/>
            <a:ext cx="4435200" cy="24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 name="Google Shape;98;p15"/>
          <p:cNvSpPr/>
          <p:nvPr/>
        </p:nvSpPr>
        <p:spPr>
          <a:xfrm>
            <a:off x="10678752" y="5215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5"/>
          <p:cNvSpPr/>
          <p:nvPr/>
        </p:nvSpPr>
        <p:spPr>
          <a:xfrm>
            <a:off x="473730" y="2457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15"/>
          <p:cNvSpPr/>
          <p:nvPr/>
        </p:nvSpPr>
        <p:spPr>
          <a:xfrm flipH="1">
            <a:off x="5533552" y="59411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095395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2"/>
        </a:solidFill>
        <a:effectLst/>
      </p:bgPr>
    </p:bg>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 name="Google Shape;103;p16"/>
          <p:cNvSpPr txBox="1">
            <a:spLocks noGrp="1"/>
          </p:cNvSpPr>
          <p:nvPr>
            <p:ph type="body" idx="1"/>
          </p:nvPr>
        </p:nvSpPr>
        <p:spPr>
          <a:xfrm>
            <a:off x="950800" y="2220172"/>
            <a:ext cx="4957600" cy="3480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4" name="Google Shape;104;p16"/>
          <p:cNvSpPr txBox="1">
            <a:spLocks noGrp="1"/>
          </p:cNvSpPr>
          <p:nvPr>
            <p:ph type="body" idx="2"/>
          </p:nvPr>
        </p:nvSpPr>
        <p:spPr>
          <a:xfrm>
            <a:off x="6283600" y="2220172"/>
            <a:ext cx="4957600" cy="3480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5" name="Google Shape;105;p16"/>
          <p:cNvSpPr/>
          <p:nvPr/>
        </p:nvSpPr>
        <p:spPr>
          <a:xfrm flipH="1">
            <a:off x="10923852" y="1089132"/>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6"/>
          <p:cNvSpPr/>
          <p:nvPr/>
        </p:nvSpPr>
        <p:spPr>
          <a:xfrm>
            <a:off x="388352" y="3255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0148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910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9" name="Google Shape;109;p17"/>
          <p:cNvSpPr txBox="1">
            <a:spLocks noGrp="1"/>
          </p:cNvSpPr>
          <p:nvPr>
            <p:ph type="subTitle" idx="1"/>
          </p:nvPr>
        </p:nvSpPr>
        <p:spPr>
          <a:xfrm>
            <a:off x="1080667" y="3666033"/>
            <a:ext cx="3135200" cy="56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10" name="Google Shape;110;p17"/>
          <p:cNvSpPr txBox="1">
            <a:spLocks noGrp="1"/>
          </p:cNvSpPr>
          <p:nvPr>
            <p:ph type="subTitle" idx="2"/>
          </p:nvPr>
        </p:nvSpPr>
        <p:spPr>
          <a:xfrm>
            <a:off x="1080667" y="4179068"/>
            <a:ext cx="3135200" cy="175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7"/>
          <p:cNvSpPr txBox="1">
            <a:spLocks noGrp="1"/>
          </p:cNvSpPr>
          <p:nvPr>
            <p:ph type="subTitle" idx="3"/>
          </p:nvPr>
        </p:nvSpPr>
        <p:spPr>
          <a:xfrm>
            <a:off x="4528400" y="3666033"/>
            <a:ext cx="3135200" cy="56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12" name="Google Shape;112;p17"/>
          <p:cNvSpPr txBox="1">
            <a:spLocks noGrp="1"/>
          </p:cNvSpPr>
          <p:nvPr>
            <p:ph type="subTitle" idx="4"/>
          </p:nvPr>
        </p:nvSpPr>
        <p:spPr>
          <a:xfrm>
            <a:off x="4528400" y="4179068"/>
            <a:ext cx="3135200" cy="175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7"/>
          <p:cNvSpPr txBox="1">
            <a:spLocks noGrp="1"/>
          </p:cNvSpPr>
          <p:nvPr>
            <p:ph type="subTitle" idx="5"/>
          </p:nvPr>
        </p:nvSpPr>
        <p:spPr>
          <a:xfrm>
            <a:off x="7976133" y="3666033"/>
            <a:ext cx="3135200" cy="56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14" name="Google Shape;114;p17"/>
          <p:cNvSpPr txBox="1">
            <a:spLocks noGrp="1"/>
          </p:cNvSpPr>
          <p:nvPr>
            <p:ph type="subTitle" idx="6"/>
          </p:nvPr>
        </p:nvSpPr>
        <p:spPr>
          <a:xfrm>
            <a:off x="7976133" y="4179068"/>
            <a:ext cx="3135200" cy="175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7"/>
          <p:cNvSpPr/>
          <p:nvPr/>
        </p:nvSpPr>
        <p:spPr>
          <a:xfrm>
            <a:off x="9790785" y="23476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17"/>
          <p:cNvSpPr/>
          <p:nvPr/>
        </p:nvSpPr>
        <p:spPr>
          <a:xfrm flipH="1">
            <a:off x="10420464" y="6138785"/>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95632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2"/>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9" name="Google Shape;119;p18"/>
          <p:cNvSpPr txBox="1">
            <a:spLocks noGrp="1"/>
          </p:cNvSpPr>
          <p:nvPr>
            <p:ph type="subTitle" idx="1"/>
          </p:nvPr>
        </p:nvSpPr>
        <p:spPr>
          <a:xfrm>
            <a:off x="1250267" y="4746683"/>
            <a:ext cx="2796000" cy="56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20" name="Google Shape;120;p18"/>
          <p:cNvSpPr txBox="1">
            <a:spLocks noGrp="1"/>
          </p:cNvSpPr>
          <p:nvPr>
            <p:ph type="subTitle" idx="2"/>
          </p:nvPr>
        </p:nvSpPr>
        <p:spPr>
          <a:xfrm>
            <a:off x="1250267" y="5237436"/>
            <a:ext cx="279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18"/>
          <p:cNvSpPr txBox="1">
            <a:spLocks noGrp="1"/>
          </p:cNvSpPr>
          <p:nvPr>
            <p:ph type="subTitle" idx="3"/>
          </p:nvPr>
        </p:nvSpPr>
        <p:spPr>
          <a:xfrm>
            <a:off x="4698000" y="4746683"/>
            <a:ext cx="2796000" cy="56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22" name="Google Shape;122;p18"/>
          <p:cNvSpPr txBox="1">
            <a:spLocks noGrp="1"/>
          </p:cNvSpPr>
          <p:nvPr>
            <p:ph type="subTitle" idx="4"/>
          </p:nvPr>
        </p:nvSpPr>
        <p:spPr>
          <a:xfrm>
            <a:off x="4698000" y="5237436"/>
            <a:ext cx="279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8"/>
          <p:cNvSpPr txBox="1">
            <a:spLocks noGrp="1"/>
          </p:cNvSpPr>
          <p:nvPr>
            <p:ph type="subTitle" idx="5"/>
          </p:nvPr>
        </p:nvSpPr>
        <p:spPr>
          <a:xfrm>
            <a:off x="8145733" y="4746683"/>
            <a:ext cx="2796000" cy="56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24" name="Google Shape;124;p18"/>
          <p:cNvSpPr txBox="1">
            <a:spLocks noGrp="1"/>
          </p:cNvSpPr>
          <p:nvPr>
            <p:ph type="subTitle" idx="6"/>
          </p:nvPr>
        </p:nvSpPr>
        <p:spPr>
          <a:xfrm>
            <a:off x="8145733" y="5237436"/>
            <a:ext cx="279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8"/>
          <p:cNvSpPr/>
          <p:nvPr/>
        </p:nvSpPr>
        <p:spPr>
          <a:xfrm>
            <a:off x="388352" y="3255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8"/>
          <p:cNvSpPr/>
          <p:nvPr/>
        </p:nvSpPr>
        <p:spPr>
          <a:xfrm flipH="1">
            <a:off x="10838018" y="5215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8"/>
          <p:cNvSpPr/>
          <p:nvPr/>
        </p:nvSpPr>
        <p:spPr>
          <a:xfrm>
            <a:off x="10838018" y="613881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8"/>
          <p:cNvSpPr/>
          <p:nvPr/>
        </p:nvSpPr>
        <p:spPr>
          <a:xfrm>
            <a:off x="308297" y="60010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0869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dk2"/>
        </a:solidFill>
        <a:effectLst/>
      </p:bgPr>
    </p:bg>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p19"/>
          <p:cNvSpPr txBox="1">
            <a:spLocks noGrp="1"/>
          </p:cNvSpPr>
          <p:nvPr>
            <p:ph type="subTitle" idx="1"/>
          </p:nvPr>
        </p:nvSpPr>
        <p:spPr>
          <a:xfrm>
            <a:off x="2908153" y="1880973"/>
            <a:ext cx="47100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32" name="Google Shape;132;p19"/>
          <p:cNvSpPr txBox="1">
            <a:spLocks noGrp="1"/>
          </p:cNvSpPr>
          <p:nvPr>
            <p:ph type="subTitle" idx="2"/>
          </p:nvPr>
        </p:nvSpPr>
        <p:spPr>
          <a:xfrm>
            <a:off x="2908153" y="2349451"/>
            <a:ext cx="471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3" name="Google Shape;133;p19"/>
          <p:cNvSpPr txBox="1">
            <a:spLocks noGrp="1"/>
          </p:cNvSpPr>
          <p:nvPr>
            <p:ph type="subTitle" idx="3"/>
          </p:nvPr>
        </p:nvSpPr>
        <p:spPr>
          <a:xfrm>
            <a:off x="4228953" y="3318073"/>
            <a:ext cx="47100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34" name="Google Shape;134;p19"/>
          <p:cNvSpPr txBox="1">
            <a:spLocks noGrp="1"/>
          </p:cNvSpPr>
          <p:nvPr>
            <p:ph type="subTitle" idx="4"/>
          </p:nvPr>
        </p:nvSpPr>
        <p:spPr>
          <a:xfrm>
            <a:off x="4228953" y="3786551"/>
            <a:ext cx="471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5" name="Google Shape;135;p19"/>
          <p:cNvSpPr txBox="1">
            <a:spLocks noGrp="1"/>
          </p:cNvSpPr>
          <p:nvPr>
            <p:ph type="subTitle" idx="5"/>
          </p:nvPr>
        </p:nvSpPr>
        <p:spPr>
          <a:xfrm>
            <a:off x="5549753" y="4755173"/>
            <a:ext cx="47100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36" name="Google Shape;136;p19"/>
          <p:cNvSpPr txBox="1">
            <a:spLocks noGrp="1"/>
          </p:cNvSpPr>
          <p:nvPr>
            <p:ph type="subTitle" idx="6"/>
          </p:nvPr>
        </p:nvSpPr>
        <p:spPr>
          <a:xfrm>
            <a:off x="5549753" y="5223651"/>
            <a:ext cx="471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7" name="Google Shape;137;p19"/>
          <p:cNvSpPr/>
          <p:nvPr/>
        </p:nvSpPr>
        <p:spPr>
          <a:xfrm>
            <a:off x="388352" y="3255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9"/>
          <p:cNvSpPr/>
          <p:nvPr/>
        </p:nvSpPr>
        <p:spPr>
          <a:xfrm>
            <a:off x="543097" y="594115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9"/>
          <p:cNvSpPr/>
          <p:nvPr/>
        </p:nvSpPr>
        <p:spPr>
          <a:xfrm flipH="1">
            <a:off x="10812452" y="271776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70649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2"/>
        </a:solidFill>
        <a:effectLst/>
      </p:bgPr>
    </p:bg>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 name="Google Shape;142;p20"/>
          <p:cNvSpPr txBox="1">
            <a:spLocks noGrp="1"/>
          </p:cNvSpPr>
          <p:nvPr>
            <p:ph type="subTitle" idx="1"/>
          </p:nvPr>
        </p:nvSpPr>
        <p:spPr>
          <a:xfrm>
            <a:off x="2547635" y="2099505"/>
            <a:ext cx="31352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43" name="Google Shape;143;p20"/>
          <p:cNvSpPr txBox="1">
            <a:spLocks noGrp="1"/>
          </p:cNvSpPr>
          <p:nvPr>
            <p:ph type="subTitle" idx="2"/>
          </p:nvPr>
        </p:nvSpPr>
        <p:spPr>
          <a:xfrm>
            <a:off x="2547635" y="2567976"/>
            <a:ext cx="3135200" cy="114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4" name="Google Shape;144;p20"/>
          <p:cNvSpPr txBox="1">
            <a:spLocks noGrp="1"/>
          </p:cNvSpPr>
          <p:nvPr>
            <p:ph type="subTitle" idx="3"/>
          </p:nvPr>
        </p:nvSpPr>
        <p:spPr>
          <a:xfrm>
            <a:off x="2547635" y="4140439"/>
            <a:ext cx="31352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45" name="Google Shape;145;p20"/>
          <p:cNvSpPr txBox="1">
            <a:spLocks noGrp="1"/>
          </p:cNvSpPr>
          <p:nvPr>
            <p:ph type="subTitle" idx="4"/>
          </p:nvPr>
        </p:nvSpPr>
        <p:spPr>
          <a:xfrm>
            <a:off x="2547635" y="4608909"/>
            <a:ext cx="3135200" cy="114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20"/>
          <p:cNvSpPr txBox="1">
            <a:spLocks noGrp="1"/>
          </p:cNvSpPr>
          <p:nvPr>
            <p:ph type="subTitle" idx="5"/>
          </p:nvPr>
        </p:nvSpPr>
        <p:spPr>
          <a:xfrm>
            <a:off x="6509165" y="2099505"/>
            <a:ext cx="3135200" cy="568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47" name="Google Shape;147;p20"/>
          <p:cNvSpPr txBox="1">
            <a:spLocks noGrp="1"/>
          </p:cNvSpPr>
          <p:nvPr>
            <p:ph type="subTitle" idx="6"/>
          </p:nvPr>
        </p:nvSpPr>
        <p:spPr>
          <a:xfrm>
            <a:off x="6509165" y="2567976"/>
            <a:ext cx="3135200" cy="114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8" name="Google Shape;148;p20"/>
          <p:cNvSpPr txBox="1">
            <a:spLocks noGrp="1"/>
          </p:cNvSpPr>
          <p:nvPr>
            <p:ph type="subTitle" idx="7"/>
          </p:nvPr>
        </p:nvSpPr>
        <p:spPr>
          <a:xfrm>
            <a:off x="6509165" y="4140439"/>
            <a:ext cx="3135200" cy="568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49" name="Google Shape;149;p20"/>
          <p:cNvSpPr txBox="1">
            <a:spLocks noGrp="1"/>
          </p:cNvSpPr>
          <p:nvPr>
            <p:ph type="subTitle" idx="8"/>
          </p:nvPr>
        </p:nvSpPr>
        <p:spPr>
          <a:xfrm>
            <a:off x="6509165" y="4608909"/>
            <a:ext cx="3135200" cy="114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50" name="Google Shape;150;p20"/>
          <p:cNvSpPr/>
          <p:nvPr/>
        </p:nvSpPr>
        <p:spPr>
          <a:xfrm>
            <a:off x="5533552" y="6181381"/>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20"/>
          <p:cNvSpPr/>
          <p:nvPr/>
        </p:nvSpPr>
        <p:spPr>
          <a:xfrm>
            <a:off x="408997" y="247167"/>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0"/>
          <p:cNvSpPr/>
          <p:nvPr/>
        </p:nvSpPr>
        <p:spPr>
          <a:xfrm flipH="1">
            <a:off x="10747218" y="323914"/>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8133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2"/>
        </a:solidFill>
        <a:effectLst/>
      </p:bgPr>
    </p:bg>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5" name="Google Shape;155;p21"/>
          <p:cNvSpPr txBox="1">
            <a:spLocks noGrp="1"/>
          </p:cNvSpPr>
          <p:nvPr>
            <p:ph type="subTitle" idx="1"/>
          </p:nvPr>
        </p:nvSpPr>
        <p:spPr>
          <a:xfrm>
            <a:off x="1162711" y="1918585"/>
            <a:ext cx="3351600" cy="568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56" name="Google Shape;156;p21"/>
          <p:cNvSpPr txBox="1">
            <a:spLocks noGrp="1"/>
          </p:cNvSpPr>
          <p:nvPr>
            <p:ph type="subTitle" idx="2"/>
          </p:nvPr>
        </p:nvSpPr>
        <p:spPr>
          <a:xfrm>
            <a:off x="1162695" y="2375917"/>
            <a:ext cx="3351600" cy="77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57" name="Google Shape;157;p21"/>
          <p:cNvSpPr txBox="1">
            <a:spLocks noGrp="1"/>
          </p:cNvSpPr>
          <p:nvPr>
            <p:ph type="subTitle" idx="3"/>
          </p:nvPr>
        </p:nvSpPr>
        <p:spPr>
          <a:xfrm>
            <a:off x="1162711" y="3381385"/>
            <a:ext cx="3351600" cy="568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58" name="Google Shape;158;p21"/>
          <p:cNvSpPr txBox="1">
            <a:spLocks noGrp="1"/>
          </p:cNvSpPr>
          <p:nvPr>
            <p:ph type="subTitle" idx="4"/>
          </p:nvPr>
        </p:nvSpPr>
        <p:spPr>
          <a:xfrm>
            <a:off x="1162695" y="3838717"/>
            <a:ext cx="3351600" cy="77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59" name="Google Shape;159;p21"/>
          <p:cNvSpPr txBox="1">
            <a:spLocks noGrp="1"/>
          </p:cNvSpPr>
          <p:nvPr>
            <p:ph type="subTitle" idx="5"/>
          </p:nvPr>
        </p:nvSpPr>
        <p:spPr>
          <a:xfrm>
            <a:off x="1162711" y="4844185"/>
            <a:ext cx="3351600" cy="568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60" name="Google Shape;160;p21"/>
          <p:cNvSpPr txBox="1">
            <a:spLocks noGrp="1"/>
          </p:cNvSpPr>
          <p:nvPr>
            <p:ph type="subTitle" idx="6"/>
          </p:nvPr>
        </p:nvSpPr>
        <p:spPr>
          <a:xfrm>
            <a:off x="1162695" y="5301517"/>
            <a:ext cx="3351600" cy="77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1" name="Google Shape;161;p21"/>
          <p:cNvSpPr txBox="1">
            <a:spLocks noGrp="1"/>
          </p:cNvSpPr>
          <p:nvPr>
            <p:ph type="subTitle" idx="7"/>
          </p:nvPr>
        </p:nvSpPr>
        <p:spPr>
          <a:xfrm>
            <a:off x="7677705" y="1918585"/>
            <a:ext cx="33516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62" name="Google Shape;162;p21"/>
          <p:cNvSpPr txBox="1">
            <a:spLocks noGrp="1"/>
          </p:cNvSpPr>
          <p:nvPr>
            <p:ph type="subTitle" idx="8"/>
          </p:nvPr>
        </p:nvSpPr>
        <p:spPr>
          <a:xfrm>
            <a:off x="7677689" y="2375917"/>
            <a:ext cx="3351600" cy="77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3" name="Google Shape;163;p21"/>
          <p:cNvSpPr txBox="1">
            <a:spLocks noGrp="1"/>
          </p:cNvSpPr>
          <p:nvPr>
            <p:ph type="subTitle" idx="9"/>
          </p:nvPr>
        </p:nvSpPr>
        <p:spPr>
          <a:xfrm>
            <a:off x="7677705" y="3381385"/>
            <a:ext cx="33516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64" name="Google Shape;164;p21"/>
          <p:cNvSpPr txBox="1">
            <a:spLocks noGrp="1"/>
          </p:cNvSpPr>
          <p:nvPr>
            <p:ph type="subTitle" idx="13"/>
          </p:nvPr>
        </p:nvSpPr>
        <p:spPr>
          <a:xfrm>
            <a:off x="7677689" y="3838717"/>
            <a:ext cx="3351600" cy="77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5" name="Google Shape;165;p21"/>
          <p:cNvSpPr txBox="1">
            <a:spLocks noGrp="1"/>
          </p:cNvSpPr>
          <p:nvPr>
            <p:ph type="subTitle" idx="14"/>
          </p:nvPr>
        </p:nvSpPr>
        <p:spPr>
          <a:xfrm>
            <a:off x="7677705" y="4844185"/>
            <a:ext cx="33516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66" name="Google Shape;166;p21"/>
          <p:cNvSpPr txBox="1">
            <a:spLocks noGrp="1"/>
          </p:cNvSpPr>
          <p:nvPr>
            <p:ph type="subTitle" idx="15"/>
          </p:nvPr>
        </p:nvSpPr>
        <p:spPr>
          <a:xfrm>
            <a:off x="7677689" y="5301517"/>
            <a:ext cx="3351600" cy="77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7" name="Google Shape;167;p21"/>
          <p:cNvSpPr/>
          <p:nvPr/>
        </p:nvSpPr>
        <p:spPr>
          <a:xfrm>
            <a:off x="10769518" y="285181"/>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21"/>
          <p:cNvSpPr/>
          <p:nvPr/>
        </p:nvSpPr>
        <p:spPr>
          <a:xfrm>
            <a:off x="353297" y="6217867"/>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7986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dk2"/>
        </a:solidFill>
        <a:effectLst/>
      </p:bgPr>
    </p:bg>
    <p:spTree>
      <p:nvGrpSpPr>
        <p:cNvPr id="1" name="Shape 169"/>
        <p:cNvGrpSpPr/>
        <p:nvPr/>
      </p:nvGrpSpPr>
      <p:grpSpPr>
        <a:xfrm>
          <a:off x="0" y="0"/>
          <a:ext cx="0" cy="0"/>
          <a:chOff x="0" y="0"/>
          <a:chExt cx="0" cy="0"/>
        </a:xfrm>
      </p:grpSpPr>
      <p:sp>
        <p:nvSpPr>
          <p:cNvPr id="170" name="Google Shape;170;p22"/>
          <p:cNvSpPr txBox="1">
            <a:spLocks noGrp="1"/>
          </p:cNvSpPr>
          <p:nvPr>
            <p:ph type="title" hasCustomPrompt="1"/>
          </p:nvPr>
        </p:nvSpPr>
        <p:spPr>
          <a:xfrm>
            <a:off x="5702000" y="764423"/>
            <a:ext cx="55392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400"/>
              <a:buNone/>
              <a:defRPr sz="7200"/>
            </a:lvl1pPr>
            <a:lvl2pPr lvl="1" algn="ctr" rtl="0">
              <a:spcBef>
                <a:spcPts val="0"/>
              </a:spcBef>
              <a:spcAft>
                <a:spcPts val="0"/>
              </a:spcAft>
              <a:buSzPts val="5400"/>
              <a:buNone/>
              <a:defRPr sz="7200"/>
            </a:lvl2pPr>
            <a:lvl3pPr lvl="2" algn="ctr" rtl="0">
              <a:spcBef>
                <a:spcPts val="0"/>
              </a:spcBef>
              <a:spcAft>
                <a:spcPts val="0"/>
              </a:spcAft>
              <a:buSzPts val="5400"/>
              <a:buNone/>
              <a:defRPr sz="7200"/>
            </a:lvl3pPr>
            <a:lvl4pPr lvl="3" algn="ctr" rtl="0">
              <a:spcBef>
                <a:spcPts val="0"/>
              </a:spcBef>
              <a:spcAft>
                <a:spcPts val="0"/>
              </a:spcAft>
              <a:buSzPts val="5400"/>
              <a:buNone/>
              <a:defRPr sz="7200"/>
            </a:lvl4pPr>
            <a:lvl5pPr lvl="4" algn="ctr" rtl="0">
              <a:spcBef>
                <a:spcPts val="0"/>
              </a:spcBef>
              <a:spcAft>
                <a:spcPts val="0"/>
              </a:spcAft>
              <a:buSzPts val="5400"/>
              <a:buNone/>
              <a:defRPr sz="7200"/>
            </a:lvl5pPr>
            <a:lvl6pPr lvl="5" algn="ctr" rtl="0">
              <a:spcBef>
                <a:spcPts val="0"/>
              </a:spcBef>
              <a:spcAft>
                <a:spcPts val="0"/>
              </a:spcAft>
              <a:buSzPts val="5400"/>
              <a:buNone/>
              <a:defRPr sz="7200"/>
            </a:lvl6pPr>
            <a:lvl7pPr lvl="6" algn="ctr" rtl="0">
              <a:spcBef>
                <a:spcPts val="0"/>
              </a:spcBef>
              <a:spcAft>
                <a:spcPts val="0"/>
              </a:spcAft>
              <a:buSzPts val="5400"/>
              <a:buNone/>
              <a:defRPr sz="7200"/>
            </a:lvl7pPr>
            <a:lvl8pPr lvl="7" algn="ctr" rtl="0">
              <a:spcBef>
                <a:spcPts val="0"/>
              </a:spcBef>
              <a:spcAft>
                <a:spcPts val="0"/>
              </a:spcAft>
              <a:buSzPts val="5400"/>
              <a:buNone/>
              <a:defRPr sz="7200"/>
            </a:lvl8pPr>
            <a:lvl9pPr lvl="8" algn="ctr" rtl="0">
              <a:spcBef>
                <a:spcPts val="0"/>
              </a:spcBef>
              <a:spcAft>
                <a:spcPts val="0"/>
              </a:spcAft>
              <a:buSzPts val="5400"/>
              <a:buNone/>
              <a:defRPr sz="7200"/>
            </a:lvl9pPr>
          </a:lstStyle>
          <a:p>
            <a:r>
              <a:t>xx%</a:t>
            </a:r>
          </a:p>
        </p:txBody>
      </p:sp>
      <p:sp>
        <p:nvSpPr>
          <p:cNvPr id="171" name="Google Shape;171;p22"/>
          <p:cNvSpPr txBox="1">
            <a:spLocks noGrp="1"/>
          </p:cNvSpPr>
          <p:nvPr>
            <p:ph type="subTitle" idx="1"/>
          </p:nvPr>
        </p:nvSpPr>
        <p:spPr>
          <a:xfrm>
            <a:off x="5701833" y="1762649"/>
            <a:ext cx="5539200" cy="568800"/>
          </a:xfrm>
          <a:prstGeom prst="rect">
            <a:avLst/>
          </a:prstGeom>
          <a:solidFill>
            <a:schemeClr val="lt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1600"/>
              <a:buNone/>
              <a:defRPr sz="2133"/>
            </a:lvl1pPr>
            <a:lvl2pPr lvl="1" algn="ctr" rtl="0">
              <a:lnSpc>
                <a:spcPct val="115000"/>
              </a:lnSpc>
              <a:spcBef>
                <a:spcPts val="0"/>
              </a:spcBef>
              <a:spcAft>
                <a:spcPts val="0"/>
              </a:spcAft>
              <a:buSzPts val="1600"/>
              <a:buNone/>
              <a:defRPr sz="2133"/>
            </a:lvl2pPr>
            <a:lvl3pPr lvl="2" algn="ctr" rtl="0">
              <a:lnSpc>
                <a:spcPct val="115000"/>
              </a:lnSpc>
              <a:spcBef>
                <a:spcPts val="0"/>
              </a:spcBef>
              <a:spcAft>
                <a:spcPts val="0"/>
              </a:spcAft>
              <a:buSzPts val="1600"/>
              <a:buNone/>
              <a:defRPr sz="2133"/>
            </a:lvl3pPr>
            <a:lvl4pPr lvl="3" algn="ctr" rtl="0">
              <a:lnSpc>
                <a:spcPct val="115000"/>
              </a:lnSpc>
              <a:spcBef>
                <a:spcPts val="0"/>
              </a:spcBef>
              <a:spcAft>
                <a:spcPts val="0"/>
              </a:spcAft>
              <a:buSzPts val="1600"/>
              <a:buNone/>
              <a:defRPr sz="2133"/>
            </a:lvl4pPr>
            <a:lvl5pPr lvl="4" algn="ctr" rtl="0">
              <a:lnSpc>
                <a:spcPct val="115000"/>
              </a:lnSpc>
              <a:spcBef>
                <a:spcPts val="0"/>
              </a:spcBef>
              <a:spcAft>
                <a:spcPts val="0"/>
              </a:spcAft>
              <a:buSzPts val="1600"/>
              <a:buNone/>
              <a:defRPr sz="2133"/>
            </a:lvl5pPr>
            <a:lvl6pPr lvl="5" algn="ctr" rtl="0">
              <a:lnSpc>
                <a:spcPct val="115000"/>
              </a:lnSpc>
              <a:spcBef>
                <a:spcPts val="0"/>
              </a:spcBef>
              <a:spcAft>
                <a:spcPts val="0"/>
              </a:spcAft>
              <a:buSzPts val="1600"/>
              <a:buNone/>
              <a:defRPr sz="2133"/>
            </a:lvl6pPr>
            <a:lvl7pPr lvl="6" algn="ctr" rtl="0">
              <a:lnSpc>
                <a:spcPct val="115000"/>
              </a:lnSpc>
              <a:spcBef>
                <a:spcPts val="0"/>
              </a:spcBef>
              <a:spcAft>
                <a:spcPts val="0"/>
              </a:spcAft>
              <a:buSzPts val="1600"/>
              <a:buNone/>
              <a:defRPr sz="2133"/>
            </a:lvl7pPr>
            <a:lvl8pPr lvl="7" algn="ctr" rtl="0">
              <a:lnSpc>
                <a:spcPct val="115000"/>
              </a:lnSpc>
              <a:spcBef>
                <a:spcPts val="0"/>
              </a:spcBef>
              <a:spcAft>
                <a:spcPts val="0"/>
              </a:spcAft>
              <a:buSzPts val="1600"/>
              <a:buNone/>
              <a:defRPr sz="2133"/>
            </a:lvl8pPr>
            <a:lvl9pPr lvl="8" algn="ctr" rtl="0">
              <a:lnSpc>
                <a:spcPct val="115000"/>
              </a:lnSpc>
              <a:spcBef>
                <a:spcPts val="0"/>
              </a:spcBef>
              <a:spcAft>
                <a:spcPts val="0"/>
              </a:spcAft>
              <a:buSzPts val="1600"/>
              <a:buNone/>
              <a:defRPr sz="2133"/>
            </a:lvl9pPr>
          </a:lstStyle>
          <a:p>
            <a:endParaRPr/>
          </a:p>
        </p:txBody>
      </p:sp>
      <p:sp>
        <p:nvSpPr>
          <p:cNvPr id="172" name="Google Shape;172;p22"/>
          <p:cNvSpPr txBox="1">
            <a:spLocks noGrp="1"/>
          </p:cNvSpPr>
          <p:nvPr>
            <p:ph type="title" idx="2" hasCustomPrompt="1"/>
          </p:nvPr>
        </p:nvSpPr>
        <p:spPr>
          <a:xfrm>
            <a:off x="5702000" y="2645487"/>
            <a:ext cx="55392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400"/>
              <a:buNone/>
              <a:defRPr sz="7200">
                <a:solidFill>
                  <a:schemeClr val="accent5"/>
                </a:solidFill>
              </a:defRPr>
            </a:lvl1pPr>
            <a:lvl2pPr lvl="1" algn="ctr" rtl="0">
              <a:spcBef>
                <a:spcPts val="0"/>
              </a:spcBef>
              <a:spcAft>
                <a:spcPts val="0"/>
              </a:spcAft>
              <a:buSzPts val="5400"/>
              <a:buNone/>
              <a:defRPr sz="7200"/>
            </a:lvl2pPr>
            <a:lvl3pPr lvl="2" algn="ctr" rtl="0">
              <a:spcBef>
                <a:spcPts val="0"/>
              </a:spcBef>
              <a:spcAft>
                <a:spcPts val="0"/>
              </a:spcAft>
              <a:buSzPts val="5400"/>
              <a:buNone/>
              <a:defRPr sz="7200"/>
            </a:lvl3pPr>
            <a:lvl4pPr lvl="3" algn="ctr" rtl="0">
              <a:spcBef>
                <a:spcPts val="0"/>
              </a:spcBef>
              <a:spcAft>
                <a:spcPts val="0"/>
              </a:spcAft>
              <a:buSzPts val="5400"/>
              <a:buNone/>
              <a:defRPr sz="7200"/>
            </a:lvl4pPr>
            <a:lvl5pPr lvl="4" algn="ctr" rtl="0">
              <a:spcBef>
                <a:spcPts val="0"/>
              </a:spcBef>
              <a:spcAft>
                <a:spcPts val="0"/>
              </a:spcAft>
              <a:buSzPts val="5400"/>
              <a:buNone/>
              <a:defRPr sz="7200"/>
            </a:lvl5pPr>
            <a:lvl6pPr lvl="5" algn="ctr" rtl="0">
              <a:spcBef>
                <a:spcPts val="0"/>
              </a:spcBef>
              <a:spcAft>
                <a:spcPts val="0"/>
              </a:spcAft>
              <a:buSzPts val="5400"/>
              <a:buNone/>
              <a:defRPr sz="7200"/>
            </a:lvl6pPr>
            <a:lvl7pPr lvl="6" algn="ctr" rtl="0">
              <a:spcBef>
                <a:spcPts val="0"/>
              </a:spcBef>
              <a:spcAft>
                <a:spcPts val="0"/>
              </a:spcAft>
              <a:buSzPts val="5400"/>
              <a:buNone/>
              <a:defRPr sz="7200"/>
            </a:lvl7pPr>
            <a:lvl8pPr lvl="7" algn="ctr" rtl="0">
              <a:spcBef>
                <a:spcPts val="0"/>
              </a:spcBef>
              <a:spcAft>
                <a:spcPts val="0"/>
              </a:spcAft>
              <a:buSzPts val="5400"/>
              <a:buNone/>
              <a:defRPr sz="7200"/>
            </a:lvl8pPr>
            <a:lvl9pPr lvl="8" algn="ctr" rtl="0">
              <a:spcBef>
                <a:spcPts val="0"/>
              </a:spcBef>
              <a:spcAft>
                <a:spcPts val="0"/>
              </a:spcAft>
              <a:buSzPts val="5400"/>
              <a:buNone/>
              <a:defRPr sz="7200"/>
            </a:lvl9pPr>
          </a:lstStyle>
          <a:p>
            <a:r>
              <a:t>xx%</a:t>
            </a:r>
          </a:p>
        </p:txBody>
      </p:sp>
      <p:sp>
        <p:nvSpPr>
          <p:cNvPr id="173" name="Google Shape;173;p22"/>
          <p:cNvSpPr txBox="1">
            <a:spLocks noGrp="1"/>
          </p:cNvSpPr>
          <p:nvPr>
            <p:ph type="subTitle" idx="3"/>
          </p:nvPr>
        </p:nvSpPr>
        <p:spPr>
          <a:xfrm>
            <a:off x="5701833" y="3643713"/>
            <a:ext cx="5539200" cy="568800"/>
          </a:xfrm>
          <a:prstGeom prst="rect">
            <a:avLst/>
          </a:prstGeom>
          <a:solidFill>
            <a:schemeClr val="lt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1600"/>
              <a:buNone/>
              <a:defRPr sz="2133"/>
            </a:lvl1pPr>
            <a:lvl2pPr lvl="1" algn="ctr" rtl="0">
              <a:lnSpc>
                <a:spcPct val="115000"/>
              </a:lnSpc>
              <a:spcBef>
                <a:spcPts val="0"/>
              </a:spcBef>
              <a:spcAft>
                <a:spcPts val="0"/>
              </a:spcAft>
              <a:buSzPts val="1600"/>
              <a:buNone/>
              <a:defRPr sz="2133"/>
            </a:lvl2pPr>
            <a:lvl3pPr lvl="2" algn="ctr" rtl="0">
              <a:lnSpc>
                <a:spcPct val="115000"/>
              </a:lnSpc>
              <a:spcBef>
                <a:spcPts val="0"/>
              </a:spcBef>
              <a:spcAft>
                <a:spcPts val="0"/>
              </a:spcAft>
              <a:buSzPts val="1600"/>
              <a:buNone/>
              <a:defRPr sz="2133"/>
            </a:lvl3pPr>
            <a:lvl4pPr lvl="3" algn="ctr" rtl="0">
              <a:lnSpc>
                <a:spcPct val="115000"/>
              </a:lnSpc>
              <a:spcBef>
                <a:spcPts val="0"/>
              </a:spcBef>
              <a:spcAft>
                <a:spcPts val="0"/>
              </a:spcAft>
              <a:buSzPts val="1600"/>
              <a:buNone/>
              <a:defRPr sz="2133"/>
            </a:lvl4pPr>
            <a:lvl5pPr lvl="4" algn="ctr" rtl="0">
              <a:lnSpc>
                <a:spcPct val="115000"/>
              </a:lnSpc>
              <a:spcBef>
                <a:spcPts val="0"/>
              </a:spcBef>
              <a:spcAft>
                <a:spcPts val="0"/>
              </a:spcAft>
              <a:buSzPts val="1600"/>
              <a:buNone/>
              <a:defRPr sz="2133"/>
            </a:lvl5pPr>
            <a:lvl6pPr lvl="5" algn="ctr" rtl="0">
              <a:lnSpc>
                <a:spcPct val="115000"/>
              </a:lnSpc>
              <a:spcBef>
                <a:spcPts val="0"/>
              </a:spcBef>
              <a:spcAft>
                <a:spcPts val="0"/>
              </a:spcAft>
              <a:buSzPts val="1600"/>
              <a:buNone/>
              <a:defRPr sz="2133"/>
            </a:lvl6pPr>
            <a:lvl7pPr lvl="6" algn="ctr" rtl="0">
              <a:lnSpc>
                <a:spcPct val="115000"/>
              </a:lnSpc>
              <a:spcBef>
                <a:spcPts val="0"/>
              </a:spcBef>
              <a:spcAft>
                <a:spcPts val="0"/>
              </a:spcAft>
              <a:buSzPts val="1600"/>
              <a:buNone/>
              <a:defRPr sz="2133"/>
            </a:lvl7pPr>
            <a:lvl8pPr lvl="7" algn="ctr" rtl="0">
              <a:lnSpc>
                <a:spcPct val="115000"/>
              </a:lnSpc>
              <a:spcBef>
                <a:spcPts val="0"/>
              </a:spcBef>
              <a:spcAft>
                <a:spcPts val="0"/>
              </a:spcAft>
              <a:buSzPts val="1600"/>
              <a:buNone/>
              <a:defRPr sz="2133"/>
            </a:lvl8pPr>
            <a:lvl9pPr lvl="8" algn="ctr" rtl="0">
              <a:lnSpc>
                <a:spcPct val="115000"/>
              </a:lnSpc>
              <a:spcBef>
                <a:spcPts val="0"/>
              </a:spcBef>
              <a:spcAft>
                <a:spcPts val="0"/>
              </a:spcAft>
              <a:buSzPts val="1600"/>
              <a:buNone/>
              <a:defRPr sz="2133"/>
            </a:lvl9pPr>
          </a:lstStyle>
          <a:p>
            <a:endParaRPr/>
          </a:p>
        </p:txBody>
      </p:sp>
      <p:sp>
        <p:nvSpPr>
          <p:cNvPr id="174" name="Google Shape;174;p22"/>
          <p:cNvSpPr txBox="1">
            <a:spLocks noGrp="1"/>
          </p:cNvSpPr>
          <p:nvPr>
            <p:ph type="title" idx="4" hasCustomPrompt="1"/>
          </p:nvPr>
        </p:nvSpPr>
        <p:spPr>
          <a:xfrm>
            <a:off x="5702000" y="4526551"/>
            <a:ext cx="55392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400"/>
              <a:buNone/>
              <a:defRPr sz="7200"/>
            </a:lvl1pPr>
            <a:lvl2pPr lvl="1" algn="ctr" rtl="0">
              <a:spcBef>
                <a:spcPts val="0"/>
              </a:spcBef>
              <a:spcAft>
                <a:spcPts val="0"/>
              </a:spcAft>
              <a:buSzPts val="5400"/>
              <a:buNone/>
              <a:defRPr sz="7200"/>
            </a:lvl2pPr>
            <a:lvl3pPr lvl="2" algn="ctr" rtl="0">
              <a:spcBef>
                <a:spcPts val="0"/>
              </a:spcBef>
              <a:spcAft>
                <a:spcPts val="0"/>
              </a:spcAft>
              <a:buSzPts val="5400"/>
              <a:buNone/>
              <a:defRPr sz="7200"/>
            </a:lvl3pPr>
            <a:lvl4pPr lvl="3" algn="ctr" rtl="0">
              <a:spcBef>
                <a:spcPts val="0"/>
              </a:spcBef>
              <a:spcAft>
                <a:spcPts val="0"/>
              </a:spcAft>
              <a:buSzPts val="5400"/>
              <a:buNone/>
              <a:defRPr sz="7200"/>
            </a:lvl4pPr>
            <a:lvl5pPr lvl="4" algn="ctr" rtl="0">
              <a:spcBef>
                <a:spcPts val="0"/>
              </a:spcBef>
              <a:spcAft>
                <a:spcPts val="0"/>
              </a:spcAft>
              <a:buSzPts val="5400"/>
              <a:buNone/>
              <a:defRPr sz="7200"/>
            </a:lvl5pPr>
            <a:lvl6pPr lvl="5" algn="ctr" rtl="0">
              <a:spcBef>
                <a:spcPts val="0"/>
              </a:spcBef>
              <a:spcAft>
                <a:spcPts val="0"/>
              </a:spcAft>
              <a:buSzPts val="5400"/>
              <a:buNone/>
              <a:defRPr sz="7200"/>
            </a:lvl6pPr>
            <a:lvl7pPr lvl="6" algn="ctr" rtl="0">
              <a:spcBef>
                <a:spcPts val="0"/>
              </a:spcBef>
              <a:spcAft>
                <a:spcPts val="0"/>
              </a:spcAft>
              <a:buSzPts val="5400"/>
              <a:buNone/>
              <a:defRPr sz="7200"/>
            </a:lvl7pPr>
            <a:lvl8pPr lvl="7" algn="ctr" rtl="0">
              <a:spcBef>
                <a:spcPts val="0"/>
              </a:spcBef>
              <a:spcAft>
                <a:spcPts val="0"/>
              </a:spcAft>
              <a:buSzPts val="5400"/>
              <a:buNone/>
              <a:defRPr sz="7200"/>
            </a:lvl8pPr>
            <a:lvl9pPr lvl="8" algn="ctr" rtl="0">
              <a:spcBef>
                <a:spcPts val="0"/>
              </a:spcBef>
              <a:spcAft>
                <a:spcPts val="0"/>
              </a:spcAft>
              <a:buSzPts val="5400"/>
              <a:buNone/>
              <a:defRPr sz="7200"/>
            </a:lvl9pPr>
          </a:lstStyle>
          <a:p>
            <a:r>
              <a:t>xx%</a:t>
            </a:r>
          </a:p>
        </p:txBody>
      </p:sp>
      <p:sp>
        <p:nvSpPr>
          <p:cNvPr id="175" name="Google Shape;175;p22"/>
          <p:cNvSpPr txBox="1">
            <a:spLocks noGrp="1"/>
          </p:cNvSpPr>
          <p:nvPr>
            <p:ph type="subTitle" idx="5"/>
          </p:nvPr>
        </p:nvSpPr>
        <p:spPr>
          <a:xfrm>
            <a:off x="5701833" y="5524777"/>
            <a:ext cx="5539200" cy="568800"/>
          </a:xfrm>
          <a:prstGeom prst="rect">
            <a:avLst/>
          </a:prstGeom>
          <a:solidFill>
            <a:schemeClr val="lt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1600"/>
              <a:buNone/>
              <a:defRPr sz="2133"/>
            </a:lvl1pPr>
            <a:lvl2pPr lvl="1" algn="ctr" rtl="0">
              <a:lnSpc>
                <a:spcPct val="115000"/>
              </a:lnSpc>
              <a:spcBef>
                <a:spcPts val="0"/>
              </a:spcBef>
              <a:spcAft>
                <a:spcPts val="0"/>
              </a:spcAft>
              <a:buSzPts val="1600"/>
              <a:buNone/>
              <a:defRPr sz="2133"/>
            </a:lvl2pPr>
            <a:lvl3pPr lvl="2" algn="ctr" rtl="0">
              <a:lnSpc>
                <a:spcPct val="115000"/>
              </a:lnSpc>
              <a:spcBef>
                <a:spcPts val="0"/>
              </a:spcBef>
              <a:spcAft>
                <a:spcPts val="0"/>
              </a:spcAft>
              <a:buSzPts val="1600"/>
              <a:buNone/>
              <a:defRPr sz="2133"/>
            </a:lvl3pPr>
            <a:lvl4pPr lvl="3" algn="ctr" rtl="0">
              <a:lnSpc>
                <a:spcPct val="115000"/>
              </a:lnSpc>
              <a:spcBef>
                <a:spcPts val="0"/>
              </a:spcBef>
              <a:spcAft>
                <a:spcPts val="0"/>
              </a:spcAft>
              <a:buSzPts val="1600"/>
              <a:buNone/>
              <a:defRPr sz="2133"/>
            </a:lvl4pPr>
            <a:lvl5pPr lvl="4" algn="ctr" rtl="0">
              <a:lnSpc>
                <a:spcPct val="115000"/>
              </a:lnSpc>
              <a:spcBef>
                <a:spcPts val="0"/>
              </a:spcBef>
              <a:spcAft>
                <a:spcPts val="0"/>
              </a:spcAft>
              <a:buSzPts val="1600"/>
              <a:buNone/>
              <a:defRPr sz="2133"/>
            </a:lvl5pPr>
            <a:lvl6pPr lvl="5" algn="ctr" rtl="0">
              <a:lnSpc>
                <a:spcPct val="115000"/>
              </a:lnSpc>
              <a:spcBef>
                <a:spcPts val="0"/>
              </a:spcBef>
              <a:spcAft>
                <a:spcPts val="0"/>
              </a:spcAft>
              <a:buSzPts val="1600"/>
              <a:buNone/>
              <a:defRPr sz="2133"/>
            </a:lvl6pPr>
            <a:lvl7pPr lvl="6" algn="ctr" rtl="0">
              <a:lnSpc>
                <a:spcPct val="115000"/>
              </a:lnSpc>
              <a:spcBef>
                <a:spcPts val="0"/>
              </a:spcBef>
              <a:spcAft>
                <a:spcPts val="0"/>
              </a:spcAft>
              <a:buSzPts val="1600"/>
              <a:buNone/>
              <a:defRPr sz="2133"/>
            </a:lvl7pPr>
            <a:lvl8pPr lvl="7" algn="ctr" rtl="0">
              <a:lnSpc>
                <a:spcPct val="115000"/>
              </a:lnSpc>
              <a:spcBef>
                <a:spcPts val="0"/>
              </a:spcBef>
              <a:spcAft>
                <a:spcPts val="0"/>
              </a:spcAft>
              <a:buSzPts val="1600"/>
              <a:buNone/>
              <a:defRPr sz="2133"/>
            </a:lvl8pPr>
            <a:lvl9pPr lvl="8" algn="ctr" rtl="0">
              <a:lnSpc>
                <a:spcPct val="115000"/>
              </a:lnSpc>
              <a:spcBef>
                <a:spcPts val="0"/>
              </a:spcBef>
              <a:spcAft>
                <a:spcPts val="0"/>
              </a:spcAft>
              <a:buSzPts val="1600"/>
              <a:buNone/>
              <a:defRPr sz="2133"/>
            </a:lvl9pPr>
          </a:lstStyle>
          <a:p>
            <a:endParaRPr/>
          </a:p>
        </p:txBody>
      </p:sp>
      <p:sp>
        <p:nvSpPr>
          <p:cNvPr id="176" name="Google Shape;176;p22"/>
          <p:cNvSpPr/>
          <p:nvPr/>
        </p:nvSpPr>
        <p:spPr>
          <a:xfrm>
            <a:off x="458985" y="3691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22"/>
          <p:cNvSpPr/>
          <p:nvPr/>
        </p:nvSpPr>
        <p:spPr>
          <a:xfrm flipH="1">
            <a:off x="10893485" y="17421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0568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dk2"/>
        </a:solidFill>
        <a:effectLst/>
      </p:bgPr>
    </p:bg>
    <p:spTree>
      <p:nvGrpSpPr>
        <p:cNvPr id="1" name="Shape 178"/>
        <p:cNvGrpSpPr/>
        <p:nvPr/>
      </p:nvGrpSpPr>
      <p:grpSpPr>
        <a:xfrm>
          <a:off x="0" y="0"/>
          <a:ext cx="0" cy="0"/>
          <a:chOff x="0" y="0"/>
          <a:chExt cx="0" cy="0"/>
        </a:xfrm>
      </p:grpSpPr>
      <p:sp>
        <p:nvSpPr>
          <p:cNvPr id="179" name="Google Shape;179;p23"/>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0" name="Google Shape;180;p23"/>
          <p:cNvSpPr txBox="1">
            <a:spLocks noGrp="1"/>
          </p:cNvSpPr>
          <p:nvPr>
            <p:ph type="subTitle" idx="1"/>
          </p:nvPr>
        </p:nvSpPr>
        <p:spPr>
          <a:xfrm>
            <a:off x="1083800" y="4560056"/>
            <a:ext cx="3127600" cy="57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81" name="Google Shape;181;p23"/>
          <p:cNvSpPr txBox="1">
            <a:spLocks noGrp="1"/>
          </p:cNvSpPr>
          <p:nvPr>
            <p:ph type="subTitle" idx="2"/>
          </p:nvPr>
        </p:nvSpPr>
        <p:spPr>
          <a:xfrm>
            <a:off x="1083800" y="5049329"/>
            <a:ext cx="3127600" cy="107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2" name="Google Shape;182;p23"/>
          <p:cNvSpPr txBox="1">
            <a:spLocks noGrp="1"/>
          </p:cNvSpPr>
          <p:nvPr>
            <p:ph type="subTitle" idx="3"/>
          </p:nvPr>
        </p:nvSpPr>
        <p:spPr>
          <a:xfrm>
            <a:off x="4532200" y="4560056"/>
            <a:ext cx="3127600" cy="57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83" name="Google Shape;183;p23"/>
          <p:cNvSpPr txBox="1">
            <a:spLocks noGrp="1"/>
          </p:cNvSpPr>
          <p:nvPr>
            <p:ph type="subTitle" idx="4"/>
          </p:nvPr>
        </p:nvSpPr>
        <p:spPr>
          <a:xfrm>
            <a:off x="4532200" y="5049329"/>
            <a:ext cx="3127600" cy="107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4" name="Google Shape;184;p23"/>
          <p:cNvSpPr txBox="1">
            <a:spLocks noGrp="1"/>
          </p:cNvSpPr>
          <p:nvPr>
            <p:ph type="subTitle" idx="5"/>
          </p:nvPr>
        </p:nvSpPr>
        <p:spPr>
          <a:xfrm>
            <a:off x="7980600" y="4560056"/>
            <a:ext cx="3127600" cy="57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85" name="Google Shape;185;p23"/>
          <p:cNvSpPr txBox="1">
            <a:spLocks noGrp="1"/>
          </p:cNvSpPr>
          <p:nvPr>
            <p:ph type="subTitle" idx="6"/>
          </p:nvPr>
        </p:nvSpPr>
        <p:spPr>
          <a:xfrm>
            <a:off x="7980600" y="5049329"/>
            <a:ext cx="3127600" cy="107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6" name="Google Shape;186;p23"/>
          <p:cNvSpPr txBox="1">
            <a:spLocks noGrp="1"/>
          </p:cNvSpPr>
          <p:nvPr>
            <p:ph type="title" idx="7" hasCustomPrompt="1"/>
          </p:nvPr>
        </p:nvSpPr>
        <p:spPr>
          <a:xfrm>
            <a:off x="1769200" y="1851389"/>
            <a:ext cx="1756800" cy="6344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200"/>
              <a:buNone/>
              <a:defRPr sz="4267" b="1" u="none">
                <a:solidFill>
                  <a:schemeClr val="lt1"/>
                </a:solidFill>
              </a:defRPr>
            </a:lvl1pPr>
            <a:lvl2pPr lvl="1" algn="ctr" rtl="0">
              <a:spcBef>
                <a:spcPts val="0"/>
              </a:spcBef>
              <a:spcAft>
                <a:spcPts val="0"/>
              </a:spcAft>
              <a:buSzPts val="3200"/>
              <a:buNone/>
              <a:defRPr sz="4267" b="1" i="0" u="none"/>
            </a:lvl2pPr>
            <a:lvl3pPr lvl="2" algn="ctr" rtl="0">
              <a:spcBef>
                <a:spcPts val="0"/>
              </a:spcBef>
              <a:spcAft>
                <a:spcPts val="0"/>
              </a:spcAft>
              <a:buSzPts val="3200"/>
              <a:buNone/>
              <a:defRPr sz="4267" b="1" i="0" u="none"/>
            </a:lvl3pPr>
            <a:lvl4pPr lvl="3" algn="ctr" rtl="0">
              <a:spcBef>
                <a:spcPts val="0"/>
              </a:spcBef>
              <a:spcAft>
                <a:spcPts val="0"/>
              </a:spcAft>
              <a:buSzPts val="3200"/>
              <a:buNone/>
              <a:defRPr sz="4267" b="1" i="0" u="none"/>
            </a:lvl4pPr>
            <a:lvl5pPr lvl="4" algn="ctr" rtl="0">
              <a:spcBef>
                <a:spcPts val="0"/>
              </a:spcBef>
              <a:spcAft>
                <a:spcPts val="0"/>
              </a:spcAft>
              <a:buSzPts val="3200"/>
              <a:buNone/>
              <a:defRPr sz="4267" b="1" i="0" u="none"/>
            </a:lvl5pPr>
            <a:lvl6pPr lvl="5" algn="ctr" rtl="0">
              <a:spcBef>
                <a:spcPts val="0"/>
              </a:spcBef>
              <a:spcAft>
                <a:spcPts val="0"/>
              </a:spcAft>
              <a:buSzPts val="3200"/>
              <a:buNone/>
              <a:defRPr sz="4267" b="1" i="0" u="none"/>
            </a:lvl6pPr>
            <a:lvl7pPr lvl="6" algn="ctr" rtl="0">
              <a:spcBef>
                <a:spcPts val="0"/>
              </a:spcBef>
              <a:spcAft>
                <a:spcPts val="0"/>
              </a:spcAft>
              <a:buSzPts val="3200"/>
              <a:buNone/>
              <a:defRPr sz="4267" b="1" i="0" u="none"/>
            </a:lvl7pPr>
            <a:lvl8pPr lvl="7" algn="ctr" rtl="0">
              <a:spcBef>
                <a:spcPts val="0"/>
              </a:spcBef>
              <a:spcAft>
                <a:spcPts val="0"/>
              </a:spcAft>
              <a:buSzPts val="3200"/>
              <a:buNone/>
              <a:defRPr sz="4267" b="1" i="0" u="none"/>
            </a:lvl8pPr>
            <a:lvl9pPr lvl="8" algn="ctr" rtl="0">
              <a:spcBef>
                <a:spcPts val="0"/>
              </a:spcBef>
              <a:spcAft>
                <a:spcPts val="0"/>
              </a:spcAft>
              <a:buSzPts val="3200"/>
              <a:buNone/>
              <a:defRPr sz="4267" b="1" i="0" u="none"/>
            </a:lvl9pPr>
          </a:lstStyle>
          <a:p>
            <a:r>
              <a:t>xx%</a:t>
            </a:r>
          </a:p>
        </p:txBody>
      </p:sp>
      <p:sp>
        <p:nvSpPr>
          <p:cNvPr id="187" name="Google Shape;187;p23"/>
          <p:cNvSpPr txBox="1">
            <a:spLocks noGrp="1"/>
          </p:cNvSpPr>
          <p:nvPr>
            <p:ph type="title" idx="8" hasCustomPrompt="1"/>
          </p:nvPr>
        </p:nvSpPr>
        <p:spPr>
          <a:xfrm>
            <a:off x="5217600" y="1851389"/>
            <a:ext cx="1756800" cy="6344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200"/>
              <a:buNone/>
              <a:defRPr sz="4267" b="1" u="none">
                <a:solidFill>
                  <a:schemeClr val="lt1"/>
                </a:solidFill>
              </a:defRPr>
            </a:lvl1pPr>
            <a:lvl2pPr lvl="1" algn="ctr" rtl="0">
              <a:spcBef>
                <a:spcPts val="0"/>
              </a:spcBef>
              <a:spcAft>
                <a:spcPts val="0"/>
              </a:spcAft>
              <a:buSzPts val="3200"/>
              <a:buNone/>
              <a:defRPr sz="4267" b="1" i="0" u="none"/>
            </a:lvl2pPr>
            <a:lvl3pPr lvl="2" algn="ctr" rtl="0">
              <a:spcBef>
                <a:spcPts val="0"/>
              </a:spcBef>
              <a:spcAft>
                <a:spcPts val="0"/>
              </a:spcAft>
              <a:buSzPts val="3200"/>
              <a:buNone/>
              <a:defRPr sz="4267" b="1" i="0" u="none"/>
            </a:lvl3pPr>
            <a:lvl4pPr lvl="3" algn="ctr" rtl="0">
              <a:spcBef>
                <a:spcPts val="0"/>
              </a:spcBef>
              <a:spcAft>
                <a:spcPts val="0"/>
              </a:spcAft>
              <a:buSzPts val="3200"/>
              <a:buNone/>
              <a:defRPr sz="4267" b="1" i="0" u="none"/>
            </a:lvl4pPr>
            <a:lvl5pPr lvl="4" algn="ctr" rtl="0">
              <a:spcBef>
                <a:spcPts val="0"/>
              </a:spcBef>
              <a:spcAft>
                <a:spcPts val="0"/>
              </a:spcAft>
              <a:buSzPts val="3200"/>
              <a:buNone/>
              <a:defRPr sz="4267" b="1" i="0" u="none"/>
            </a:lvl5pPr>
            <a:lvl6pPr lvl="5" algn="ctr" rtl="0">
              <a:spcBef>
                <a:spcPts val="0"/>
              </a:spcBef>
              <a:spcAft>
                <a:spcPts val="0"/>
              </a:spcAft>
              <a:buSzPts val="3200"/>
              <a:buNone/>
              <a:defRPr sz="4267" b="1" i="0" u="none"/>
            </a:lvl6pPr>
            <a:lvl7pPr lvl="6" algn="ctr" rtl="0">
              <a:spcBef>
                <a:spcPts val="0"/>
              </a:spcBef>
              <a:spcAft>
                <a:spcPts val="0"/>
              </a:spcAft>
              <a:buSzPts val="3200"/>
              <a:buNone/>
              <a:defRPr sz="4267" b="1" i="0" u="none"/>
            </a:lvl7pPr>
            <a:lvl8pPr lvl="7" algn="ctr" rtl="0">
              <a:spcBef>
                <a:spcPts val="0"/>
              </a:spcBef>
              <a:spcAft>
                <a:spcPts val="0"/>
              </a:spcAft>
              <a:buSzPts val="3200"/>
              <a:buNone/>
              <a:defRPr sz="4267" b="1" i="0" u="none"/>
            </a:lvl8pPr>
            <a:lvl9pPr lvl="8" algn="ctr" rtl="0">
              <a:spcBef>
                <a:spcPts val="0"/>
              </a:spcBef>
              <a:spcAft>
                <a:spcPts val="0"/>
              </a:spcAft>
              <a:buSzPts val="3200"/>
              <a:buNone/>
              <a:defRPr sz="4267" b="1" i="0" u="none"/>
            </a:lvl9pPr>
          </a:lstStyle>
          <a:p>
            <a:r>
              <a:t>xx%</a:t>
            </a:r>
          </a:p>
        </p:txBody>
      </p:sp>
      <p:sp>
        <p:nvSpPr>
          <p:cNvPr id="188" name="Google Shape;188;p23"/>
          <p:cNvSpPr txBox="1">
            <a:spLocks noGrp="1"/>
          </p:cNvSpPr>
          <p:nvPr>
            <p:ph type="title" idx="9" hasCustomPrompt="1"/>
          </p:nvPr>
        </p:nvSpPr>
        <p:spPr>
          <a:xfrm>
            <a:off x="8666000" y="1851389"/>
            <a:ext cx="1756800" cy="6344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200"/>
              <a:buNone/>
              <a:defRPr sz="4267" b="1" u="none">
                <a:solidFill>
                  <a:schemeClr val="lt1"/>
                </a:solidFill>
              </a:defRPr>
            </a:lvl1pPr>
            <a:lvl2pPr lvl="1" algn="ctr" rtl="0">
              <a:spcBef>
                <a:spcPts val="0"/>
              </a:spcBef>
              <a:spcAft>
                <a:spcPts val="0"/>
              </a:spcAft>
              <a:buSzPts val="3200"/>
              <a:buNone/>
              <a:defRPr sz="4267" b="1" i="0" u="none"/>
            </a:lvl2pPr>
            <a:lvl3pPr lvl="2" algn="ctr" rtl="0">
              <a:spcBef>
                <a:spcPts val="0"/>
              </a:spcBef>
              <a:spcAft>
                <a:spcPts val="0"/>
              </a:spcAft>
              <a:buSzPts val="3200"/>
              <a:buNone/>
              <a:defRPr sz="4267" b="1" i="0" u="none"/>
            </a:lvl3pPr>
            <a:lvl4pPr lvl="3" algn="ctr" rtl="0">
              <a:spcBef>
                <a:spcPts val="0"/>
              </a:spcBef>
              <a:spcAft>
                <a:spcPts val="0"/>
              </a:spcAft>
              <a:buSzPts val="3200"/>
              <a:buNone/>
              <a:defRPr sz="4267" b="1" i="0" u="none"/>
            </a:lvl4pPr>
            <a:lvl5pPr lvl="4" algn="ctr" rtl="0">
              <a:spcBef>
                <a:spcPts val="0"/>
              </a:spcBef>
              <a:spcAft>
                <a:spcPts val="0"/>
              </a:spcAft>
              <a:buSzPts val="3200"/>
              <a:buNone/>
              <a:defRPr sz="4267" b="1" i="0" u="none"/>
            </a:lvl5pPr>
            <a:lvl6pPr lvl="5" algn="ctr" rtl="0">
              <a:spcBef>
                <a:spcPts val="0"/>
              </a:spcBef>
              <a:spcAft>
                <a:spcPts val="0"/>
              </a:spcAft>
              <a:buSzPts val="3200"/>
              <a:buNone/>
              <a:defRPr sz="4267" b="1" i="0" u="none"/>
            </a:lvl6pPr>
            <a:lvl7pPr lvl="6" algn="ctr" rtl="0">
              <a:spcBef>
                <a:spcPts val="0"/>
              </a:spcBef>
              <a:spcAft>
                <a:spcPts val="0"/>
              </a:spcAft>
              <a:buSzPts val="3200"/>
              <a:buNone/>
              <a:defRPr sz="4267" b="1" i="0" u="none"/>
            </a:lvl7pPr>
            <a:lvl8pPr lvl="7" algn="ctr" rtl="0">
              <a:spcBef>
                <a:spcPts val="0"/>
              </a:spcBef>
              <a:spcAft>
                <a:spcPts val="0"/>
              </a:spcAft>
              <a:buSzPts val="3200"/>
              <a:buNone/>
              <a:defRPr sz="4267" b="1" i="0" u="none"/>
            </a:lvl8pPr>
            <a:lvl9pPr lvl="8" algn="ctr" rtl="0">
              <a:spcBef>
                <a:spcPts val="0"/>
              </a:spcBef>
              <a:spcAft>
                <a:spcPts val="0"/>
              </a:spcAft>
              <a:buSzPts val="3200"/>
              <a:buNone/>
              <a:defRPr sz="4267" b="1" i="0" u="none"/>
            </a:lvl9pPr>
          </a:lstStyle>
          <a:p>
            <a:r>
              <a:t>xx%</a:t>
            </a:r>
          </a:p>
        </p:txBody>
      </p:sp>
      <p:sp>
        <p:nvSpPr>
          <p:cNvPr id="189" name="Google Shape;189;p23"/>
          <p:cNvSpPr/>
          <p:nvPr/>
        </p:nvSpPr>
        <p:spPr>
          <a:xfrm flipH="1">
            <a:off x="388368" y="1677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23"/>
          <p:cNvSpPr/>
          <p:nvPr/>
        </p:nvSpPr>
        <p:spPr>
          <a:xfrm>
            <a:off x="10873252" y="62849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6570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dk2"/>
        </a:solidFill>
        <a:effectLst/>
      </p:bgPr>
    </p:bg>
    <p:spTree>
      <p:nvGrpSpPr>
        <p:cNvPr id="1" name="Shape 191"/>
        <p:cNvGrpSpPr/>
        <p:nvPr/>
      </p:nvGrpSpPr>
      <p:grpSpPr>
        <a:xfrm>
          <a:off x="0" y="0"/>
          <a:ext cx="0" cy="0"/>
          <a:chOff x="0" y="0"/>
          <a:chExt cx="0" cy="0"/>
        </a:xfrm>
      </p:grpSpPr>
      <p:sp>
        <p:nvSpPr>
          <p:cNvPr id="192" name="Google Shape;192;p24"/>
          <p:cNvSpPr txBox="1">
            <a:spLocks noGrp="1"/>
          </p:cNvSpPr>
          <p:nvPr>
            <p:ph type="title"/>
          </p:nvPr>
        </p:nvSpPr>
        <p:spPr>
          <a:xfrm>
            <a:off x="950800" y="1878400"/>
            <a:ext cx="4626400" cy="2023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3" name="Google Shape;193;p24"/>
          <p:cNvSpPr txBox="1">
            <a:spLocks noGrp="1"/>
          </p:cNvSpPr>
          <p:nvPr>
            <p:ph type="subTitle" idx="1"/>
          </p:nvPr>
        </p:nvSpPr>
        <p:spPr>
          <a:xfrm>
            <a:off x="950800" y="3901600"/>
            <a:ext cx="4626400" cy="107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194" name="Google Shape;194;p24"/>
          <p:cNvSpPr>
            <a:spLocks noGrp="1"/>
          </p:cNvSpPr>
          <p:nvPr>
            <p:ph type="pic" idx="2"/>
          </p:nvPr>
        </p:nvSpPr>
        <p:spPr>
          <a:xfrm>
            <a:off x="6661919" y="1100600"/>
            <a:ext cx="4255600" cy="4656800"/>
          </a:xfrm>
          <a:prstGeom prst="rect">
            <a:avLst/>
          </a:prstGeom>
          <a:noFill/>
          <a:ln>
            <a:noFill/>
          </a:ln>
        </p:spPr>
      </p:sp>
      <p:sp>
        <p:nvSpPr>
          <p:cNvPr id="195" name="Google Shape;195;p24"/>
          <p:cNvSpPr/>
          <p:nvPr/>
        </p:nvSpPr>
        <p:spPr>
          <a:xfrm>
            <a:off x="700252" y="5215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4"/>
          <p:cNvSpPr/>
          <p:nvPr/>
        </p:nvSpPr>
        <p:spPr>
          <a:xfrm>
            <a:off x="10598697" y="3239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24"/>
          <p:cNvSpPr/>
          <p:nvPr/>
        </p:nvSpPr>
        <p:spPr>
          <a:xfrm flipH="1">
            <a:off x="4557652" y="59411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717636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98"/>
        <p:cNvGrpSpPr/>
        <p:nvPr/>
      </p:nvGrpSpPr>
      <p:grpSpPr>
        <a:xfrm>
          <a:off x="0" y="0"/>
          <a:ext cx="0" cy="0"/>
          <a:chOff x="0" y="0"/>
          <a:chExt cx="0" cy="0"/>
        </a:xfrm>
      </p:grpSpPr>
      <p:sp>
        <p:nvSpPr>
          <p:cNvPr id="199" name="Google Shape;199;p25"/>
          <p:cNvSpPr txBox="1">
            <a:spLocks noGrp="1"/>
          </p:cNvSpPr>
          <p:nvPr>
            <p:ph type="title"/>
          </p:nvPr>
        </p:nvSpPr>
        <p:spPr>
          <a:xfrm>
            <a:off x="950800" y="2134984"/>
            <a:ext cx="4998000" cy="141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0" name="Google Shape;200;p25"/>
          <p:cNvSpPr txBox="1">
            <a:spLocks noGrp="1"/>
          </p:cNvSpPr>
          <p:nvPr>
            <p:ph type="subTitle" idx="1"/>
          </p:nvPr>
        </p:nvSpPr>
        <p:spPr>
          <a:xfrm>
            <a:off x="950800" y="3605417"/>
            <a:ext cx="4998000" cy="111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201" name="Google Shape;201;p25"/>
          <p:cNvSpPr/>
          <p:nvPr/>
        </p:nvSpPr>
        <p:spPr>
          <a:xfrm>
            <a:off x="700252" y="5215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5"/>
          <p:cNvSpPr/>
          <p:nvPr/>
        </p:nvSpPr>
        <p:spPr>
          <a:xfrm>
            <a:off x="10598697" y="3239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5"/>
          <p:cNvSpPr/>
          <p:nvPr/>
        </p:nvSpPr>
        <p:spPr>
          <a:xfrm flipH="1">
            <a:off x="4557652" y="59411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80879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dk2"/>
        </a:solidFill>
        <a:effectLst/>
      </p:bgPr>
    </p:bg>
    <p:spTree>
      <p:nvGrpSpPr>
        <p:cNvPr id="1" name="Shape 204"/>
        <p:cNvGrpSpPr/>
        <p:nvPr/>
      </p:nvGrpSpPr>
      <p:grpSpPr>
        <a:xfrm>
          <a:off x="0" y="0"/>
          <a:ext cx="0" cy="0"/>
          <a:chOff x="0" y="0"/>
          <a:chExt cx="0" cy="0"/>
        </a:xfrm>
      </p:grpSpPr>
      <p:sp>
        <p:nvSpPr>
          <p:cNvPr id="205" name="Google Shape;205;p26"/>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6" name="Google Shape;206;p26"/>
          <p:cNvSpPr txBox="1">
            <a:spLocks noGrp="1"/>
          </p:cNvSpPr>
          <p:nvPr>
            <p:ph type="subTitle" idx="1"/>
          </p:nvPr>
        </p:nvSpPr>
        <p:spPr>
          <a:xfrm>
            <a:off x="2611200" y="5317865"/>
            <a:ext cx="696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207" name="Google Shape;207;p26"/>
          <p:cNvSpPr/>
          <p:nvPr/>
        </p:nvSpPr>
        <p:spPr>
          <a:xfrm>
            <a:off x="236064" y="26329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26"/>
          <p:cNvSpPr/>
          <p:nvPr/>
        </p:nvSpPr>
        <p:spPr>
          <a:xfrm>
            <a:off x="10839818" y="4169081"/>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45368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997062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dk2"/>
        </a:solidFill>
        <a:effectLst/>
      </p:bgPr>
    </p:bg>
    <p:spTree>
      <p:nvGrpSpPr>
        <p:cNvPr id="1" name="Shape 209"/>
        <p:cNvGrpSpPr/>
        <p:nvPr/>
      </p:nvGrpSpPr>
      <p:grpSpPr>
        <a:xfrm>
          <a:off x="0" y="0"/>
          <a:ext cx="0" cy="0"/>
          <a:chOff x="0" y="0"/>
          <a:chExt cx="0" cy="0"/>
        </a:xfrm>
      </p:grpSpPr>
      <p:sp>
        <p:nvSpPr>
          <p:cNvPr id="210" name="Google Shape;210;p27"/>
          <p:cNvSpPr txBox="1">
            <a:spLocks noGrp="1"/>
          </p:cNvSpPr>
          <p:nvPr>
            <p:ph type="title"/>
          </p:nvPr>
        </p:nvSpPr>
        <p:spPr>
          <a:xfrm>
            <a:off x="5937800" y="2135000"/>
            <a:ext cx="5303600" cy="141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1" name="Google Shape;211;p27"/>
          <p:cNvSpPr txBox="1">
            <a:spLocks noGrp="1"/>
          </p:cNvSpPr>
          <p:nvPr>
            <p:ph type="subTitle" idx="1"/>
          </p:nvPr>
        </p:nvSpPr>
        <p:spPr>
          <a:xfrm>
            <a:off x="5937800" y="3605433"/>
            <a:ext cx="5303600" cy="111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212" name="Google Shape;212;p27"/>
          <p:cNvSpPr/>
          <p:nvPr/>
        </p:nvSpPr>
        <p:spPr>
          <a:xfrm flipH="1">
            <a:off x="263117" y="323914"/>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7"/>
          <p:cNvSpPr/>
          <p:nvPr/>
        </p:nvSpPr>
        <p:spPr>
          <a:xfrm>
            <a:off x="7296930" y="58519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44009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2"/>
        </a:solidFill>
        <a:effectLst/>
      </p:bgPr>
    </p:bg>
    <p:spTree>
      <p:nvGrpSpPr>
        <p:cNvPr id="1" name="Shape 214"/>
        <p:cNvGrpSpPr/>
        <p:nvPr/>
      </p:nvGrpSpPr>
      <p:grpSpPr>
        <a:xfrm>
          <a:off x="0" y="0"/>
          <a:ext cx="0" cy="0"/>
          <a:chOff x="0" y="0"/>
          <a:chExt cx="0" cy="0"/>
        </a:xfrm>
      </p:grpSpPr>
      <p:sp>
        <p:nvSpPr>
          <p:cNvPr id="215" name="Google Shape;215;p28"/>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6" name="Google Shape;216;p28"/>
          <p:cNvSpPr txBox="1">
            <a:spLocks noGrp="1"/>
          </p:cNvSpPr>
          <p:nvPr>
            <p:ph type="body" idx="1"/>
          </p:nvPr>
        </p:nvSpPr>
        <p:spPr>
          <a:xfrm>
            <a:off x="950800" y="1701705"/>
            <a:ext cx="10290400" cy="1510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17" name="Google Shape;217;p28"/>
          <p:cNvSpPr/>
          <p:nvPr/>
        </p:nvSpPr>
        <p:spPr>
          <a:xfrm>
            <a:off x="10598697" y="325518"/>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8"/>
          <p:cNvSpPr/>
          <p:nvPr/>
        </p:nvSpPr>
        <p:spPr>
          <a:xfrm flipH="1">
            <a:off x="388350" y="59411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3364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2"/>
        </a:solidFill>
        <a:effectLst/>
      </p:bgPr>
    </p:bg>
    <p:spTree>
      <p:nvGrpSpPr>
        <p:cNvPr id="1" name="Shape 219"/>
        <p:cNvGrpSpPr/>
        <p:nvPr/>
      </p:nvGrpSpPr>
      <p:grpSpPr>
        <a:xfrm>
          <a:off x="0" y="0"/>
          <a:ext cx="0" cy="0"/>
          <a:chOff x="0" y="0"/>
          <a:chExt cx="0" cy="0"/>
        </a:xfrm>
      </p:grpSpPr>
      <p:sp>
        <p:nvSpPr>
          <p:cNvPr id="220" name="Google Shape;220;p29"/>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1" name="Google Shape;221;p29"/>
          <p:cNvSpPr/>
          <p:nvPr/>
        </p:nvSpPr>
        <p:spPr>
          <a:xfrm>
            <a:off x="5229981" y="1499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9"/>
          <p:cNvSpPr/>
          <p:nvPr/>
        </p:nvSpPr>
        <p:spPr>
          <a:xfrm flipH="1">
            <a:off x="274876" y="608598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9"/>
          <p:cNvSpPr/>
          <p:nvPr/>
        </p:nvSpPr>
        <p:spPr>
          <a:xfrm>
            <a:off x="10886718" y="6138799"/>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4571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2"/>
        </a:solidFill>
        <a:effectLst/>
      </p:bgPr>
    </p:bg>
    <p:spTree>
      <p:nvGrpSpPr>
        <p:cNvPr id="1" name="Shape 224"/>
        <p:cNvGrpSpPr/>
        <p:nvPr/>
      </p:nvGrpSpPr>
      <p:grpSpPr>
        <a:xfrm>
          <a:off x="0" y="0"/>
          <a:ext cx="0" cy="0"/>
          <a:chOff x="0" y="0"/>
          <a:chExt cx="0" cy="0"/>
        </a:xfrm>
      </p:grpSpPr>
      <p:sp>
        <p:nvSpPr>
          <p:cNvPr id="225" name="Google Shape;225;p30"/>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6" name="Google Shape;226;p30"/>
          <p:cNvSpPr/>
          <p:nvPr/>
        </p:nvSpPr>
        <p:spPr>
          <a:xfrm flipH="1">
            <a:off x="10678752" y="25861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30"/>
          <p:cNvSpPr/>
          <p:nvPr/>
        </p:nvSpPr>
        <p:spPr>
          <a:xfrm>
            <a:off x="276385" y="613881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1585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2"/>
        </a:solidFill>
        <a:effectLst/>
      </p:bgPr>
    </p:bg>
    <p:spTree>
      <p:nvGrpSpPr>
        <p:cNvPr id="1" name="Shape 228"/>
        <p:cNvGrpSpPr/>
        <p:nvPr/>
      </p:nvGrpSpPr>
      <p:grpSpPr>
        <a:xfrm>
          <a:off x="0" y="0"/>
          <a:ext cx="0" cy="0"/>
          <a:chOff x="0" y="0"/>
          <a:chExt cx="0" cy="0"/>
        </a:xfrm>
      </p:grpSpPr>
      <p:sp>
        <p:nvSpPr>
          <p:cNvPr id="229" name="Google Shape;229;p31"/>
          <p:cNvSpPr txBox="1">
            <a:spLocks noGrp="1"/>
          </p:cNvSpPr>
          <p:nvPr>
            <p:ph type="title"/>
          </p:nvPr>
        </p:nvSpPr>
        <p:spPr>
          <a:xfrm>
            <a:off x="6480800" y="994404"/>
            <a:ext cx="4760400" cy="108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66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0" name="Google Shape;230;p31"/>
          <p:cNvSpPr txBox="1">
            <a:spLocks noGrp="1"/>
          </p:cNvSpPr>
          <p:nvPr>
            <p:ph type="subTitle" idx="1"/>
          </p:nvPr>
        </p:nvSpPr>
        <p:spPr>
          <a:xfrm>
            <a:off x="6480833" y="2182004"/>
            <a:ext cx="4760400" cy="140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231" name="Google Shape;231;p31"/>
          <p:cNvSpPr/>
          <p:nvPr/>
        </p:nvSpPr>
        <p:spPr>
          <a:xfrm>
            <a:off x="5635485" y="323914"/>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31"/>
          <p:cNvSpPr/>
          <p:nvPr/>
        </p:nvSpPr>
        <p:spPr>
          <a:xfrm>
            <a:off x="3049664" y="59411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31"/>
          <p:cNvSpPr/>
          <p:nvPr/>
        </p:nvSpPr>
        <p:spPr>
          <a:xfrm flipH="1">
            <a:off x="10298052" y="6138799"/>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31"/>
          <p:cNvSpPr txBox="1"/>
          <p:nvPr/>
        </p:nvSpPr>
        <p:spPr>
          <a:xfrm>
            <a:off x="6480800" y="4592092"/>
            <a:ext cx="4760400" cy="8208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None/>
            </a:pPr>
            <a:r>
              <a:rPr lang="en" sz="1600">
                <a:solidFill>
                  <a:schemeClr val="dk1"/>
                </a:solidFill>
                <a:latin typeface="Archivo"/>
                <a:ea typeface="Archivo"/>
                <a:cs typeface="Archivo"/>
                <a:sym typeface="Archivo"/>
              </a:rPr>
              <a:t>Credits: This presentation template was created by </a:t>
            </a:r>
            <a:r>
              <a:rPr lang="en" sz="1600" b="1" u="sng">
                <a:solidFill>
                  <a:schemeClr val="dk1"/>
                </a:solidFill>
                <a:latin typeface="Archivo"/>
                <a:ea typeface="Archivo"/>
                <a:cs typeface="Archivo"/>
                <a:sym typeface="Archivo"/>
                <a:hlinkClick r:id="rId2">
                  <a:extLst>
                    <a:ext uri="{A12FA001-AC4F-418D-AE19-62706E023703}">
                      <ahyp:hlinkClr xmlns:ahyp="http://schemas.microsoft.com/office/drawing/2018/hyperlinkcolor" xmlns="" val="tx"/>
                    </a:ext>
                  </a:extLst>
                </a:hlinkClick>
              </a:rPr>
              <a:t>Slidesgo</a:t>
            </a:r>
            <a:r>
              <a:rPr lang="en" sz="1600">
                <a:solidFill>
                  <a:schemeClr val="dk1"/>
                </a:solidFill>
                <a:latin typeface="Archivo"/>
                <a:ea typeface="Archivo"/>
                <a:cs typeface="Archivo"/>
                <a:sym typeface="Archivo"/>
              </a:rPr>
              <a:t>, and includes icons by </a:t>
            </a:r>
            <a:r>
              <a:rPr lang="en" sz="1600" b="1" u="sng">
                <a:solidFill>
                  <a:schemeClr val="dk1"/>
                </a:solidFill>
                <a:latin typeface="Archivo"/>
                <a:ea typeface="Archivo"/>
                <a:cs typeface="Archivo"/>
                <a:sym typeface="Archivo"/>
                <a:hlinkClick r:id="rId3">
                  <a:extLst>
                    <a:ext uri="{A12FA001-AC4F-418D-AE19-62706E023703}">
                      <ahyp:hlinkClr xmlns:ahyp="http://schemas.microsoft.com/office/drawing/2018/hyperlinkcolor" xmlns="" val="tx"/>
                    </a:ext>
                  </a:extLst>
                </a:hlinkClick>
              </a:rPr>
              <a:t>Flaticon</a:t>
            </a:r>
            <a:r>
              <a:rPr lang="en" sz="1600" b="1">
                <a:solidFill>
                  <a:schemeClr val="dk1"/>
                </a:solidFill>
                <a:latin typeface="Archivo"/>
                <a:ea typeface="Archivo"/>
                <a:cs typeface="Archivo"/>
                <a:sym typeface="Archivo"/>
              </a:rPr>
              <a:t> </a:t>
            </a:r>
            <a:r>
              <a:rPr lang="en" sz="1600">
                <a:solidFill>
                  <a:schemeClr val="dk1"/>
                </a:solidFill>
                <a:latin typeface="Archivo"/>
                <a:ea typeface="Archivo"/>
                <a:cs typeface="Archivo"/>
                <a:sym typeface="Archivo"/>
              </a:rPr>
              <a:t>and infographics &amp; images by </a:t>
            </a:r>
            <a:r>
              <a:rPr lang="en" sz="1600" b="1" u="sng">
                <a:solidFill>
                  <a:schemeClr val="dk1"/>
                </a:solidFill>
                <a:latin typeface="Archivo"/>
                <a:ea typeface="Archivo"/>
                <a:cs typeface="Archivo"/>
                <a:sym typeface="Archivo"/>
                <a:hlinkClick r:id="rId4">
                  <a:extLst>
                    <a:ext uri="{A12FA001-AC4F-418D-AE19-62706E023703}">
                      <ahyp:hlinkClr xmlns:ahyp="http://schemas.microsoft.com/office/drawing/2018/hyperlinkcolor" xmlns="" val="tx"/>
                    </a:ext>
                  </a:extLst>
                </a:hlinkClick>
              </a:rPr>
              <a:t>Freepik</a:t>
            </a:r>
            <a:endParaRPr sz="1600" b="1" u="sng">
              <a:solidFill>
                <a:schemeClr val="dk1"/>
              </a:solidFill>
              <a:latin typeface="Archivo"/>
              <a:ea typeface="Archivo"/>
              <a:cs typeface="Archivo"/>
              <a:sym typeface="Archivo"/>
            </a:endParaRPr>
          </a:p>
        </p:txBody>
      </p:sp>
    </p:spTree>
    <p:extLst>
      <p:ext uri="{BB962C8B-B14F-4D97-AF65-F5344CB8AC3E}">
        <p14:creationId xmlns:p14="http://schemas.microsoft.com/office/powerpoint/2010/main" val="41215589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235"/>
        <p:cNvGrpSpPr/>
        <p:nvPr/>
      </p:nvGrpSpPr>
      <p:grpSpPr>
        <a:xfrm>
          <a:off x="0" y="0"/>
          <a:ext cx="0" cy="0"/>
          <a:chOff x="0" y="0"/>
          <a:chExt cx="0" cy="0"/>
        </a:xfrm>
      </p:grpSpPr>
      <p:sp>
        <p:nvSpPr>
          <p:cNvPr id="236" name="Google Shape;236;p32"/>
          <p:cNvSpPr/>
          <p:nvPr/>
        </p:nvSpPr>
        <p:spPr>
          <a:xfrm>
            <a:off x="1649164" y="159385"/>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32"/>
          <p:cNvSpPr/>
          <p:nvPr/>
        </p:nvSpPr>
        <p:spPr>
          <a:xfrm flipH="1">
            <a:off x="9271018" y="6249732"/>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115328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238"/>
        <p:cNvGrpSpPr/>
        <p:nvPr/>
      </p:nvGrpSpPr>
      <p:grpSpPr>
        <a:xfrm>
          <a:off x="0" y="0"/>
          <a:ext cx="0" cy="0"/>
          <a:chOff x="0" y="0"/>
          <a:chExt cx="0" cy="0"/>
        </a:xfrm>
      </p:grpSpPr>
      <p:sp>
        <p:nvSpPr>
          <p:cNvPr id="239" name="Google Shape;239;p33"/>
          <p:cNvSpPr/>
          <p:nvPr/>
        </p:nvSpPr>
        <p:spPr>
          <a:xfrm>
            <a:off x="7229797" y="10905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33"/>
          <p:cNvSpPr/>
          <p:nvPr/>
        </p:nvSpPr>
        <p:spPr>
          <a:xfrm flipH="1">
            <a:off x="388350" y="626226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33"/>
          <p:cNvSpPr/>
          <p:nvPr/>
        </p:nvSpPr>
        <p:spPr>
          <a:xfrm>
            <a:off x="10598697" y="59411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83068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5402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46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1842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159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663357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800"/>
              <a:buFont typeface="Montserrat ExtraBold"/>
              <a:buNone/>
              <a:defRPr sz="2800">
                <a:solidFill>
                  <a:srgbClr val="434343"/>
                </a:solidFill>
                <a:latin typeface="Montserrat ExtraBold"/>
                <a:ea typeface="Montserrat ExtraBold"/>
                <a:cs typeface="Montserrat ExtraBold"/>
                <a:sym typeface="Montserrat ExtraBold"/>
              </a:defRPr>
            </a:lvl1pPr>
            <a:lvl2pPr lvl="1"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2pPr>
            <a:lvl3pPr lvl="2"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3pPr>
            <a:lvl4pPr lvl="3"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4pPr>
            <a:lvl5pPr lvl="4"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5pPr>
            <a:lvl6pPr lvl="5"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6pPr>
            <a:lvl7pPr lvl="6"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7pPr>
            <a:lvl8pPr lvl="7"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8pPr>
            <a:lvl9pPr lvl="8"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1pPr>
            <a:lvl2pPr marL="914400" lvl="1"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2pPr>
            <a:lvl3pPr marL="1371600" lvl="2"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3pPr>
            <a:lvl4pPr marL="1828800" lvl="3"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4pPr>
            <a:lvl5pPr marL="2286000" lvl="4"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5pPr>
            <a:lvl6pPr marL="2743200" lvl="5"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6pPr>
            <a:lvl7pPr marL="3200400" lvl="6"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7pPr>
            <a:lvl8pPr marL="3657600" lvl="7"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8pPr>
            <a:lvl9pPr marL="4114800" lvl="8" indent="-304800" rtl="0">
              <a:lnSpc>
                <a:spcPct val="115000"/>
              </a:lnSpc>
              <a:spcBef>
                <a:spcPts val="1600"/>
              </a:spcBef>
              <a:spcAft>
                <a:spcPts val="1600"/>
              </a:spcAft>
              <a:buClr>
                <a:srgbClr val="434343"/>
              </a:buClr>
              <a:buSzPts val="1200"/>
              <a:buFont typeface="EB Garamond"/>
              <a:buChar char="■"/>
              <a:defRPr sz="1200">
                <a:solidFill>
                  <a:srgbClr val="434343"/>
                </a:solidFill>
                <a:latin typeface="EB Garamond"/>
                <a:ea typeface="EB Garamond"/>
                <a:cs typeface="EB Garamond"/>
                <a:sym typeface="EB Garamond"/>
              </a:defRPr>
            </a:lvl9pPr>
          </a:lstStyle>
          <a:p>
            <a:endParaRPr/>
          </a:p>
        </p:txBody>
      </p:sp>
    </p:spTree>
    <p:extLst>
      <p:ext uri="{BB962C8B-B14F-4D97-AF65-F5344CB8AC3E}">
        <p14:creationId xmlns:p14="http://schemas.microsoft.com/office/powerpoint/2010/main" val="1862890135"/>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20824"/>
            <a:ext cx="1029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1pPr>
            <a:lvl2pPr lvl="1">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2pPr>
            <a:lvl3pPr lvl="2">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3pPr>
            <a:lvl4pPr lvl="3">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4pPr>
            <a:lvl5pPr lvl="4">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5pPr>
            <a:lvl6pPr lvl="5">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6pPr>
            <a:lvl7pPr lvl="6">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7pPr>
            <a:lvl8pPr lvl="7">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8pPr>
            <a:lvl9pPr lvl="8">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9pPr>
          </a:lstStyle>
          <a:p>
            <a:endParaRPr/>
          </a:p>
        </p:txBody>
      </p:sp>
      <p:sp>
        <p:nvSpPr>
          <p:cNvPr id="7" name="Google Shape;7;p1"/>
          <p:cNvSpPr txBox="1">
            <a:spLocks noGrp="1"/>
          </p:cNvSpPr>
          <p:nvPr>
            <p:ph type="body" idx="1"/>
          </p:nvPr>
        </p:nvSpPr>
        <p:spPr>
          <a:xfrm>
            <a:off x="950800" y="1575420"/>
            <a:ext cx="102904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extLst>
      <p:ext uri="{BB962C8B-B14F-4D97-AF65-F5344CB8AC3E}">
        <p14:creationId xmlns:p14="http://schemas.microsoft.com/office/powerpoint/2010/main" val="2830267776"/>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flickr.com/photos/originalwpa/4217142294" TargetMode="External"/><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hyperlink" Target="http://flickr.com/photos/originalwpa/4217142294" TargetMode="External"/><Relationship Id="rId2" Type="http://schemas.openxmlformats.org/officeDocument/2006/relationships/image" Target="../media/image19.jpe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video" Target="https://www.youtube.com/embed/gKdxPw9HDUs?feature=oembe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1600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F7EEE3D-BD95-34D7-D406-1F80D97ADAD2}"/>
              </a:ext>
            </a:extLst>
          </p:cNvPr>
          <p:cNvPicPr>
            <a:picLocks noChangeAspect="1"/>
          </p:cNvPicPr>
          <p:nvPr/>
        </p:nvPicPr>
        <p:blipFill>
          <a:blip r:embed="rId2"/>
          <a:stretch>
            <a:fillRect/>
          </a:stretch>
        </p:blipFill>
        <p:spPr>
          <a:xfrm>
            <a:off x="4624402" y="616896"/>
            <a:ext cx="7208338" cy="1406171"/>
          </a:xfrm>
          <a:prstGeom prst="rect">
            <a:avLst/>
          </a:prstGeom>
        </p:spPr>
      </p:pic>
      <p:sp>
        <p:nvSpPr>
          <p:cNvPr id="2" name="Rectangle: Rounded Corners 1">
            <a:extLst>
              <a:ext uri="{FF2B5EF4-FFF2-40B4-BE49-F238E27FC236}">
                <a16:creationId xmlns:a16="http://schemas.microsoft.com/office/drawing/2014/main" id="{C2FA5EC0-BE9F-052D-D8B6-490E70F1EBAB}"/>
              </a:ext>
            </a:extLst>
          </p:cNvPr>
          <p:cNvSpPr/>
          <p:nvPr/>
        </p:nvSpPr>
        <p:spPr>
          <a:xfrm>
            <a:off x="1330036" y="1319982"/>
            <a:ext cx="9531927" cy="165376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t>6. What is the tilt of Earth's axis mentioned in the description?</a:t>
            </a:r>
          </a:p>
        </p:txBody>
      </p:sp>
      <p:sp>
        <p:nvSpPr>
          <p:cNvPr id="3" name="Arrow: Chevron 2">
            <a:extLst>
              <a:ext uri="{FF2B5EF4-FFF2-40B4-BE49-F238E27FC236}">
                <a16:creationId xmlns:a16="http://schemas.microsoft.com/office/drawing/2014/main" id="{27EC1F8B-BB32-ADE4-C83E-C528EF1276AE}"/>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23.5 degrees</a:t>
            </a:r>
          </a:p>
        </p:txBody>
      </p:sp>
      <p:sp>
        <p:nvSpPr>
          <p:cNvPr id="4" name="Arrow: Chevron 3">
            <a:extLst>
              <a:ext uri="{FF2B5EF4-FFF2-40B4-BE49-F238E27FC236}">
                <a16:creationId xmlns:a16="http://schemas.microsoft.com/office/drawing/2014/main" id="{7FFBCC1F-36C2-5A82-6392-63D129077DBB}"/>
              </a:ext>
            </a:extLst>
          </p:cNvPr>
          <p:cNvSpPr/>
          <p:nvPr/>
        </p:nvSpPr>
        <p:spPr>
          <a:xfrm>
            <a:off x="789709" y="5216655"/>
            <a:ext cx="4682836" cy="1114873"/>
          </a:xfrm>
          <a:prstGeom prst="chevron">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10 degrees</a:t>
            </a:r>
          </a:p>
        </p:txBody>
      </p:sp>
      <p:sp>
        <p:nvSpPr>
          <p:cNvPr id="5" name="Arrow: Chevron 3">
            <a:extLst>
              <a:ext uri="{FF2B5EF4-FFF2-40B4-BE49-F238E27FC236}">
                <a16:creationId xmlns:a16="http://schemas.microsoft.com/office/drawing/2014/main" id="{C476B26A-3125-FB4F-01B9-1A12C5601035}"/>
              </a:ext>
            </a:extLst>
          </p:cNvPr>
          <p:cNvSpPr/>
          <p:nvPr/>
        </p:nvSpPr>
        <p:spPr>
          <a:xfrm>
            <a:off x="6719455" y="3609526"/>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45 degrees</a:t>
            </a:r>
          </a:p>
        </p:txBody>
      </p:sp>
      <p:sp>
        <p:nvSpPr>
          <p:cNvPr id="6" name="Arrow: Chevron 3">
            <a:extLst>
              <a:ext uri="{FF2B5EF4-FFF2-40B4-BE49-F238E27FC236}">
                <a16:creationId xmlns:a16="http://schemas.microsoft.com/office/drawing/2014/main" id="{1ECF6557-93F8-9B4E-BF03-35EBA6D37CB7}"/>
              </a:ext>
            </a:extLst>
          </p:cNvPr>
          <p:cNvSpPr/>
          <p:nvPr/>
        </p:nvSpPr>
        <p:spPr>
          <a:xfrm>
            <a:off x="6719455" y="5216655"/>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30 degrees</a:t>
            </a:r>
          </a:p>
        </p:txBody>
      </p:sp>
    </p:spTree>
    <p:extLst>
      <p:ext uri="{BB962C8B-B14F-4D97-AF65-F5344CB8AC3E}">
        <p14:creationId xmlns:p14="http://schemas.microsoft.com/office/powerpoint/2010/main" val="128184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5"/>
                                        </p:tgtEl>
                                      </p:cBhvr>
                                    </p:animEffect>
                                    <p:anim calcmode="lin" valueType="num">
                                      <p:cBhvr>
                                        <p:cTn id="12" dur="1000"/>
                                        <p:tgtEl>
                                          <p:spTgt spid="5"/>
                                        </p:tgtEl>
                                        <p:attrNameLst>
                                          <p:attrName>ppt_x</p:attrName>
                                        </p:attrNameLst>
                                      </p:cBhvr>
                                      <p:tavLst>
                                        <p:tav tm="0">
                                          <p:val>
                                            <p:strVal val="ppt_x"/>
                                          </p:val>
                                        </p:tav>
                                        <p:tav tm="100000">
                                          <p:val>
                                            <p:strVal val="ppt_x"/>
                                          </p:val>
                                        </p:tav>
                                      </p:tavLst>
                                    </p:anim>
                                    <p:anim calcmode="lin" valueType="num">
                                      <p:cBhvr>
                                        <p:cTn id="13" dur="1000"/>
                                        <p:tgtEl>
                                          <p:spTgt spid="5"/>
                                        </p:tgtEl>
                                        <p:attrNameLst>
                                          <p:attrName>ppt_y</p:attrName>
                                        </p:attrNameLst>
                                      </p:cBhvr>
                                      <p:tavLst>
                                        <p:tav tm="0">
                                          <p:val>
                                            <p:strVal val="ppt_y"/>
                                          </p:val>
                                        </p:tav>
                                        <p:tav tm="100000">
                                          <p:val>
                                            <p:strVal val="ppt_y+.1"/>
                                          </p:val>
                                        </p:tav>
                                      </p:tavLst>
                                    </p:anim>
                                    <p:set>
                                      <p:cBhvr>
                                        <p:cTn id="14" dur="1" fill="hold">
                                          <p:stCondLst>
                                            <p:cond delay="999"/>
                                          </p:stCondLst>
                                        </p:cTn>
                                        <p:tgtEl>
                                          <p:spTgt spid="5"/>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6"/>
                                        </p:tgtEl>
                                      </p:cBhvr>
                                    </p:animEffect>
                                    <p:anim calcmode="lin" valueType="num">
                                      <p:cBhvr>
                                        <p:cTn id="17" dur="1000"/>
                                        <p:tgtEl>
                                          <p:spTgt spid="6"/>
                                        </p:tgtEl>
                                        <p:attrNameLst>
                                          <p:attrName>ppt_x</p:attrName>
                                        </p:attrNameLst>
                                      </p:cBhvr>
                                      <p:tavLst>
                                        <p:tav tm="0">
                                          <p:val>
                                            <p:strVal val="ppt_x"/>
                                          </p:val>
                                        </p:tav>
                                        <p:tav tm="100000">
                                          <p:val>
                                            <p:strVal val="ppt_x"/>
                                          </p:val>
                                        </p:tav>
                                      </p:tavLst>
                                    </p:anim>
                                    <p:anim calcmode="lin" valueType="num">
                                      <p:cBhvr>
                                        <p:cTn id="18" dur="1000"/>
                                        <p:tgtEl>
                                          <p:spTgt spid="6"/>
                                        </p:tgtEl>
                                        <p:attrNameLst>
                                          <p:attrName>ppt_y</p:attrName>
                                        </p:attrNameLst>
                                      </p:cBhvr>
                                      <p:tavLst>
                                        <p:tav tm="0">
                                          <p:val>
                                            <p:strVal val="ppt_y"/>
                                          </p:val>
                                        </p:tav>
                                        <p:tav tm="100000">
                                          <p:val>
                                            <p:strVal val="ppt_y+.1"/>
                                          </p:val>
                                        </p:tav>
                                      </p:tavLst>
                                    </p:anim>
                                    <p:set>
                                      <p:cBhvr>
                                        <p:cTn id="19" dur="1" fill="hold">
                                          <p:stCondLst>
                                            <p:cond delay="999"/>
                                          </p:stCondLst>
                                        </p:cTn>
                                        <p:tgtEl>
                                          <p:spTgt spid="6"/>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4"/>
                                        </p:tgtEl>
                                      </p:cBhvr>
                                    </p:animEffect>
                                    <p:anim calcmode="lin" valueType="num">
                                      <p:cBhvr>
                                        <p:cTn id="22" dur="1000"/>
                                        <p:tgtEl>
                                          <p:spTgt spid="4"/>
                                        </p:tgtEl>
                                        <p:attrNameLst>
                                          <p:attrName>ppt_x</p:attrName>
                                        </p:attrNameLst>
                                      </p:cBhvr>
                                      <p:tavLst>
                                        <p:tav tm="0">
                                          <p:val>
                                            <p:strVal val="ppt_x"/>
                                          </p:val>
                                        </p:tav>
                                        <p:tav tm="100000">
                                          <p:val>
                                            <p:strVal val="ppt_x"/>
                                          </p:val>
                                        </p:tav>
                                      </p:tavLst>
                                    </p:anim>
                                    <p:anim calcmode="lin" valueType="num">
                                      <p:cBhvr>
                                        <p:cTn id="23" dur="1000"/>
                                        <p:tgtEl>
                                          <p:spTgt spid="4"/>
                                        </p:tgtEl>
                                        <p:attrNameLst>
                                          <p:attrName>ppt_y</p:attrName>
                                        </p:attrNameLst>
                                      </p:cBhvr>
                                      <p:tavLst>
                                        <p:tav tm="0">
                                          <p:val>
                                            <p:strVal val="ppt_y"/>
                                          </p:val>
                                        </p:tav>
                                        <p:tav tm="100000">
                                          <p:val>
                                            <p:strVal val="ppt_y+.1"/>
                                          </p:val>
                                        </p:tav>
                                      </p:tavLst>
                                    </p:anim>
                                    <p:set>
                                      <p:cBhvr>
                                        <p:cTn id="24"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096000" y="2073467"/>
            <a:ext cx="5226872" cy="2137268"/>
          </a:xfrm>
          <a:prstGeom prst="rect">
            <a:avLst/>
          </a:prstGeom>
        </p:spPr>
      </p:pic>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68034" y="1023713"/>
            <a:ext cx="10242463"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Listen and complete the conversations with the expressions in the box. Then </a:t>
            </a:r>
            <a:r>
              <a:rPr lang="en-US" sz="2800" b="1" dirty="0" err="1">
                <a:latin typeface="Arial" panose="020B0604020202020204" pitchFamily="34" charset="0"/>
                <a:cs typeface="Arial" panose="020B0604020202020204" pitchFamily="34" charset="0"/>
              </a:rPr>
              <a:t>practise</a:t>
            </a:r>
            <a:r>
              <a:rPr lang="en-US" sz="2800" b="1" dirty="0">
                <a:latin typeface="Arial" panose="020B0604020202020204" pitchFamily="34" charset="0"/>
                <a:cs typeface="Arial" panose="020B0604020202020204" pitchFamily="34" charset="0"/>
              </a:rPr>
              <a:t> them in pairs.</a:t>
            </a: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EVERYDAY ENGLISH</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15000"/>
                    </a14:imgEffect>
                  </a14:imgLayer>
                </a14:imgProps>
              </a:ext>
            </a:extLst>
          </a:blip>
          <a:stretch>
            <a:fillRect/>
          </a:stretch>
        </p:blipFill>
        <p:spPr>
          <a:xfrm>
            <a:off x="689619" y="2070377"/>
            <a:ext cx="5406381" cy="4681597"/>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harpenSoften amount="15000"/>
                    </a14:imgEffect>
                  </a14:imgLayer>
                </a14:imgProps>
              </a:ext>
            </a:extLst>
          </a:blip>
          <a:stretch>
            <a:fillRect/>
          </a:stretch>
        </p:blipFill>
        <p:spPr>
          <a:xfrm>
            <a:off x="6096000" y="3413224"/>
            <a:ext cx="5226872" cy="3308503"/>
          </a:xfrm>
          <a:prstGeom prst="rect">
            <a:avLst/>
          </a:prstGeom>
        </p:spPr>
      </p:pic>
      <p:sp>
        <p:nvSpPr>
          <p:cNvPr id="4" name="Rectangle 3"/>
          <p:cNvSpPr/>
          <p:nvPr/>
        </p:nvSpPr>
        <p:spPr>
          <a:xfrm>
            <a:off x="3578826" y="4292175"/>
            <a:ext cx="354584" cy="477054"/>
          </a:xfrm>
          <a:prstGeom prst="rect">
            <a:avLst/>
          </a:prstGeom>
        </p:spPr>
        <p:txBody>
          <a:bodyPr wrap="none">
            <a:spAutoFit/>
          </a:bodyPr>
          <a:lstStyle/>
          <a:p>
            <a:r>
              <a:rPr lang="en-US" sz="2500" b="1" dirty="0">
                <a:solidFill>
                  <a:srgbClr val="C00000"/>
                </a:solidFill>
              </a:rPr>
              <a:t>C</a:t>
            </a:r>
            <a:endParaRPr lang="vi-VN" sz="2500" dirty="0"/>
          </a:p>
        </p:txBody>
      </p:sp>
      <p:sp>
        <p:nvSpPr>
          <p:cNvPr id="5" name="Rectangle 4"/>
          <p:cNvSpPr/>
          <p:nvPr/>
        </p:nvSpPr>
        <p:spPr>
          <a:xfrm>
            <a:off x="2658923" y="5893335"/>
            <a:ext cx="375915" cy="477054"/>
          </a:xfrm>
          <a:prstGeom prst="rect">
            <a:avLst/>
          </a:prstGeom>
        </p:spPr>
        <p:txBody>
          <a:bodyPr wrap="square">
            <a:spAutoFit/>
          </a:bodyPr>
          <a:lstStyle/>
          <a:p>
            <a:r>
              <a:rPr lang="vi-VN" sz="2500" b="1" dirty="0">
                <a:solidFill>
                  <a:srgbClr val="C00000"/>
                </a:solidFill>
              </a:rPr>
              <a:t>A</a:t>
            </a:r>
            <a:endParaRPr lang="vi-VN" sz="2500" dirty="0"/>
          </a:p>
        </p:txBody>
      </p:sp>
      <p:sp>
        <p:nvSpPr>
          <p:cNvPr id="6" name="Rectangle 5"/>
          <p:cNvSpPr/>
          <p:nvPr/>
        </p:nvSpPr>
        <p:spPr>
          <a:xfrm>
            <a:off x="9755798" y="3779761"/>
            <a:ext cx="364202" cy="477054"/>
          </a:xfrm>
          <a:prstGeom prst="rect">
            <a:avLst/>
          </a:prstGeom>
        </p:spPr>
        <p:txBody>
          <a:bodyPr wrap="none">
            <a:spAutoFit/>
          </a:bodyPr>
          <a:lstStyle/>
          <a:p>
            <a:r>
              <a:rPr lang="en-US" sz="2500" b="1" dirty="0">
                <a:solidFill>
                  <a:srgbClr val="C00000"/>
                </a:solidFill>
              </a:rPr>
              <a:t>B</a:t>
            </a:r>
            <a:endParaRPr lang="vi-VN" sz="2500" dirty="0"/>
          </a:p>
        </p:txBody>
      </p:sp>
      <p:sp>
        <p:nvSpPr>
          <p:cNvPr id="8" name="Rectangle 7"/>
          <p:cNvSpPr/>
          <p:nvPr/>
        </p:nvSpPr>
        <p:spPr>
          <a:xfrm>
            <a:off x="9905571" y="5345080"/>
            <a:ext cx="386644" cy="477054"/>
          </a:xfrm>
          <a:prstGeom prst="rect">
            <a:avLst/>
          </a:prstGeom>
        </p:spPr>
        <p:txBody>
          <a:bodyPr wrap="none">
            <a:spAutoFit/>
          </a:bodyPr>
          <a:lstStyle/>
          <a:p>
            <a:r>
              <a:rPr lang="en-US" sz="2500" b="1" dirty="0">
                <a:solidFill>
                  <a:srgbClr val="C00000"/>
                </a:solidFill>
              </a:rPr>
              <a:t>D</a:t>
            </a:r>
            <a:endParaRPr lang="vi-VN" sz="2500" dirty="0"/>
          </a:p>
        </p:txBody>
      </p:sp>
      <p:pic>
        <p:nvPicPr>
          <p:cNvPr id="10" name="0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82754" y="201544"/>
            <a:ext cx="487363" cy="487363"/>
          </a:xfrm>
          <a:prstGeom prst="rect">
            <a:avLst/>
          </a:prstGeom>
        </p:spPr>
      </p:pic>
    </p:spTree>
    <p:extLst>
      <p:ext uri="{BB962C8B-B14F-4D97-AF65-F5344CB8AC3E}">
        <p14:creationId xmlns:p14="http://schemas.microsoft.com/office/powerpoint/2010/main" val="8942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4382" fill="hold"/>
                                        <p:tgtEl>
                                          <p:spTgt spid="10"/>
                                        </p:tgtEl>
                                      </p:cBhvr>
                                    </p:cmd>
                                  </p:childTnLst>
                                </p:cTn>
                              </p:par>
                            </p:childTnLst>
                          </p:cTn>
                        </p:par>
                      </p:childTnLst>
                    </p:cTn>
                  </p:par>
                </p:childTnLst>
              </p:cTn>
              <p:nextCondLst>
                <p:cond evt="onClick" delay="0">
                  <p:tgtEl>
                    <p:spTgt spid="10"/>
                  </p:tgtEl>
                </p:cond>
              </p:nextCondLst>
            </p:seq>
            <p:audio>
              <p:cMediaNode vol="80000">
                <p:cTn id="43"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4;p16">
            <a:extLst>
              <a:ext uri="{FF2B5EF4-FFF2-40B4-BE49-F238E27FC236}">
                <a16:creationId xmlns:a16="http://schemas.microsoft.com/office/drawing/2014/main" id="{19385BE4-9632-4094-134E-A31077ABCAF3}"/>
              </a:ext>
            </a:extLst>
          </p:cNvPr>
          <p:cNvSpPr/>
          <p:nvPr/>
        </p:nvSpPr>
        <p:spPr>
          <a:xfrm>
            <a:off x="-717720" y="4927600"/>
            <a:ext cx="1513236" cy="1494217"/>
          </a:xfrm>
          <a:prstGeom prst="ellipse">
            <a:avLst/>
          </a:prstGeom>
          <a:solidFill>
            <a:srgbClr val="FFE4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 name="Google Shape;156;p16">
            <a:extLst>
              <a:ext uri="{FF2B5EF4-FFF2-40B4-BE49-F238E27FC236}">
                <a16:creationId xmlns:a16="http://schemas.microsoft.com/office/drawing/2014/main" id="{5D53CAF6-2B61-E902-8A9D-791458A1EAE7}"/>
              </a:ext>
            </a:extLst>
          </p:cNvPr>
          <p:cNvSpPr/>
          <p:nvPr/>
        </p:nvSpPr>
        <p:spPr>
          <a:xfrm>
            <a:off x="9788314" y="-292425"/>
            <a:ext cx="3636837" cy="3345542"/>
          </a:xfrm>
          <a:prstGeom prst="ellipse">
            <a:avLst/>
          </a:prstGeom>
          <a:solidFill>
            <a:srgbClr val="9AD7D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Rounded Rectangle 8"/>
          <p:cNvSpPr/>
          <p:nvPr/>
        </p:nvSpPr>
        <p:spPr>
          <a:xfrm>
            <a:off x="544213" y="1129043"/>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574385" y="1033396"/>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076991" y="1048784"/>
            <a:ext cx="10766666" cy="1384995"/>
          </a:xfrm>
          <a:prstGeom prst="rect">
            <a:avLst/>
          </a:prstGeom>
          <a:noFill/>
        </p:spPr>
        <p:txBody>
          <a:bodyPr wrap="square">
            <a:spAutoFit/>
          </a:bodyPr>
          <a:lstStyle/>
          <a:p>
            <a:r>
              <a:rPr lang="en-US" sz="2800" b="1" dirty="0"/>
              <a:t>Work in pairs. </a:t>
            </a:r>
          </a:p>
          <a:p>
            <a:r>
              <a:rPr lang="en-US" sz="2800" b="1" dirty="0"/>
              <a:t>Use the models in </a:t>
            </a:r>
            <a:r>
              <a:rPr lang="en-US" sz="2800" b="1" dirty="0">
                <a:solidFill>
                  <a:srgbClr val="0070C0"/>
                </a:solidFill>
              </a:rPr>
              <a:t>1</a:t>
            </a:r>
            <a:r>
              <a:rPr lang="en-US" sz="2800" b="1" dirty="0"/>
              <a:t> to make similar conversations for these situations. </a:t>
            </a:r>
          </a:p>
          <a:p>
            <a:r>
              <a:rPr lang="en-US" sz="2800" b="1" dirty="0"/>
              <a:t>One of you is a, the other is B. Use the expressions to help you.</a:t>
            </a:r>
            <a:endParaRPr lang="en-US" sz="28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EEE726C-388D-B24E-3461-F355E01D28B0}"/>
              </a:ext>
            </a:extLst>
          </p:cNvPr>
          <p:cNvPicPr>
            <a:picLocks noChangeAspect="1"/>
          </p:cNvPicPr>
          <p:nvPr/>
        </p:nvPicPr>
        <p:blipFill>
          <a:blip r:embed="rId2"/>
          <a:stretch>
            <a:fillRect/>
          </a:stretch>
        </p:blipFill>
        <p:spPr>
          <a:xfrm>
            <a:off x="11021467" y="4681358"/>
            <a:ext cx="1170533" cy="2255716"/>
          </a:xfrm>
          <a:prstGeom prst="rect">
            <a:avLst/>
          </a:prstGeom>
        </p:spPr>
      </p:pic>
      <p:sp>
        <p:nvSpPr>
          <p:cNvPr id="4" name="Rectangle 3"/>
          <p:cNvSpPr/>
          <p:nvPr/>
        </p:nvSpPr>
        <p:spPr>
          <a:xfrm>
            <a:off x="1358034" y="2714943"/>
            <a:ext cx="9840687" cy="3293209"/>
          </a:xfrm>
          <a:prstGeom prst="rect">
            <a:avLst/>
          </a:prstGeom>
        </p:spPr>
        <p:txBody>
          <a:bodyPr wrap="square">
            <a:spAutoFit/>
          </a:bodyPr>
          <a:lstStyle/>
          <a:p>
            <a:r>
              <a:rPr lang="vi-VN" sz="2600" b="1" dirty="0">
                <a:solidFill>
                  <a:srgbClr val="C00000"/>
                </a:solidFill>
              </a:rPr>
              <a:t>1</a:t>
            </a:r>
            <a:r>
              <a:rPr lang="vi-VN" sz="2600" dirty="0"/>
              <a:t>. A has recently moved to a busy urban area. He/She is attending a community meeting chaired by B, who is an urban planner. A is complaining to B about the frequent traffic jams in the area. B is giving a response.</a:t>
            </a:r>
          </a:p>
          <a:p>
            <a:endParaRPr lang="vi-VN" sz="2600" dirty="0"/>
          </a:p>
          <a:p>
            <a:r>
              <a:rPr lang="vi-VN" sz="2600" b="1" dirty="0">
                <a:solidFill>
                  <a:srgbClr val="C00000"/>
                </a:solidFill>
              </a:rPr>
              <a:t>2</a:t>
            </a:r>
            <a:r>
              <a:rPr lang="vi-VN" sz="2600" dirty="0"/>
              <a:t>. B is attending a talk by A, a local government official, who is discussing problems in their city. B is complaining to A about the city’s overcrowded living conditions. A is giving a response.</a:t>
            </a:r>
          </a:p>
        </p:txBody>
      </p:sp>
      <p:sp>
        <p:nvSpPr>
          <p:cNvPr id="6" name="TextBox 5">
            <a:extLst>
              <a:ext uri="{FF2B5EF4-FFF2-40B4-BE49-F238E27FC236}">
                <a16:creationId xmlns:a16="http://schemas.microsoft.com/office/drawing/2014/main" id="{C0611039-5538-FECC-B0F9-6289E0510BB7}"/>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EVERYDAY ENGLISH</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Tree>
    <p:extLst>
      <p:ext uri="{BB962C8B-B14F-4D97-AF65-F5344CB8AC3E}">
        <p14:creationId xmlns:p14="http://schemas.microsoft.com/office/powerpoint/2010/main" val="252580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56;p16">
            <a:extLst>
              <a:ext uri="{FF2B5EF4-FFF2-40B4-BE49-F238E27FC236}">
                <a16:creationId xmlns:a16="http://schemas.microsoft.com/office/drawing/2014/main" id="{ABD7612D-E3AA-7CE8-7A2B-4240D9E42571}"/>
              </a:ext>
            </a:extLst>
          </p:cNvPr>
          <p:cNvSpPr/>
          <p:nvPr/>
        </p:nvSpPr>
        <p:spPr>
          <a:xfrm>
            <a:off x="8188574" y="5973753"/>
            <a:ext cx="1496543" cy="1421468"/>
          </a:xfrm>
          <a:prstGeom prst="ellipse">
            <a:avLst/>
          </a:prstGeom>
          <a:solidFill>
            <a:srgbClr val="9AD7D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154;p16">
            <a:extLst>
              <a:ext uri="{FF2B5EF4-FFF2-40B4-BE49-F238E27FC236}">
                <a16:creationId xmlns:a16="http://schemas.microsoft.com/office/drawing/2014/main" id="{259F56A3-9793-3DBA-DC84-AFBB181B82F2}"/>
              </a:ext>
            </a:extLst>
          </p:cNvPr>
          <p:cNvSpPr/>
          <p:nvPr/>
        </p:nvSpPr>
        <p:spPr>
          <a:xfrm>
            <a:off x="10352576" y="1061783"/>
            <a:ext cx="2488130" cy="2341422"/>
          </a:xfrm>
          <a:prstGeom prst="ellipse">
            <a:avLst/>
          </a:prstGeom>
          <a:solidFill>
            <a:srgbClr val="FFE4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pic>
        <p:nvPicPr>
          <p:cNvPr id="16" name="Picture 15">
            <a:extLst>
              <a:ext uri="{FF2B5EF4-FFF2-40B4-BE49-F238E27FC236}">
                <a16:creationId xmlns:a16="http://schemas.microsoft.com/office/drawing/2014/main" id="{CEB44486-A882-EB38-BD18-9CEDF4DB486D}"/>
              </a:ext>
            </a:extLst>
          </p:cNvPr>
          <p:cNvPicPr>
            <a:picLocks noChangeAspect="1"/>
          </p:cNvPicPr>
          <p:nvPr/>
        </p:nvPicPr>
        <p:blipFill>
          <a:blip r:embed="rId2"/>
          <a:stretch>
            <a:fillRect/>
          </a:stretch>
        </p:blipFill>
        <p:spPr>
          <a:xfrm>
            <a:off x="-476455" y="4424222"/>
            <a:ext cx="1676953" cy="2433778"/>
          </a:xfrm>
          <a:prstGeom prst="rect">
            <a:avLst/>
          </a:prstGeom>
        </p:spPr>
      </p:pic>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04419" y="2533704"/>
            <a:ext cx="10272635" cy="3939540"/>
          </a:xfrm>
          <a:prstGeom prst="rect">
            <a:avLst/>
          </a:prstGeom>
        </p:spPr>
        <p:txBody>
          <a:bodyPr wrap="square">
            <a:spAutoFit/>
          </a:bodyPr>
          <a:lstStyle/>
          <a:p>
            <a:pPr algn="just"/>
            <a:r>
              <a:rPr lang="en-US" sz="2500" b="1" dirty="0">
                <a:solidFill>
                  <a:srgbClr val="C00000"/>
                </a:solidFill>
                <a:latin typeface="Calibri "/>
              </a:rPr>
              <a:t>Situation 1:</a:t>
            </a:r>
          </a:p>
          <a:p>
            <a:pPr algn="just"/>
            <a:r>
              <a:rPr lang="en-US" sz="2500" dirty="0">
                <a:latin typeface="Calibri "/>
              </a:rPr>
              <a:t>A: B, I’m sorry to say this, but your dog is running around without a lead. </a:t>
            </a:r>
          </a:p>
          <a:p>
            <a:pPr algn="just"/>
            <a:r>
              <a:rPr lang="en-US" sz="2500" dirty="0">
                <a:latin typeface="Calibri "/>
              </a:rPr>
              <a:t>It is very dangerous for many people in this park.</a:t>
            </a:r>
          </a:p>
          <a:p>
            <a:pPr algn="just"/>
            <a:r>
              <a:rPr lang="en-US" sz="2500" dirty="0">
                <a:latin typeface="Calibri "/>
              </a:rPr>
              <a:t>B: I’m sorry, I promise this will never happen again.</a:t>
            </a:r>
          </a:p>
          <a:p>
            <a:pPr algn="just"/>
            <a:endParaRPr lang="en-US" sz="2500" dirty="0">
              <a:latin typeface="Calibri "/>
            </a:endParaRPr>
          </a:p>
          <a:p>
            <a:pPr algn="just"/>
            <a:r>
              <a:rPr lang="en-US" sz="2500" b="1" dirty="0">
                <a:solidFill>
                  <a:srgbClr val="C00000"/>
                </a:solidFill>
                <a:latin typeface="Calibri "/>
              </a:rPr>
              <a:t>Situation 2:</a:t>
            </a:r>
          </a:p>
          <a:p>
            <a:pPr algn="just"/>
            <a:r>
              <a:rPr lang="en-US" sz="2500" dirty="0">
                <a:latin typeface="Calibri "/>
              </a:rPr>
              <a:t>B: Excuse me, I  want to complain about the delay of this train, especially during the holiday season.</a:t>
            </a:r>
          </a:p>
          <a:p>
            <a:pPr algn="just"/>
            <a:r>
              <a:rPr lang="en-US" sz="2500" dirty="0">
                <a:latin typeface="Calibri "/>
              </a:rPr>
              <a:t>A: I’m sorry, but there’s nothing we can do about it. </a:t>
            </a:r>
          </a:p>
          <a:p>
            <a:pPr algn="just"/>
            <a:r>
              <a:rPr lang="en-US" sz="2500" dirty="0">
                <a:latin typeface="Calibri "/>
              </a:rPr>
              <a:t>There are too many passengers during the holiday season, you know.</a:t>
            </a:r>
          </a:p>
        </p:txBody>
      </p:sp>
      <p:sp>
        <p:nvSpPr>
          <p:cNvPr id="3" name="Rounded Rectangle 8">
            <a:extLst>
              <a:ext uri="{FF2B5EF4-FFF2-40B4-BE49-F238E27FC236}">
                <a16:creationId xmlns:a16="http://schemas.microsoft.com/office/drawing/2014/main" id="{36817C43-4602-A5D7-ADB7-D6ADC00EA818}"/>
              </a:ext>
            </a:extLst>
          </p:cNvPr>
          <p:cNvSpPr/>
          <p:nvPr/>
        </p:nvSpPr>
        <p:spPr>
          <a:xfrm>
            <a:off x="544213" y="1129043"/>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 name="TextBox 3">
            <a:extLst>
              <a:ext uri="{FF2B5EF4-FFF2-40B4-BE49-F238E27FC236}">
                <a16:creationId xmlns:a16="http://schemas.microsoft.com/office/drawing/2014/main" id="{B83A26E5-8DFC-EABD-B896-B50A8CE893CD}"/>
              </a:ext>
            </a:extLst>
          </p:cNvPr>
          <p:cNvSpPr txBox="1"/>
          <p:nvPr/>
        </p:nvSpPr>
        <p:spPr>
          <a:xfrm>
            <a:off x="574385" y="1033396"/>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5" name="TextBox 4">
            <a:extLst>
              <a:ext uri="{FF2B5EF4-FFF2-40B4-BE49-F238E27FC236}">
                <a16:creationId xmlns:a16="http://schemas.microsoft.com/office/drawing/2014/main" id="{91269CCF-EA0D-C94D-32C3-F26FBF94631D}"/>
              </a:ext>
            </a:extLst>
          </p:cNvPr>
          <p:cNvSpPr txBox="1"/>
          <p:nvPr/>
        </p:nvSpPr>
        <p:spPr>
          <a:xfrm>
            <a:off x="1076991" y="1048784"/>
            <a:ext cx="10766666" cy="1384995"/>
          </a:xfrm>
          <a:prstGeom prst="rect">
            <a:avLst/>
          </a:prstGeom>
          <a:noFill/>
        </p:spPr>
        <p:txBody>
          <a:bodyPr wrap="square">
            <a:spAutoFit/>
          </a:bodyPr>
          <a:lstStyle/>
          <a:p>
            <a:r>
              <a:rPr lang="en-US" sz="2800" b="1" dirty="0"/>
              <a:t>Work in pairs. </a:t>
            </a:r>
          </a:p>
          <a:p>
            <a:r>
              <a:rPr lang="en-US" sz="2800" b="1" dirty="0"/>
              <a:t>Use the models in </a:t>
            </a:r>
            <a:r>
              <a:rPr lang="en-US" sz="2800" b="1" dirty="0">
                <a:solidFill>
                  <a:srgbClr val="0070C0"/>
                </a:solidFill>
              </a:rPr>
              <a:t>1</a:t>
            </a:r>
            <a:r>
              <a:rPr lang="en-US" sz="2800" b="1" dirty="0"/>
              <a:t> to make similar conversations for these situations. </a:t>
            </a:r>
          </a:p>
          <a:p>
            <a:r>
              <a:rPr lang="en-US" sz="2800" b="1" dirty="0"/>
              <a:t>One of you is a, the other is B. Use the expressions to help you.</a:t>
            </a:r>
            <a:endParaRPr lang="en-US" sz="2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DBD00A4-C516-7C20-DE13-7F07F5C48E34}"/>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EVERYDAY ENGLISH</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Tree>
    <p:extLst>
      <p:ext uri="{BB962C8B-B14F-4D97-AF65-F5344CB8AC3E}">
        <p14:creationId xmlns:p14="http://schemas.microsoft.com/office/powerpoint/2010/main" val="29948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additive="base">
                                        <p:cTn id="33"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
                                            <p:txEl>
                                              <p:pRg st="7" end="7"/>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B6B643-CF63-EEFF-7859-7B4FC5AE08F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Layer>
                </a14:imgProps>
              </a:ext>
            </a:extLst>
          </a:blip>
          <a:srcRect l="584" r="-901"/>
          <a:stretch/>
        </p:blipFill>
        <p:spPr>
          <a:xfrm>
            <a:off x="3298535" y="893198"/>
            <a:ext cx="5679065" cy="5964802"/>
          </a:xfrm>
          <a:prstGeom prst="rect">
            <a:avLst/>
          </a:prstGeom>
        </p:spPr>
      </p:pic>
      <p:sp>
        <p:nvSpPr>
          <p:cNvPr id="2" name="Rectangle 1">
            <a:extLst>
              <a:ext uri="{FF2B5EF4-FFF2-40B4-BE49-F238E27FC236}">
                <a16:creationId xmlns:a16="http://schemas.microsoft.com/office/drawing/2014/main" id="{F93F5C71-FA4D-E55A-DC07-8210A6EC9989}"/>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514;p73">
            <a:extLst>
              <a:ext uri="{FF2B5EF4-FFF2-40B4-BE49-F238E27FC236}">
                <a16:creationId xmlns:a16="http://schemas.microsoft.com/office/drawing/2014/main" id="{8DD710B9-CC8A-06FE-8A1A-E9FC8293A0AA}"/>
              </a:ext>
            </a:extLst>
          </p:cNvPr>
          <p:cNvSpPr/>
          <p:nvPr/>
        </p:nvSpPr>
        <p:spPr>
          <a:xfrm>
            <a:off x="2209550" y="4652358"/>
            <a:ext cx="285347" cy="285347"/>
          </a:xfrm>
          <a:custGeom>
            <a:avLst/>
            <a:gdLst/>
            <a:ahLst/>
            <a:cxnLst/>
            <a:rect l="l" t="t" r="r" b="b"/>
            <a:pathLst>
              <a:path w="20049" h="20049" extrusionOk="0">
                <a:moveTo>
                  <a:pt x="10008" y="1"/>
                </a:moveTo>
                <a:cubicBezTo>
                  <a:pt x="4471" y="1"/>
                  <a:pt x="1" y="4471"/>
                  <a:pt x="1" y="10008"/>
                </a:cubicBezTo>
                <a:cubicBezTo>
                  <a:pt x="1" y="15545"/>
                  <a:pt x="4471" y="20049"/>
                  <a:pt x="10008" y="20049"/>
                </a:cubicBezTo>
                <a:cubicBezTo>
                  <a:pt x="15545" y="20049"/>
                  <a:pt x="20049" y="15545"/>
                  <a:pt x="20049" y="10008"/>
                </a:cubicBezTo>
                <a:cubicBezTo>
                  <a:pt x="20049" y="4471"/>
                  <a:pt x="15545" y="1"/>
                  <a:pt x="10008" y="1"/>
                </a:cubicBezTo>
                <a:close/>
              </a:path>
            </a:pathLst>
          </a:custGeom>
          <a:solidFill>
            <a:srgbClr val="F8B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515;p73">
            <a:extLst>
              <a:ext uri="{FF2B5EF4-FFF2-40B4-BE49-F238E27FC236}">
                <a16:creationId xmlns:a16="http://schemas.microsoft.com/office/drawing/2014/main" id="{9999C196-4AEA-D0D0-EDD8-1BD28CCA37CF}"/>
              </a:ext>
            </a:extLst>
          </p:cNvPr>
          <p:cNvSpPr/>
          <p:nvPr/>
        </p:nvSpPr>
        <p:spPr>
          <a:xfrm>
            <a:off x="1935667" y="4779411"/>
            <a:ext cx="547766" cy="158294"/>
          </a:xfrm>
          <a:custGeom>
            <a:avLst/>
            <a:gdLst/>
            <a:ahLst/>
            <a:cxnLst/>
            <a:rect l="l" t="t" r="r" b="b"/>
            <a:pathLst>
              <a:path w="38487" h="11122" extrusionOk="0">
                <a:moveTo>
                  <a:pt x="16160" y="1"/>
                </a:moveTo>
                <a:cubicBezTo>
                  <a:pt x="16052" y="1"/>
                  <a:pt x="15945" y="5"/>
                  <a:pt x="15837" y="13"/>
                </a:cubicBezTo>
                <a:cubicBezTo>
                  <a:pt x="14537" y="113"/>
                  <a:pt x="13269" y="1047"/>
                  <a:pt x="12769" y="2215"/>
                </a:cubicBezTo>
                <a:cubicBezTo>
                  <a:pt x="12546" y="2819"/>
                  <a:pt x="11928" y="3151"/>
                  <a:pt x="11292" y="3151"/>
                </a:cubicBezTo>
                <a:cubicBezTo>
                  <a:pt x="11262" y="3151"/>
                  <a:pt x="11231" y="3150"/>
                  <a:pt x="11201" y="3149"/>
                </a:cubicBezTo>
                <a:cubicBezTo>
                  <a:pt x="11145" y="3146"/>
                  <a:pt x="11090" y="3144"/>
                  <a:pt x="11034" y="3144"/>
                </a:cubicBezTo>
                <a:cubicBezTo>
                  <a:pt x="10423" y="3144"/>
                  <a:pt x="9819" y="3313"/>
                  <a:pt x="9299" y="3649"/>
                </a:cubicBezTo>
                <a:cubicBezTo>
                  <a:pt x="8732" y="3982"/>
                  <a:pt x="8299" y="4516"/>
                  <a:pt x="8032" y="5117"/>
                </a:cubicBezTo>
                <a:cubicBezTo>
                  <a:pt x="7732" y="5715"/>
                  <a:pt x="7164" y="6099"/>
                  <a:pt x="6520" y="6099"/>
                </a:cubicBezTo>
                <a:cubicBezTo>
                  <a:pt x="6447" y="6099"/>
                  <a:pt x="6372" y="6094"/>
                  <a:pt x="6297" y="6084"/>
                </a:cubicBezTo>
                <a:cubicBezTo>
                  <a:pt x="5994" y="6037"/>
                  <a:pt x="5690" y="6014"/>
                  <a:pt x="5386" y="6014"/>
                </a:cubicBezTo>
                <a:cubicBezTo>
                  <a:pt x="4388" y="6014"/>
                  <a:pt x="3406" y="6265"/>
                  <a:pt x="2561" y="6751"/>
                </a:cubicBezTo>
                <a:cubicBezTo>
                  <a:pt x="1761" y="7218"/>
                  <a:pt x="1094" y="7919"/>
                  <a:pt x="627" y="8719"/>
                </a:cubicBezTo>
                <a:cubicBezTo>
                  <a:pt x="0" y="9774"/>
                  <a:pt x="774" y="11122"/>
                  <a:pt x="1983" y="11122"/>
                </a:cubicBezTo>
                <a:cubicBezTo>
                  <a:pt x="1998" y="11122"/>
                  <a:pt x="2013" y="11121"/>
                  <a:pt x="2028" y="11121"/>
                </a:cubicBezTo>
                <a:lnTo>
                  <a:pt x="36219" y="10821"/>
                </a:lnTo>
                <a:cubicBezTo>
                  <a:pt x="37987" y="10821"/>
                  <a:pt x="38487" y="8352"/>
                  <a:pt x="36852" y="7718"/>
                </a:cubicBezTo>
                <a:lnTo>
                  <a:pt x="36819" y="7718"/>
                </a:lnTo>
                <a:cubicBezTo>
                  <a:pt x="36205" y="7484"/>
                  <a:pt x="35565" y="7379"/>
                  <a:pt x="34922" y="7379"/>
                </a:cubicBezTo>
                <a:cubicBezTo>
                  <a:pt x="34832" y="7379"/>
                  <a:pt x="34741" y="7381"/>
                  <a:pt x="34651" y="7385"/>
                </a:cubicBezTo>
                <a:cubicBezTo>
                  <a:pt x="34609" y="7388"/>
                  <a:pt x="34567" y="7390"/>
                  <a:pt x="34526" y="7390"/>
                </a:cubicBezTo>
                <a:cubicBezTo>
                  <a:pt x="33711" y="7390"/>
                  <a:pt x="33010" y="6776"/>
                  <a:pt x="32883" y="5951"/>
                </a:cubicBezTo>
                <a:cubicBezTo>
                  <a:pt x="32750" y="4983"/>
                  <a:pt x="32182" y="4049"/>
                  <a:pt x="31349" y="3549"/>
                </a:cubicBezTo>
                <a:cubicBezTo>
                  <a:pt x="30856" y="3275"/>
                  <a:pt x="30305" y="3141"/>
                  <a:pt x="29747" y="3141"/>
                </a:cubicBezTo>
                <a:cubicBezTo>
                  <a:pt x="29285" y="3141"/>
                  <a:pt x="28819" y="3234"/>
                  <a:pt x="28380" y="3415"/>
                </a:cubicBezTo>
                <a:cubicBezTo>
                  <a:pt x="28196" y="3490"/>
                  <a:pt x="28004" y="3526"/>
                  <a:pt x="27814" y="3526"/>
                </a:cubicBezTo>
                <a:cubicBezTo>
                  <a:pt x="27244" y="3526"/>
                  <a:pt x="26687" y="3207"/>
                  <a:pt x="26412" y="2682"/>
                </a:cubicBezTo>
                <a:cubicBezTo>
                  <a:pt x="25978" y="1981"/>
                  <a:pt x="25344" y="1381"/>
                  <a:pt x="24577" y="1080"/>
                </a:cubicBezTo>
                <a:cubicBezTo>
                  <a:pt x="24183" y="915"/>
                  <a:pt x="23754" y="837"/>
                  <a:pt x="23324" y="837"/>
                </a:cubicBezTo>
                <a:cubicBezTo>
                  <a:pt x="22625" y="837"/>
                  <a:pt x="21919" y="1042"/>
                  <a:pt x="21341" y="1414"/>
                </a:cubicBezTo>
                <a:cubicBezTo>
                  <a:pt x="21093" y="1575"/>
                  <a:pt x="20813" y="1652"/>
                  <a:pt x="20534" y="1652"/>
                </a:cubicBezTo>
                <a:cubicBezTo>
                  <a:pt x="20176" y="1652"/>
                  <a:pt x="19821" y="1524"/>
                  <a:pt x="19540" y="1281"/>
                </a:cubicBezTo>
                <a:cubicBezTo>
                  <a:pt x="18559" y="514"/>
                  <a:pt x="17380" y="1"/>
                  <a:pt x="161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516;p73">
            <a:extLst>
              <a:ext uri="{FF2B5EF4-FFF2-40B4-BE49-F238E27FC236}">
                <a16:creationId xmlns:a16="http://schemas.microsoft.com/office/drawing/2014/main" id="{9C40E100-6A6B-6DD1-CCCC-3051BA32B3D4}"/>
              </a:ext>
            </a:extLst>
          </p:cNvPr>
          <p:cNvSpPr/>
          <p:nvPr/>
        </p:nvSpPr>
        <p:spPr>
          <a:xfrm>
            <a:off x="10418870" y="3478871"/>
            <a:ext cx="907845" cy="292039"/>
          </a:xfrm>
          <a:custGeom>
            <a:avLst/>
            <a:gdLst/>
            <a:ahLst/>
            <a:cxnLst/>
            <a:rect l="l" t="t" r="r" b="b"/>
            <a:pathLst>
              <a:path w="33892" h="9788" extrusionOk="0">
                <a:moveTo>
                  <a:pt x="14286" y="0"/>
                </a:moveTo>
                <a:cubicBezTo>
                  <a:pt x="14183" y="0"/>
                  <a:pt x="14080" y="5"/>
                  <a:pt x="13977" y="14"/>
                </a:cubicBezTo>
                <a:cubicBezTo>
                  <a:pt x="12843" y="81"/>
                  <a:pt x="11776" y="848"/>
                  <a:pt x="11309" y="1849"/>
                </a:cubicBezTo>
                <a:cubicBezTo>
                  <a:pt x="11052" y="2361"/>
                  <a:pt x="10580" y="2751"/>
                  <a:pt x="10011" y="2751"/>
                </a:cubicBezTo>
                <a:cubicBezTo>
                  <a:pt x="9988" y="2751"/>
                  <a:pt x="9964" y="2750"/>
                  <a:pt x="9941" y="2749"/>
                </a:cubicBezTo>
                <a:cubicBezTo>
                  <a:pt x="9890" y="2746"/>
                  <a:pt x="9839" y="2745"/>
                  <a:pt x="9788" y="2745"/>
                </a:cubicBezTo>
                <a:cubicBezTo>
                  <a:pt x="9234" y="2745"/>
                  <a:pt x="8665" y="2908"/>
                  <a:pt x="8206" y="3183"/>
                </a:cubicBezTo>
                <a:cubicBezTo>
                  <a:pt x="7706" y="3516"/>
                  <a:pt x="7272" y="3983"/>
                  <a:pt x="7039" y="4550"/>
                </a:cubicBezTo>
                <a:cubicBezTo>
                  <a:pt x="6835" y="5045"/>
                  <a:pt x="6327" y="5337"/>
                  <a:pt x="5780" y="5337"/>
                </a:cubicBezTo>
                <a:cubicBezTo>
                  <a:pt x="5700" y="5337"/>
                  <a:pt x="5619" y="5330"/>
                  <a:pt x="5538" y="5318"/>
                </a:cubicBezTo>
                <a:cubicBezTo>
                  <a:pt x="5290" y="5280"/>
                  <a:pt x="5038" y="5261"/>
                  <a:pt x="4784" y="5261"/>
                </a:cubicBezTo>
                <a:cubicBezTo>
                  <a:pt x="3909" y="5261"/>
                  <a:pt x="3019" y="5486"/>
                  <a:pt x="2269" y="5951"/>
                </a:cubicBezTo>
                <a:cubicBezTo>
                  <a:pt x="1568" y="6352"/>
                  <a:pt x="968" y="6952"/>
                  <a:pt x="568" y="7653"/>
                </a:cubicBezTo>
                <a:cubicBezTo>
                  <a:pt x="1" y="8620"/>
                  <a:pt x="701" y="9788"/>
                  <a:pt x="1802" y="9788"/>
                </a:cubicBezTo>
                <a:lnTo>
                  <a:pt x="31923" y="9521"/>
                </a:lnTo>
                <a:cubicBezTo>
                  <a:pt x="33458" y="9487"/>
                  <a:pt x="33892" y="7352"/>
                  <a:pt x="32457" y="6785"/>
                </a:cubicBezTo>
                <a:lnTo>
                  <a:pt x="32424" y="6785"/>
                </a:lnTo>
                <a:cubicBezTo>
                  <a:pt x="31898" y="6581"/>
                  <a:pt x="31322" y="6479"/>
                  <a:pt x="30761" y="6479"/>
                </a:cubicBezTo>
                <a:cubicBezTo>
                  <a:pt x="30681" y="6479"/>
                  <a:pt x="30602" y="6481"/>
                  <a:pt x="30522" y="6485"/>
                </a:cubicBezTo>
                <a:cubicBezTo>
                  <a:pt x="30477" y="6489"/>
                  <a:pt x="30431" y="6491"/>
                  <a:pt x="30386" y="6491"/>
                </a:cubicBezTo>
                <a:cubicBezTo>
                  <a:pt x="29677" y="6491"/>
                  <a:pt x="29082" y="6006"/>
                  <a:pt x="28988" y="5284"/>
                </a:cubicBezTo>
                <a:cubicBezTo>
                  <a:pt x="28888" y="4417"/>
                  <a:pt x="28388" y="3550"/>
                  <a:pt x="27620" y="3116"/>
                </a:cubicBezTo>
                <a:cubicBezTo>
                  <a:pt x="27186" y="2863"/>
                  <a:pt x="26704" y="2747"/>
                  <a:pt x="26220" y="2747"/>
                </a:cubicBezTo>
                <a:cubicBezTo>
                  <a:pt x="25810" y="2747"/>
                  <a:pt x="25400" y="2830"/>
                  <a:pt x="25018" y="2983"/>
                </a:cubicBezTo>
                <a:cubicBezTo>
                  <a:pt x="24852" y="3053"/>
                  <a:pt x="24676" y="3086"/>
                  <a:pt x="24501" y="3086"/>
                </a:cubicBezTo>
                <a:cubicBezTo>
                  <a:pt x="24011" y="3086"/>
                  <a:pt x="23530" y="2825"/>
                  <a:pt x="23284" y="2382"/>
                </a:cubicBezTo>
                <a:cubicBezTo>
                  <a:pt x="22917" y="1715"/>
                  <a:pt x="22350" y="1181"/>
                  <a:pt x="21649" y="915"/>
                </a:cubicBezTo>
                <a:cubicBezTo>
                  <a:pt x="21314" y="790"/>
                  <a:pt x="20956" y="731"/>
                  <a:pt x="20596" y="731"/>
                </a:cubicBezTo>
                <a:cubicBezTo>
                  <a:pt x="19987" y="731"/>
                  <a:pt x="19371" y="901"/>
                  <a:pt x="18847" y="1215"/>
                </a:cubicBezTo>
                <a:cubicBezTo>
                  <a:pt x="18612" y="1347"/>
                  <a:pt x="18358" y="1414"/>
                  <a:pt x="18104" y="1414"/>
                </a:cubicBezTo>
                <a:cubicBezTo>
                  <a:pt x="17781" y="1414"/>
                  <a:pt x="17460" y="1305"/>
                  <a:pt x="17180" y="1081"/>
                </a:cubicBezTo>
                <a:cubicBezTo>
                  <a:pt x="16330" y="444"/>
                  <a:pt x="15315" y="0"/>
                  <a:pt x="142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517;p73">
            <a:extLst>
              <a:ext uri="{FF2B5EF4-FFF2-40B4-BE49-F238E27FC236}">
                <a16:creationId xmlns:a16="http://schemas.microsoft.com/office/drawing/2014/main" id="{3CE9CC00-1170-A231-0147-BB6A484E2CA6}"/>
              </a:ext>
            </a:extLst>
          </p:cNvPr>
          <p:cNvSpPr/>
          <p:nvPr/>
        </p:nvSpPr>
        <p:spPr>
          <a:xfrm>
            <a:off x="195824" y="5093876"/>
            <a:ext cx="594606" cy="158352"/>
          </a:xfrm>
          <a:custGeom>
            <a:avLst/>
            <a:gdLst/>
            <a:ahLst/>
            <a:cxnLst/>
            <a:rect l="l" t="t" r="r" b="b"/>
            <a:pathLst>
              <a:path w="38661" h="10296" extrusionOk="0">
                <a:moveTo>
                  <a:pt x="12721" y="0"/>
                </a:moveTo>
                <a:cubicBezTo>
                  <a:pt x="11473" y="0"/>
                  <a:pt x="10221" y="569"/>
                  <a:pt x="9373" y="1489"/>
                </a:cubicBezTo>
                <a:cubicBezTo>
                  <a:pt x="8640" y="2257"/>
                  <a:pt x="8206" y="3257"/>
                  <a:pt x="8039" y="4291"/>
                </a:cubicBezTo>
                <a:cubicBezTo>
                  <a:pt x="7960" y="4740"/>
                  <a:pt x="7568" y="5063"/>
                  <a:pt x="7143" y="5063"/>
                </a:cubicBezTo>
                <a:cubicBezTo>
                  <a:pt x="7031" y="5063"/>
                  <a:pt x="6916" y="5041"/>
                  <a:pt x="6805" y="4992"/>
                </a:cubicBezTo>
                <a:cubicBezTo>
                  <a:pt x="6506" y="4854"/>
                  <a:pt x="6190" y="4779"/>
                  <a:pt x="5870" y="4779"/>
                </a:cubicBezTo>
                <a:cubicBezTo>
                  <a:pt x="5726" y="4779"/>
                  <a:pt x="5582" y="4794"/>
                  <a:pt x="5437" y="4825"/>
                </a:cubicBezTo>
                <a:cubicBezTo>
                  <a:pt x="4703" y="5025"/>
                  <a:pt x="4103" y="5626"/>
                  <a:pt x="3869" y="6359"/>
                </a:cubicBezTo>
                <a:cubicBezTo>
                  <a:pt x="3757" y="6726"/>
                  <a:pt x="3406" y="6950"/>
                  <a:pt x="3038" y="6950"/>
                </a:cubicBezTo>
                <a:cubicBezTo>
                  <a:pt x="2970" y="6950"/>
                  <a:pt x="2903" y="6942"/>
                  <a:pt x="2835" y="6927"/>
                </a:cubicBezTo>
                <a:cubicBezTo>
                  <a:pt x="2678" y="6897"/>
                  <a:pt x="2518" y="6882"/>
                  <a:pt x="2360" y="6882"/>
                </a:cubicBezTo>
                <a:cubicBezTo>
                  <a:pt x="1815" y="6882"/>
                  <a:pt x="1281" y="7058"/>
                  <a:pt x="867" y="7394"/>
                </a:cubicBezTo>
                <a:cubicBezTo>
                  <a:pt x="267" y="7927"/>
                  <a:pt x="0" y="8761"/>
                  <a:pt x="100" y="9528"/>
                </a:cubicBezTo>
                <a:cubicBezTo>
                  <a:pt x="167" y="9962"/>
                  <a:pt x="534" y="10296"/>
                  <a:pt x="1001" y="10296"/>
                </a:cubicBezTo>
                <a:lnTo>
                  <a:pt x="37460" y="10129"/>
                </a:lnTo>
                <a:cubicBezTo>
                  <a:pt x="38594" y="10129"/>
                  <a:pt x="38661" y="8361"/>
                  <a:pt x="37527" y="8328"/>
                </a:cubicBezTo>
                <a:cubicBezTo>
                  <a:pt x="37443" y="8322"/>
                  <a:pt x="37359" y="8319"/>
                  <a:pt x="37274" y="8319"/>
                </a:cubicBezTo>
                <a:cubicBezTo>
                  <a:pt x="36850" y="8319"/>
                  <a:pt x="36415" y="8389"/>
                  <a:pt x="36026" y="8528"/>
                </a:cubicBezTo>
                <a:cubicBezTo>
                  <a:pt x="35925" y="8561"/>
                  <a:pt x="35824" y="8577"/>
                  <a:pt x="35726" y="8577"/>
                </a:cubicBezTo>
                <a:cubicBezTo>
                  <a:pt x="35338" y="8577"/>
                  <a:pt x="34998" y="8327"/>
                  <a:pt x="34892" y="7927"/>
                </a:cubicBezTo>
                <a:cubicBezTo>
                  <a:pt x="34491" y="6560"/>
                  <a:pt x="33457" y="5359"/>
                  <a:pt x="32123" y="4858"/>
                </a:cubicBezTo>
                <a:cubicBezTo>
                  <a:pt x="31597" y="4643"/>
                  <a:pt x="31038" y="4541"/>
                  <a:pt x="30480" y="4541"/>
                </a:cubicBezTo>
                <a:cubicBezTo>
                  <a:pt x="29657" y="4541"/>
                  <a:pt x="28835" y="4761"/>
                  <a:pt x="28120" y="5159"/>
                </a:cubicBezTo>
                <a:cubicBezTo>
                  <a:pt x="27985" y="5236"/>
                  <a:pt x="27842" y="5271"/>
                  <a:pt x="27701" y="5271"/>
                </a:cubicBezTo>
                <a:cubicBezTo>
                  <a:pt x="27353" y="5271"/>
                  <a:pt x="27019" y="5057"/>
                  <a:pt x="26853" y="4725"/>
                </a:cubicBezTo>
                <a:cubicBezTo>
                  <a:pt x="26419" y="3724"/>
                  <a:pt x="25452" y="2924"/>
                  <a:pt x="24351" y="2790"/>
                </a:cubicBezTo>
                <a:cubicBezTo>
                  <a:pt x="24213" y="2769"/>
                  <a:pt x="24074" y="2759"/>
                  <a:pt x="23934" y="2759"/>
                </a:cubicBezTo>
                <a:cubicBezTo>
                  <a:pt x="23193" y="2759"/>
                  <a:pt x="22438" y="3047"/>
                  <a:pt x="21849" y="3524"/>
                </a:cubicBezTo>
                <a:cubicBezTo>
                  <a:pt x="21692" y="3668"/>
                  <a:pt x="21499" y="3735"/>
                  <a:pt x="21306" y="3735"/>
                </a:cubicBezTo>
                <a:cubicBezTo>
                  <a:pt x="21008" y="3735"/>
                  <a:pt x="20710" y="3574"/>
                  <a:pt x="20548" y="3291"/>
                </a:cubicBezTo>
                <a:cubicBezTo>
                  <a:pt x="20181" y="2757"/>
                  <a:pt x="19647" y="2357"/>
                  <a:pt x="19014" y="2257"/>
                </a:cubicBezTo>
                <a:cubicBezTo>
                  <a:pt x="18923" y="2245"/>
                  <a:pt x="18834" y="2240"/>
                  <a:pt x="18746" y="2240"/>
                </a:cubicBezTo>
                <a:cubicBezTo>
                  <a:pt x="18313" y="2240"/>
                  <a:pt x="17906" y="2374"/>
                  <a:pt x="17546" y="2623"/>
                </a:cubicBezTo>
                <a:cubicBezTo>
                  <a:pt x="17396" y="2720"/>
                  <a:pt x="17233" y="2765"/>
                  <a:pt x="17072" y="2765"/>
                </a:cubicBezTo>
                <a:cubicBezTo>
                  <a:pt x="16732" y="2765"/>
                  <a:pt x="16404" y="2563"/>
                  <a:pt x="16245" y="2223"/>
                </a:cubicBezTo>
                <a:cubicBezTo>
                  <a:pt x="15811" y="1323"/>
                  <a:pt x="15044" y="589"/>
                  <a:pt x="14110" y="255"/>
                </a:cubicBezTo>
                <a:cubicBezTo>
                  <a:pt x="13662" y="81"/>
                  <a:pt x="13192" y="0"/>
                  <a:pt x="127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 name="Google Shape;2518;p73">
            <a:extLst>
              <a:ext uri="{FF2B5EF4-FFF2-40B4-BE49-F238E27FC236}">
                <a16:creationId xmlns:a16="http://schemas.microsoft.com/office/drawing/2014/main" id="{14EA39DA-4B19-83B3-F9F2-D6DE8E548126}"/>
              </a:ext>
            </a:extLst>
          </p:cNvPr>
          <p:cNvGrpSpPr/>
          <p:nvPr/>
        </p:nvGrpSpPr>
        <p:grpSpPr>
          <a:xfrm>
            <a:off x="790430" y="5648112"/>
            <a:ext cx="1341332" cy="1207982"/>
            <a:chOff x="6520339" y="3889628"/>
            <a:chExt cx="995097" cy="883618"/>
          </a:xfrm>
        </p:grpSpPr>
        <p:sp>
          <p:nvSpPr>
            <p:cNvPr id="10" name="Google Shape;2519;p73">
              <a:extLst>
                <a:ext uri="{FF2B5EF4-FFF2-40B4-BE49-F238E27FC236}">
                  <a16:creationId xmlns:a16="http://schemas.microsoft.com/office/drawing/2014/main" id="{CEE2E06A-7FC0-9E29-E7B4-C8D298CCEB9B}"/>
                </a:ext>
              </a:extLst>
            </p:cNvPr>
            <p:cNvSpPr/>
            <p:nvPr/>
          </p:nvSpPr>
          <p:spPr>
            <a:xfrm>
              <a:off x="6955522" y="4051488"/>
              <a:ext cx="559904" cy="721750"/>
            </a:xfrm>
            <a:custGeom>
              <a:avLst/>
              <a:gdLst/>
              <a:ahLst/>
              <a:cxnLst/>
              <a:rect l="l" t="t" r="r" b="b"/>
              <a:pathLst>
                <a:path w="8540" h="11009" extrusionOk="0">
                  <a:moveTo>
                    <a:pt x="0" y="0"/>
                  </a:moveTo>
                  <a:lnTo>
                    <a:pt x="0" y="11008"/>
                  </a:lnTo>
                  <a:lnTo>
                    <a:pt x="8540" y="11008"/>
                  </a:lnTo>
                  <a:lnTo>
                    <a:pt x="8540"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520;p73">
              <a:extLst>
                <a:ext uri="{FF2B5EF4-FFF2-40B4-BE49-F238E27FC236}">
                  <a16:creationId xmlns:a16="http://schemas.microsoft.com/office/drawing/2014/main" id="{B1B092D2-D80F-BD55-9C62-CA7306DEC552}"/>
                </a:ext>
              </a:extLst>
            </p:cNvPr>
            <p:cNvSpPr/>
            <p:nvPr/>
          </p:nvSpPr>
          <p:spPr>
            <a:xfrm>
              <a:off x="6955522" y="4051488"/>
              <a:ext cx="559904" cy="721750"/>
            </a:xfrm>
            <a:custGeom>
              <a:avLst/>
              <a:gdLst/>
              <a:ahLst/>
              <a:cxnLst/>
              <a:rect l="l" t="t" r="r" b="b"/>
              <a:pathLst>
                <a:path w="8540" h="11009" extrusionOk="0">
                  <a:moveTo>
                    <a:pt x="8540" y="0"/>
                  </a:moveTo>
                  <a:lnTo>
                    <a:pt x="0" y="11008"/>
                  </a:lnTo>
                  <a:lnTo>
                    <a:pt x="8540" y="11008"/>
                  </a:lnTo>
                  <a:lnTo>
                    <a:pt x="8540" y="0"/>
                  </a:lnTo>
                  <a:close/>
                </a:path>
              </a:pathLst>
            </a:custGeom>
            <a:solidFill>
              <a:srgbClr val="FFFFFF">
                <a:alpha val="436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521;p73">
              <a:extLst>
                <a:ext uri="{FF2B5EF4-FFF2-40B4-BE49-F238E27FC236}">
                  <a16:creationId xmlns:a16="http://schemas.microsoft.com/office/drawing/2014/main" id="{E98D14ED-7EFC-A3F8-1DB3-9C565BFB9B36}"/>
                </a:ext>
              </a:extLst>
            </p:cNvPr>
            <p:cNvSpPr/>
            <p:nvPr/>
          </p:nvSpPr>
          <p:spPr>
            <a:xfrm>
              <a:off x="6520339" y="3889628"/>
              <a:ext cx="463658" cy="883618"/>
            </a:xfrm>
            <a:custGeom>
              <a:avLst/>
              <a:gdLst/>
              <a:ahLst/>
              <a:cxnLst/>
              <a:rect l="l" t="t" r="r" b="b"/>
              <a:pathLst>
                <a:path w="7072" h="13478" extrusionOk="0">
                  <a:moveTo>
                    <a:pt x="3536" y="1"/>
                  </a:moveTo>
                  <a:lnTo>
                    <a:pt x="0" y="2469"/>
                  </a:lnTo>
                  <a:lnTo>
                    <a:pt x="0" y="13477"/>
                  </a:lnTo>
                  <a:lnTo>
                    <a:pt x="7072" y="13477"/>
                  </a:lnTo>
                  <a:lnTo>
                    <a:pt x="7072" y="2469"/>
                  </a:lnTo>
                  <a:lnTo>
                    <a:pt x="3536" y="1"/>
                  </a:lnTo>
                  <a:close/>
                </a:path>
              </a:pathLst>
            </a:custGeom>
            <a:solidFill>
              <a:srgbClr val="5AA5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522;p73">
              <a:extLst>
                <a:ext uri="{FF2B5EF4-FFF2-40B4-BE49-F238E27FC236}">
                  <a16:creationId xmlns:a16="http://schemas.microsoft.com/office/drawing/2014/main" id="{640D6A09-73F0-101B-8433-332CD5754C72}"/>
                </a:ext>
              </a:extLst>
            </p:cNvPr>
            <p:cNvSpPr/>
            <p:nvPr/>
          </p:nvSpPr>
          <p:spPr>
            <a:xfrm>
              <a:off x="6752157" y="3889628"/>
              <a:ext cx="763279" cy="161933"/>
            </a:xfrm>
            <a:custGeom>
              <a:avLst/>
              <a:gdLst/>
              <a:ahLst/>
              <a:cxnLst/>
              <a:rect l="l" t="t" r="r" b="b"/>
              <a:pathLst>
                <a:path w="11642" h="2470" extrusionOk="0">
                  <a:moveTo>
                    <a:pt x="0" y="1"/>
                  </a:moveTo>
                  <a:lnTo>
                    <a:pt x="3536" y="2469"/>
                  </a:lnTo>
                  <a:lnTo>
                    <a:pt x="11642" y="2469"/>
                  </a:lnTo>
                  <a:lnTo>
                    <a:pt x="8072"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523;p73">
              <a:extLst>
                <a:ext uri="{FF2B5EF4-FFF2-40B4-BE49-F238E27FC236}">
                  <a16:creationId xmlns:a16="http://schemas.microsoft.com/office/drawing/2014/main" id="{6FE12AD8-9B18-B8FA-D331-DC09E32B0509}"/>
                </a:ext>
              </a:extLst>
            </p:cNvPr>
            <p:cNvSpPr/>
            <p:nvPr/>
          </p:nvSpPr>
          <p:spPr>
            <a:xfrm>
              <a:off x="7075758" y="4121437"/>
              <a:ext cx="115980" cy="157541"/>
            </a:xfrm>
            <a:custGeom>
              <a:avLst/>
              <a:gdLst/>
              <a:ahLst/>
              <a:cxnLst/>
              <a:rect l="l" t="t" r="r" b="b"/>
              <a:pathLst>
                <a:path w="1769" h="2403" extrusionOk="0">
                  <a:moveTo>
                    <a:pt x="1" y="1"/>
                  </a:moveTo>
                  <a:lnTo>
                    <a:pt x="1" y="2402"/>
                  </a:lnTo>
                  <a:lnTo>
                    <a:pt x="1769" y="2402"/>
                  </a:lnTo>
                  <a:lnTo>
                    <a:pt x="1769"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524;p73">
              <a:extLst>
                <a:ext uri="{FF2B5EF4-FFF2-40B4-BE49-F238E27FC236}">
                  <a16:creationId xmlns:a16="http://schemas.microsoft.com/office/drawing/2014/main" id="{8043A6D5-764F-F934-ED97-8DAF210FB5AF}"/>
                </a:ext>
              </a:extLst>
            </p:cNvPr>
            <p:cNvSpPr/>
            <p:nvPr/>
          </p:nvSpPr>
          <p:spPr>
            <a:xfrm>
              <a:off x="7311969" y="4121437"/>
              <a:ext cx="115980" cy="157541"/>
            </a:xfrm>
            <a:custGeom>
              <a:avLst/>
              <a:gdLst/>
              <a:ahLst/>
              <a:cxnLst/>
              <a:rect l="l" t="t" r="r" b="b"/>
              <a:pathLst>
                <a:path w="1769" h="2403" extrusionOk="0">
                  <a:moveTo>
                    <a:pt x="0" y="1"/>
                  </a:moveTo>
                  <a:lnTo>
                    <a:pt x="0" y="2402"/>
                  </a:lnTo>
                  <a:lnTo>
                    <a:pt x="1768" y="2402"/>
                  </a:lnTo>
                  <a:lnTo>
                    <a:pt x="1768"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525;p73">
              <a:extLst>
                <a:ext uri="{FF2B5EF4-FFF2-40B4-BE49-F238E27FC236}">
                  <a16:creationId xmlns:a16="http://schemas.microsoft.com/office/drawing/2014/main" id="{FFF7F59C-E70B-8002-FF96-B50E79FC81D9}"/>
                </a:ext>
              </a:extLst>
            </p:cNvPr>
            <p:cNvSpPr/>
            <p:nvPr/>
          </p:nvSpPr>
          <p:spPr>
            <a:xfrm>
              <a:off x="7075758" y="4412312"/>
              <a:ext cx="115980" cy="157475"/>
            </a:xfrm>
            <a:custGeom>
              <a:avLst/>
              <a:gdLst/>
              <a:ahLst/>
              <a:cxnLst/>
              <a:rect l="l" t="t" r="r" b="b"/>
              <a:pathLst>
                <a:path w="1769" h="2402" extrusionOk="0">
                  <a:moveTo>
                    <a:pt x="1" y="0"/>
                  </a:moveTo>
                  <a:lnTo>
                    <a:pt x="1" y="2402"/>
                  </a:lnTo>
                  <a:lnTo>
                    <a:pt x="1769" y="2402"/>
                  </a:lnTo>
                  <a:lnTo>
                    <a:pt x="1769"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526;p73">
              <a:extLst>
                <a:ext uri="{FF2B5EF4-FFF2-40B4-BE49-F238E27FC236}">
                  <a16:creationId xmlns:a16="http://schemas.microsoft.com/office/drawing/2014/main" id="{C34E1131-C9C2-2229-A91A-7D0F6127BB5B}"/>
                </a:ext>
              </a:extLst>
            </p:cNvPr>
            <p:cNvSpPr/>
            <p:nvPr/>
          </p:nvSpPr>
          <p:spPr>
            <a:xfrm>
              <a:off x="7311969" y="4412312"/>
              <a:ext cx="115980" cy="157475"/>
            </a:xfrm>
            <a:custGeom>
              <a:avLst/>
              <a:gdLst/>
              <a:ahLst/>
              <a:cxnLst/>
              <a:rect l="l" t="t" r="r" b="b"/>
              <a:pathLst>
                <a:path w="1769" h="2402" extrusionOk="0">
                  <a:moveTo>
                    <a:pt x="0" y="0"/>
                  </a:moveTo>
                  <a:lnTo>
                    <a:pt x="0" y="2402"/>
                  </a:lnTo>
                  <a:lnTo>
                    <a:pt x="1768" y="2402"/>
                  </a:lnTo>
                  <a:lnTo>
                    <a:pt x="1768"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527;p73">
              <a:extLst>
                <a:ext uri="{FF2B5EF4-FFF2-40B4-BE49-F238E27FC236}">
                  <a16:creationId xmlns:a16="http://schemas.microsoft.com/office/drawing/2014/main" id="{FC7A4245-D27E-67DB-9CF8-7DE7028C8054}"/>
                </a:ext>
              </a:extLst>
            </p:cNvPr>
            <p:cNvSpPr/>
            <p:nvPr/>
          </p:nvSpPr>
          <p:spPr>
            <a:xfrm>
              <a:off x="6666864" y="4541328"/>
              <a:ext cx="146598" cy="231886"/>
            </a:xfrm>
            <a:custGeom>
              <a:avLst/>
              <a:gdLst/>
              <a:ahLst/>
              <a:cxnLst/>
              <a:rect l="l" t="t" r="r" b="b"/>
              <a:pathLst>
                <a:path w="2236" h="3537" extrusionOk="0">
                  <a:moveTo>
                    <a:pt x="1101" y="0"/>
                  </a:moveTo>
                  <a:cubicBezTo>
                    <a:pt x="500" y="0"/>
                    <a:pt x="0" y="467"/>
                    <a:pt x="0" y="1101"/>
                  </a:cubicBezTo>
                  <a:lnTo>
                    <a:pt x="0" y="3269"/>
                  </a:lnTo>
                  <a:cubicBezTo>
                    <a:pt x="0" y="3403"/>
                    <a:pt x="100" y="3536"/>
                    <a:pt x="234" y="3536"/>
                  </a:cubicBezTo>
                  <a:lnTo>
                    <a:pt x="1968" y="3536"/>
                  </a:lnTo>
                  <a:cubicBezTo>
                    <a:pt x="2102" y="3536"/>
                    <a:pt x="2235" y="3403"/>
                    <a:pt x="2235" y="3269"/>
                  </a:cubicBezTo>
                  <a:lnTo>
                    <a:pt x="2235" y="1101"/>
                  </a:lnTo>
                  <a:cubicBezTo>
                    <a:pt x="2235" y="467"/>
                    <a:pt x="1735" y="0"/>
                    <a:pt x="1101" y="0"/>
                  </a:cubicBez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 name="Google Shape;2528;p73">
            <a:extLst>
              <a:ext uri="{FF2B5EF4-FFF2-40B4-BE49-F238E27FC236}">
                <a16:creationId xmlns:a16="http://schemas.microsoft.com/office/drawing/2014/main" id="{2B58DC40-8F48-009E-FE33-93BB545A5817}"/>
              </a:ext>
            </a:extLst>
          </p:cNvPr>
          <p:cNvGrpSpPr/>
          <p:nvPr/>
        </p:nvGrpSpPr>
        <p:grpSpPr>
          <a:xfrm>
            <a:off x="10211832" y="5471537"/>
            <a:ext cx="650476" cy="1385546"/>
            <a:chOff x="5406554" y="3271400"/>
            <a:chExt cx="533043" cy="1173736"/>
          </a:xfrm>
        </p:grpSpPr>
        <p:sp>
          <p:nvSpPr>
            <p:cNvPr id="20" name="Google Shape;2529;p73">
              <a:extLst>
                <a:ext uri="{FF2B5EF4-FFF2-40B4-BE49-F238E27FC236}">
                  <a16:creationId xmlns:a16="http://schemas.microsoft.com/office/drawing/2014/main" id="{84026762-2A53-87CF-8CD7-A979CC9AE4BF}"/>
                </a:ext>
              </a:extLst>
            </p:cNvPr>
            <p:cNvSpPr/>
            <p:nvPr/>
          </p:nvSpPr>
          <p:spPr>
            <a:xfrm>
              <a:off x="5760771" y="3272263"/>
              <a:ext cx="178826" cy="1172873"/>
            </a:xfrm>
            <a:custGeom>
              <a:avLst/>
              <a:gdLst/>
              <a:ahLst/>
              <a:cxnLst/>
              <a:rect l="l" t="t" r="r" b="b"/>
              <a:pathLst>
                <a:path w="7039" h="46167" extrusionOk="0">
                  <a:moveTo>
                    <a:pt x="0" y="0"/>
                  </a:moveTo>
                  <a:lnTo>
                    <a:pt x="0" y="46166"/>
                  </a:lnTo>
                  <a:lnTo>
                    <a:pt x="7039" y="46166"/>
                  </a:lnTo>
                  <a:lnTo>
                    <a:pt x="7039" y="5204"/>
                  </a:lnTo>
                  <a:lnTo>
                    <a:pt x="0" y="0"/>
                  </a:lnTo>
                  <a:close/>
                </a:path>
              </a:pathLst>
            </a:custGeom>
            <a:solidFill>
              <a:srgbClr val="5AA5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530;p73">
              <a:extLst>
                <a:ext uri="{FF2B5EF4-FFF2-40B4-BE49-F238E27FC236}">
                  <a16:creationId xmlns:a16="http://schemas.microsoft.com/office/drawing/2014/main" id="{F85FD85C-2824-E92B-8FCA-49477064A48F}"/>
                </a:ext>
              </a:extLst>
            </p:cNvPr>
            <p:cNvSpPr/>
            <p:nvPr/>
          </p:nvSpPr>
          <p:spPr>
            <a:xfrm>
              <a:off x="5760771" y="3404436"/>
              <a:ext cx="178826" cy="1040690"/>
            </a:xfrm>
            <a:custGeom>
              <a:avLst/>
              <a:gdLst/>
              <a:ahLst/>
              <a:cxnLst/>
              <a:rect l="l" t="t" r="r" b="b"/>
              <a:pathLst>
                <a:path w="7039" h="40964" extrusionOk="0">
                  <a:moveTo>
                    <a:pt x="7039" y="1"/>
                  </a:moveTo>
                  <a:lnTo>
                    <a:pt x="0" y="40963"/>
                  </a:lnTo>
                  <a:lnTo>
                    <a:pt x="7039" y="40963"/>
                  </a:lnTo>
                  <a:lnTo>
                    <a:pt x="7039" y="1"/>
                  </a:lnTo>
                  <a:close/>
                </a:path>
              </a:pathLst>
            </a:custGeom>
            <a:solidFill>
              <a:srgbClr val="FFFFFF">
                <a:alpha val="436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531;p73">
              <a:extLst>
                <a:ext uri="{FF2B5EF4-FFF2-40B4-BE49-F238E27FC236}">
                  <a16:creationId xmlns:a16="http://schemas.microsoft.com/office/drawing/2014/main" id="{5967A757-7B7F-FD35-35A9-2491F3C8FC6C}"/>
                </a:ext>
              </a:extLst>
            </p:cNvPr>
            <p:cNvSpPr/>
            <p:nvPr/>
          </p:nvSpPr>
          <p:spPr>
            <a:xfrm>
              <a:off x="5406554" y="3271400"/>
              <a:ext cx="361030" cy="1172898"/>
            </a:xfrm>
            <a:custGeom>
              <a:avLst/>
              <a:gdLst/>
              <a:ahLst/>
              <a:cxnLst/>
              <a:rect l="l" t="t" r="r" b="b"/>
              <a:pathLst>
                <a:path w="14211" h="46168" extrusionOk="0">
                  <a:moveTo>
                    <a:pt x="0" y="1"/>
                  </a:moveTo>
                  <a:lnTo>
                    <a:pt x="0" y="46167"/>
                  </a:lnTo>
                  <a:lnTo>
                    <a:pt x="14210" y="46167"/>
                  </a:lnTo>
                  <a:lnTo>
                    <a:pt x="14210"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532;p73">
              <a:extLst>
                <a:ext uri="{FF2B5EF4-FFF2-40B4-BE49-F238E27FC236}">
                  <a16:creationId xmlns:a16="http://schemas.microsoft.com/office/drawing/2014/main" id="{7C23AB84-C03D-866D-9BE9-713150911EBA}"/>
                </a:ext>
              </a:extLst>
            </p:cNvPr>
            <p:cNvSpPr/>
            <p:nvPr/>
          </p:nvSpPr>
          <p:spPr>
            <a:xfrm>
              <a:off x="5444686" y="3379871"/>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533;p73">
              <a:extLst>
                <a:ext uri="{FF2B5EF4-FFF2-40B4-BE49-F238E27FC236}">
                  <a16:creationId xmlns:a16="http://schemas.microsoft.com/office/drawing/2014/main" id="{D6EA3B7D-251B-41FC-43E6-16026211FD2B}"/>
                </a:ext>
              </a:extLst>
            </p:cNvPr>
            <p:cNvSpPr/>
            <p:nvPr/>
          </p:nvSpPr>
          <p:spPr>
            <a:xfrm>
              <a:off x="5444686" y="3473939"/>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34;p73">
              <a:extLst>
                <a:ext uri="{FF2B5EF4-FFF2-40B4-BE49-F238E27FC236}">
                  <a16:creationId xmlns:a16="http://schemas.microsoft.com/office/drawing/2014/main" id="{B4508D87-8790-1D54-7FFF-6F98C00D7E77}"/>
                </a:ext>
              </a:extLst>
            </p:cNvPr>
            <p:cNvSpPr/>
            <p:nvPr/>
          </p:nvSpPr>
          <p:spPr>
            <a:xfrm>
              <a:off x="5444686" y="3567981"/>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35;p73">
              <a:extLst>
                <a:ext uri="{FF2B5EF4-FFF2-40B4-BE49-F238E27FC236}">
                  <a16:creationId xmlns:a16="http://schemas.microsoft.com/office/drawing/2014/main" id="{16789E66-FB9C-784B-019D-3D3EC43D8DEC}"/>
                </a:ext>
              </a:extLst>
            </p:cNvPr>
            <p:cNvSpPr/>
            <p:nvPr/>
          </p:nvSpPr>
          <p:spPr>
            <a:xfrm>
              <a:off x="5444686" y="3662049"/>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36;p73">
              <a:extLst>
                <a:ext uri="{FF2B5EF4-FFF2-40B4-BE49-F238E27FC236}">
                  <a16:creationId xmlns:a16="http://schemas.microsoft.com/office/drawing/2014/main" id="{04FCE455-1B0F-82FF-0372-DA9277D0E7C2}"/>
                </a:ext>
              </a:extLst>
            </p:cNvPr>
            <p:cNvSpPr/>
            <p:nvPr/>
          </p:nvSpPr>
          <p:spPr>
            <a:xfrm>
              <a:off x="5444686" y="3756117"/>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537;p73">
              <a:extLst>
                <a:ext uri="{FF2B5EF4-FFF2-40B4-BE49-F238E27FC236}">
                  <a16:creationId xmlns:a16="http://schemas.microsoft.com/office/drawing/2014/main" id="{A35115D3-973B-E77D-CC7C-CE96B32D2860}"/>
                </a:ext>
              </a:extLst>
            </p:cNvPr>
            <p:cNvSpPr/>
            <p:nvPr/>
          </p:nvSpPr>
          <p:spPr>
            <a:xfrm>
              <a:off x="5444686" y="3850159"/>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538;p73">
              <a:extLst>
                <a:ext uri="{FF2B5EF4-FFF2-40B4-BE49-F238E27FC236}">
                  <a16:creationId xmlns:a16="http://schemas.microsoft.com/office/drawing/2014/main" id="{886B9CF0-166B-0AAD-C63B-C208E9D15E9C}"/>
                </a:ext>
              </a:extLst>
            </p:cNvPr>
            <p:cNvSpPr/>
            <p:nvPr/>
          </p:nvSpPr>
          <p:spPr>
            <a:xfrm>
              <a:off x="5444686" y="3944227"/>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539;p73">
              <a:extLst>
                <a:ext uri="{FF2B5EF4-FFF2-40B4-BE49-F238E27FC236}">
                  <a16:creationId xmlns:a16="http://schemas.microsoft.com/office/drawing/2014/main" id="{F1905050-BB04-0502-9ABB-F4BD46CA4179}"/>
                </a:ext>
              </a:extLst>
            </p:cNvPr>
            <p:cNvSpPr/>
            <p:nvPr/>
          </p:nvSpPr>
          <p:spPr>
            <a:xfrm>
              <a:off x="5444686" y="4038270"/>
              <a:ext cx="283901" cy="44103"/>
            </a:xfrm>
            <a:custGeom>
              <a:avLst/>
              <a:gdLst/>
              <a:ahLst/>
              <a:cxnLst/>
              <a:rect l="l" t="t" r="r" b="b"/>
              <a:pathLst>
                <a:path w="11175" h="1736" extrusionOk="0">
                  <a:moveTo>
                    <a:pt x="0" y="1"/>
                  </a:moveTo>
                  <a:lnTo>
                    <a:pt x="0" y="1736"/>
                  </a:lnTo>
                  <a:lnTo>
                    <a:pt x="11175" y="1736"/>
                  </a:lnTo>
                  <a:lnTo>
                    <a:pt x="11175"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540;p73">
              <a:extLst>
                <a:ext uri="{FF2B5EF4-FFF2-40B4-BE49-F238E27FC236}">
                  <a16:creationId xmlns:a16="http://schemas.microsoft.com/office/drawing/2014/main" id="{86B19330-78FB-9991-D352-353FCE5BC6E3}"/>
                </a:ext>
              </a:extLst>
            </p:cNvPr>
            <p:cNvSpPr/>
            <p:nvPr/>
          </p:nvSpPr>
          <p:spPr>
            <a:xfrm>
              <a:off x="5444686" y="4132337"/>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541;p73">
              <a:extLst>
                <a:ext uri="{FF2B5EF4-FFF2-40B4-BE49-F238E27FC236}">
                  <a16:creationId xmlns:a16="http://schemas.microsoft.com/office/drawing/2014/main" id="{287BACF1-C7FC-F9B4-2B27-1D9725BDD9F4}"/>
                </a:ext>
              </a:extLst>
            </p:cNvPr>
            <p:cNvSpPr/>
            <p:nvPr/>
          </p:nvSpPr>
          <p:spPr>
            <a:xfrm>
              <a:off x="5444686" y="4226405"/>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 name="Google Shape;2682;p73">
            <a:extLst>
              <a:ext uri="{FF2B5EF4-FFF2-40B4-BE49-F238E27FC236}">
                <a16:creationId xmlns:a16="http://schemas.microsoft.com/office/drawing/2014/main" id="{DA9C4DE2-861D-C2F3-EED8-538AAE8C44BA}"/>
              </a:ext>
            </a:extLst>
          </p:cNvPr>
          <p:cNvGrpSpPr/>
          <p:nvPr/>
        </p:nvGrpSpPr>
        <p:grpSpPr>
          <a:xfrm>
            <a:off x="9781240" y="4063999"/>
            <a:ext cx="557995" cy="413605"/>
            <a:chOff x="6138459" y="2740840"/>
            <a:chExt cx="278201" cy="147653"/>
          </a:xfrm>
        </p:grpSpPr>
        <p:sp>
          <p:nvSpPr>
            <p:cNvPr id="34" name="Google Shape;2683;p73">
              <a:extLst>
                <a:ext uri="{FF2B5EF4-FFF2-40B4-BE49-F238E27FC236}">
                  <a16:creationId xmlns:a16="http://schemas.microsoft.com/office/drawing/2014/main" id="{792D8108-E222-AB5E-634B-2DFC51CD4685}"/>
                </a:ext>
              </a:extLst>
            </p:cNvPr>
            <p:cNvSpPr/>
            <p:nvPr/>
          </p:nvSpPr>
          <p:spPr>
            <a:xfrm>
              <a:off x="6325501" y="2852399"/>
              <a:ext cx="91159" cy="36094"/>
            </a:xfrm>
            <a:custGeom>
              <a:avLst/>
              <a:gdLst/>
              <a:ahLst/>
              <a:cxnLst/>
              <a:rect l="l" t="t" r="r" b="b"/>
              <a:pathLst>
                <a:path w="6405" h="2536" extrusionOk="0">
                  <a:moveTo>
                    <a:pt x="334" y="0"/>
                  </a:moveTo>
                  <a:cubicBezTo>
                    <a:pt x="0" y="0"/>
                    <a:pt x="0" y="534"/>
                    <a:pt x="334" y="534"/>
                  </a:cubicBezTo>
                  <a:cubicBezTo>
                    <a:pt x="968" y="567"/>
                    <a:pt x="1568" y="634"/>
                    <a:pt x="2102" y="1001"/>
                  </a:cubicBezTo>
                  <a:cubicBezTo>
                    <a:pt x="2402" y="1201"/>
                    <a:pt x="2802" y="1568"/>
                    <a:pt x="2902" y="2002"/>
                  </a:cubicBezTo>
                  <a:lnTo>
                    <a:pt x="2035" y="2002"/>
                  </a:lnTo>
                  <a:cubicBezTo>
                    <a:pt x="1702" y="2002"/>
                    <a:pt x="1702" y="2535"/>
                    <a:pt x="2035" y="2535"/>
                  </a:cubicBezTo>
                  <a:lnTo>
                    <a:pt x="4370" y="2535"/>
                  </a:lnTo>
                  <a:cubicBezTo>
                    <a:pt x="4704" y="2535"/>
                    <a:pt x="4704" y="2002"/>
                    <a:pt x="4370" y="2002"/>
                  </a:cubicBezTo>
                  <a:lnTo>
                    <a:pt x="3503" y="2002"/>
                  </a:lnTo>
                  <a:cubicBezTo>
                    <a:pt x="3603" y="1568"/>
                    <a:pt x="4003" y="1201"/>
                    <a:pt x="4303" y="1001"/>
                  </a:cubicBezTo>
                  <a:cubicBezTo>
                    <a:pt x="4837" y="634"/>
                    <a:pt x="5438" y="567"/>
                    <a:pt x="6071" y="534"/>
                  </a:cubicBezTo>
                  <a:cubicBezTo>
                    <a:pt x="6405" y="534"/>
                    <a:pt x="6405" y="0"/>
                    <a:pt x="6071" y="0"/>
                  </a:cubicBezTo>
                  <a:cubicBezTo>
                    <a:pt x="5104" y="34"/>
                    <a:pt x="3770" y="401"/>
                    <a:pt x="3203" y="1301"/>
                  </a:cubicBezTo>
                  <a:cubicBezTo>
                    <a:pt x="2636" y="401"/>
                    <a:pt x="1301" y="34"/>
                    <a:pt x="334" y="0"/>
                  </a:cubicBezTo>
                  <a:close/>
                </a:path>
              </a:pathLst>
            </a:custGeom>
            <a:solidFill>
              <a:srgbClr val="181D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684;p73">
              <a:extLst>
                <a:ext uri="{FF2B5EF4-FFF2-40B4-BE49-F238E27FC236}">
                  <a16:creationId xmlns:a16="http://schemas.microsoft.com/office/drawing/2014/main" id="{11138D69-72F2-5260-E87B-CA5BA8AFC23D}"/>
                </a:ext>
              </a:extLst>
            </p:cNvPr>
            <p:cNvSpPr/>
            <p:nvPr/>
          </p:nvSpPr>
          <p:spPr>
            <a:xfrm>
              <a:off x="6223904" y="2740840"/>
              <a:ext cx="91643" cy="36094"/>
            </a:xfrm>
            <a:custGeom>
              <a:avLst/>
              <a:gdLst/>
              <a:ahLst/>
              <a:cxnLst/>
              <a:rect l="l" t="t" r="r" b="b"/>
              <a:pathLst>
                <a:path w="6439" h="2536" extrusionOk="0">
                  <a:moveTo>
                    <a:pt x="368" y="0"/>
                  </a:moveTo>
                  <a:cubicBezTo>
                    <a:pt x="1" y="0"/>
                    <a:pt x="1" y="534"/>
                    <a:pt x="368" y="534"/>
                  </a:cubicBezTo>
                  <a:cubicBezTo>
                    <a:pt x="968" y="534"/>
                    <a:pt x="1602" y="634"/>
                    <a:pt x="2102" y="968"/>
                  </a:cubicBezTo>
                  <a:cubicBezTo>
                    <a:pt x="2436" y="1201"/>
                    <a:pt x="2836" y="1568"/>
                    <a:pt x="2936" y="1968"/>
                  </a:cubicBezTo>
                  <a:lnTo>
                    <a:pt x="2069" y="1968"/>
                  </a:lnTo>
                  <a:cubicBezTo>
                    <a:pt x="1702" y="1968"/>
                    <a:pt x="1702" y="2535"/>
                    <a:pt x="2069" y="2535"/>
                  </a:cubicBezTo>
                  <a:lnTo>
                    <a:pt x="4371" y="2535"/>
                  </a:lnTo>
                  <a:cubicBezTo>
                    <a:pt x="4738" y="2535"/>
                    <a:pt x="4738" y="1968"/>
                    <a:pt x="4371" y="1968"/>
                  </a:cubicBezTo>
                  <a:lnTo>
                    <a:pt x="3503" y="1968"/>
                  </a:lnTo>
                  <a:cubicBezTo>
                    <a:pt x="3603" y="1568"/>
                    <a:pt x="4004" y="1201"/>
                    <a:pt x="4337" y="968"/>
                  </a:cubicBezTo>
                  <a:cubicBezTo>
                    <a:pt x="4838" y="634"/>
                    <a:pt x="5471" y="534"/>
                    <a:pt x="6072" y="534"/>
                  </a:cubicBezTo>
                  <a:cubicBezTo>
                    <a:pt x="6439" y="534"/>
                    <a:pt x="6439" y="0"/>
                    <a:pt x="6072" y="0"/>
                  </a:cubicBezTo>
                  <a:cubicBezTo>
                    <a:pt x="5138" y="0"/>
                    <a:pt x="3804" y="401"/>
                    <a:pt x="3237" y="1268"/>
                  </a:cubicBezTo>
                  <a:cubicBezTo>
                    <a:pt x="2669" y="401"/>
                    <a:pt x="1302" y="0"/>
                    <a:pt x="368" y="0"/>
                  </a:cubicBezTo>
                  <a:close/>
                </a:path>
              </a:pathLst>
            </a:custGeom>
            <a:solidFill>
              <a:srgbClr val="181D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685;p73">
              <a:extLst>
                <a:ext uri="{FF2B5EF4-FFF2-40B4-BE49-F238E27FC236}">
                  <a16:creationId xmlns:a16="http://schemas.microsoft.com/office/drawing/2014/main" id="{C355D18F-81F1-F3D9-A865-37C950A4D1D2}"/>
                </a:ext>
              </a:extLst>
            </p:cNvPr>
            <p:cNvSpPr/>
            <p:nvPr/>
          </p:nvSpPr>
          <p:spPr>
            <a:xfrm>
              <a:off x="6138459" y="2834354"/>
              <a:ext cx="91173" cy="36094"/>
            </a:xfrm>
            <a:custGeom>
              <a:avLst/>
              <a:gdLst/>
              <a:ahLst/>
              <a:cxnLst/>
              <a:rect l="l" t="t" r="r" b="b"/>
              <a:pathLst>
                <a:path w="6406" h="2536" extrusionOk="0">
                  <a:moveTo>
                    <a:pt x="334" y="1"/>
                  </a:moveTo>
                  <a:cubicBezTo>
                    <a:pt x="1" y="1"/>
                    <a:pt x="1" y="534"/>
                    <a:pt x="334" y="534"/>
                  </a:cubicBezTo>
                  <a:cubicBezTo>
                    <a:pt x="935" y="568"/>
                    <a:pt x="1568" y="634"/>
                    <a:pt x="2069" y="1001"/>
                  </a:cubicBezTo>
                  <a:cubicBezTo>
                    <a:pt x="2402" y="1202"/>
                    <a:pt x="2803" y="1568"/>
                    <a:pt x="2903" y="2002"/>
                  </a:cubicBezTo>
                  <a:lnTo>
                    <a:pt x="2035" y="2002"/>
                  </a:lnTo>
                  <a:cubicBezTo>
                    <a:pt x="1702" y="2002"/>
                    <a:pt x="1702" y="2536"/>
                    <a:pt x="2035" y="2536"/>
                  </a:cubicBezTo>
                  <a:lnTo>
                    <a:pt x="4337" y="2536"/>
                  </a:lnTo>
                  <a:cubicBezTo>
                    <a:pt x="4704" y="2536"/>
                    <a:pt x="4704" y="2002"/>
                    <a:pt x="4337" y="2002"/>
                  </a:cubicBezTo>
                  <a:lnTo>
                    <a:pt x="3503" y="2002"/>
                  </a:lnTo>
                  <a:cubicBezTo>
                    <a:pt x="3603" y="1568"/>
                    <a:pt x="4003" y="1202"/>
                    <a:pt x="4304" y="1001"/>
                  </a:cubicBezTo>
                  <a:cubicBezTo>
                    <a:pt x="4837" y="634"/>
                    <a:pt x="5438" y="568"/>
                    <a:pt x="6038" y="534"/>
                  </a:cubicBezTo>
                  <a:cubicBezTo>
                    <a:pt x="6405" y="534"/>
                    <a:pt x="6405" y="1"/>
                    <a:pt x="6072" y="1"/>
                  </a:cubicBezTo>
                  <a:cubicBezTo>
                    <a:pt x="5104" y="34"/>
                    <a:pt x="3770" y="401"/>
                    <a:pt x="3203" y="1302"/>
                  </a:cubicBezTo>
                  <a:cubicBezTo>
                    <a:pt x="2636" y="401"/>
                    <a:pt x="1268" y="34"/>
                    <a:pt x="334" y="1"/>
                  </a:cubicBezTo>
                  <a:close/>
                </a:path>
              </a:pathLst>
            </a:custGeom>
            <a:solidFill>
              <a:srgbClr val="181D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2686;p73">
            <a:extLst>
              <a:ext uri="{FF2B5EF4-FFF2-40B4-BE49-F238E27FC236}">
                <a16:creationId xmlns:a16="http://schemas.microsoft.com/office/drawing/2014/main" id="{E606DC85-F8F5-1603-B6AC-12434B47BEC1}"/>
              </a:ext>
            </a:extLst>
          </p:cNvPr>
          <p:cNvGrpSpPr/>
          <p:nvPr/>
        </p:nvGrpSpPr>
        <p:grpSpPr>
          <a:xfrm>
            <a:off x="1598465" y="4557448"/>
            <a:ext cx="429451" cy="285347"/>
            <a:chOff x="6239549" y="3513174"/>
            <a:chExt cx="177102" cy="129622"/>
          </a:xfrm>
        </p:grpSpPr>
        <p:sp>
          <p:nvSpPr>
            <p:cNvPr id="38" name="Google Shape;2687;p73">
              <a:extLst>
                <a:ext uri="{FF2B5EF4-FFF2-40B4-BE49-F238E27FC236}">
                  <a16:creationId xmlns:a16="http://schemas.microsoft.com/office/drawing/2014/main" id="{B679A24C-2B54-53BC-DBB6-B6FA56A2F6DF}"/>
                </a:ext>
              </a:extLst>
            </p:cNvPr>
            <p:cNvSpPr/>
            <p:nvPr/>
          </p:nvSpPr>
          <p:spPr>
            <a:xfrm>
              <a:off x="6325478" y="3513174"/>
              <a:ext cx="91173" cy="36108"/>
            </a:xfrm>
            <a:custGeom>
              <a:avLst/>
              <a:gdLst/>
              <a:ahLst/>
              <a:cxnLst/>
              <a:rect l="l" t="t" r="r" b="b"/>
              <a:pathLst>
                <a:path w="6406" h="2537" extrusionOk="0">
                  <a:moveTo>
                    <a:pt x="334" y="1"/>
                  </a:moveTo>
                  <a:cubicBezTo>
                    <a:pt x="1" y="1"/>
                    <a:pt x="1" y="535"/>
                    <a:pt x="334" y="535"/>
                  </a:cubicBezTo>
                  <a:cubicBezTo>
                    <a:pt x="935" y="568"/>
                    <a:pt x="1568" y="635"/>
                    <a:pt x="2069" y="1002"/>
                  </a:cubicBezTo>
                  <a:cubicBezTo>
                    <a:pt x="2402" y="1202"/>
                    <a:pt x="2803" y="1569"/>
                    <a:pt x="2903" y="2002"/>
                  </a:cubicBezTo>
                  <a:lnTo>
                    <a:pt x="2035" y="2002"/>
                  </a:lnTo>
                  <a:cubicBezTo>
                    <a:pt x="1702" y="2002"/>
                    <a:pt x="1702" y="2536"/>
                    <a:pt x="2035" y="2536"/>
                  </a:cubicBezTo>
                  <a:lnTo>
                    <a:pt x="4337" y="2536"/>
                  </a:lnTo>
                  <a:cubicBezTo>
                    <a:pt x="4704" y="2536"/>
                    <a:pt x="4704" y="2002"/>
                    <a:pt x="4337" y="2002"/>
                  </a:cubicBezTo>
                  <a:lnTo>
                    <a:pt x="3503" y="2002"/>
                  </a:lnTo>
                  <a:cubicBezTo>
                    <a:pt x="3603" y="1569"/>
                    <a:pt x="4003" y="1202"/>
                    <a:pt x="4304" y="1002"/>
                  </a:cubicBezTo>
                  <a:cubicBezTo>
                    <a:pt x="4837" y="635"/>
                    <a:pt x="5438" y="568"/>
                    <a:pt x="6072" y="535"/>
                  </a:cubicBezTo>
                  <a:cubicBezTo>
                    <a:pt x="6405" y="535"/>
                    <a:pt x="6405" y="1"/>
                    <a:pt x="6072" y="1"/>
                  </a:cubicBezTo>
                  <a:cubicBezTo>
                    <a:pt x="5104" y="34"/>
                    <a:pt x="3770" y="401"/>
                    <a:pt x="3203" y="1302"/>
                  </a:cubicBezTo>
                  <a:cubicBezTo>
                    <a:pt x="2636" y="401"/>
                    <a:pt x="1268" y="34"/>
                    <a:pt x="334" y="1"/>
                  </a:cubicBezTo>
                  <a:close/>
                </a:path>
              </a:pathLst>
            </a:custGeom>
            <a:solidFill>
              <a:srgbClr val="2E3D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9" name="Google Shape;2688;p73">
              <a:extLst>
                <a:ext uri="{FF2B5EF4-FFF2-40B4-BE49-F238E27FC236}">
                  <a16:creationId xmlns:a16="http://schemas.microsoft.com/office/drawing/2014/main" id="{634D3973-5D4A-D85A-1BC6-2F4E7A66DCD0}"/>
                </a:ext>
              </a:extLst>
            </p:cNvPr>
            <p:cNvSpPr/>
            <p:nvPr/>
          </p:nvSpPr>
          <p:spPr>
            <a:xfrm>
              <a:off x="6239549" y="3606702"/>
              <a:ext cx="91173" cy="36094"/>
            </a:xfrm>
            <a:custGeom>
              <a:avLst/>
              <a:gdLst/>
              <a:ahLst/>
              <a:cxnLst/>
              <a:rect l="l" t="t" r="r" b="b"/>
              <a:pathLst>
                <a:path w="6406" h="2536" extrusionOk="0">
                  <a:moveTo>
                    <a:pt x="334" y="0"/>
                  </a:moveTo>
                  <a:cubicBezTo>
                    <a:pt x="1" y="0"/>
                    <a:pt x="1" y="534"/>
                    <a:pt x="334" y="567"/>
                  </a:cubicBezTo>
                  <a:cubicBezTo>
                    <a:pt x="968" y="567"/>
                    <a:pt x="1569" y="634"/>
                    <a:pt x="2102" y="1001"/>
                  </a:cubicBezTo>
                  <a:cubicBezTo>
                    <a:pt x="2403" y="1235"/>
                    <a:pt x="2803" y="1601"/>
                    <a:pt x="2903" y="2002"/>
                  </a:cubicBezTo>
                  <a:lnTo>
                    <a:pt x="2069" y="2002"/>
                  </a:lnTo>
                  <a:cubicBezTo>
                    <a:pt x="1702" y="2002"/>
                    <a:pt x="1702" y="2535"/>
                    <a:pt x="2069" y="2535"/>
                  </a:cubicBezTo>
                  <a:lnTo>
                    <a:pt x="4371" y="2535"/>
                  </a:lnTo>
                  <a:cubicBezTo>
                    <a:pt x="4704" y="2535"/>
                    <a:pt x="4704" y="2002"/>
                    <a:pt x="4371" y="2002"/>
                  </a:cubicBezTo>
                  <a:lnTo>
                    <a:pt x="3503" y="2002"/>
                  </a:lnTo>
                  <a:cubicBezTo>
                    <a:pt x="3603" y="1601"/>
                    <a:pt x="4004" y="1235"/>
                    <a:pt x="4337" y="1001"/>
                  </a:cubicBezTo>
                  <a:cubicBezTo>
                    <a:pt x="4838" y="634"/>
                    <a:pt x="5471" y="567"/>
                    <a:pt x="6072" y="567"/>
                  </a:cubicBezTo>
                  <a:cubicBezTo>
                    <a:pt x="6405" y="534"/>
                    <a:pt x="6405" y="0"/>
                    <a:pt x="6072" y="0"/>
                  </a:cubicBezTo>
                  <a:cubicBezTo>
                    <a:pt x="5138" y="34"/>
                    <a:pt x="3770" y="434"/>
                    <a:pt x="3203" y="1301"/>
                  </a:cubicBezTo>
                  <a:cubicBezTo>
                    <a:pt x="2636" y="434"/>
                    <a:pt x="1302" y="34"/>
                    <a:pt x="334" y="0"/>
                  </a:cubicBezTo>
                  <a:close/>
                </a:path>
              </a:pathLst>
            </a:custGeom>
            <a:solidFill>
              <a:srgbClr val="2E3D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40" name="Google Shape;2689;p73">
            <a:extLst>
              <a:ext uri="{FF2B5EF4-FFF2-40B4-BE49-F238E27FC236}">
                <a16:creationId xmlns:a16="http://schemas.microsoft.com/office/drawing/2014/main" id="{F857786C-FE65-F2C3-1EC3-0D51792C5BF0}"/>
              </a:ext>
            </a:extLst>
          </p:cNvPr>
          <p:cNvGrpSpPr/>
          <p:nvPr/>
        </p:nvGrpSpPr>
        <p:grpSpPr>
          <a:xfrm>
            <a:off x="10929245" y="4121857"/>
            <a:ext cx="1108625" cy="2737179"/>
            <a:chOff x="5406554" y="3271400"/>
            <a:chExt cx="533043" cy="1173736"/>
          </a:xfrm>
        </p:grpSpPr>
        <p:sp>
          <p:nvSpPr>
            <p:cNvPr id="41" name="Google Shape;2690;p73">
              <a:extLst>
                <a:ext uri="{FF2B5EF4-FFF2-40B4-BE49-F238E27FC236}">
                  <a16:creationId xmlns:a16="http://schemas.microsoft.com/office/drawing/2014/main" id="{5971049F-DA4E-7CB1-E247-1ECB182B43CC}"/>
                </a:ext>
              </a:extLst>
            </p:cNvPr>
            <p:cNvSpPr/>
            <p:nvPr/>
          </p:nvSpPr>
          <p:spPr>
            <a:xfrm>
              <a:off x="5760771" y="3272263"/>
              <a:ext cx="178826" cy="1172873"/>
            </a:xfrm>
            <a:custGeom>
              <a:avLst/>
              <a:gdLst/>
              <a:ahLst/>
              <a:cxnLst/>
              <a:rect l="l" t="t" r="r" b="b"/>
              <a:pathLst>
                <a:path w="7039" h="46167" extrusionOk="0">
                  <a:moveTo>
                    <a:pt x="0" y="0"/>
                  </a:moveTo>
                  <a:lnTo>
                    <a:pt x="0" y="46166"/>
                  </a:lnTo>
                  <a:lnTo>
                    <a:pt x="7039" y="46166"/>
                  </a:lnTo>
                  <a:lnTo>
                    <a:pt x="7039" y="5204"/>
                  </a:lnTo>
                  <a:lnTo>
                    <a:pt x="0" y="0"/>
                  </a:lnTo>
                  <a:close/>
                </a:path>
              </a:pathLst>
            </a:custGeom>
            <a:solidFill>
              <a:srgbClr val="F27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91;p73">
              <a:extLst>
                <a:ext uri="{FF2B5EF4-FFF2-40B4-BE49-F238E27FC236}">
                  <a16:creationId xmlns:a16="http://schemas.microsoft.com/office/drawing/2014/main" id="{6BBB71B3-C359-3207-9FF2-ED50138A08E8}"/>
                </a:ext>
              </a:extLst>
            </p:cNvPr>
            <p:cNvSpPr/>
            <p:nvPr/>
          </p:nvSpPr>
          <p:spPr>
            <a:xfrm>
              <a:off x="5760771" y="3404436"/>
              <a:ext cx="178826" cy="1040690"/>
            </a:xfrm>
            <a:custGeom>
              <a:avLst/>
              <a:gdLst/>
              <a:ahLst/>
              <a:cxnLst/>
              <a:rect l="l" t="t" r="r" b="b"/>
              <a:pathLst>
                <a:path w="7039" h="40964" extrusionOk="0">
                  <a:moveTo>
                    <a:pt x="7039" y="1"/>
                  </a:moveTo>
                  <a:lnTo>
                    <a:pt x="0" y="40963"/>
                  </a:lnTo>
                  <a:lnTo>
                    <a:pt x="7039" y="40963"/>
                  </a:lnTo>
                  <a:lnTo>
                    <a:pt x="7039" y="1"/>
                  </a:lnTo>
                  <a:close/>
                </a:path>
              </a:pathLst>
            </a:custGeom>
            <a:solidFill>
              <a:srgbClr val="FFFFFF">
                <a:alpha val="436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692;p73">
              <a:extLst>
                <a:ext uri="{FF2B5EF4-FFF2-40B4-BE49-F238E27FC236}">
                  <a16:creationId xmlns:a16="http://schemas.microsoft.com/office/drawing/2014/main" id="{D720CDD4-AF2A-E25E-52C9-1455EBC6A02D}"/>
                </a:ext>
              </a:extLst>
            </p:cNvPr>
            <p:cNvSpPr/>
            <p:nvPr/>
          </p:nvSpPr>
          <p:spPr>
            <a:xfrm>
              <a:off x="5406554" y="3271400"/>
              <a:ext cx="361030" cy="1172898"/>
            </a:xfrm>
            <a:custGeom>
              <a:avLst/>
              <a:gdLst/>
              <a:ahLst/>
              <a:cxnLst/>
              <a:rect l="l" t="t" r="r" b="b"/>
              <a:pathLst>
                <a:path w="14211" h="46168" extrusionOk="0">
                  <a:moveTo>
                    <a:pt x="0" y="1"/>
                  </a:moveTo>
                  <a:lnTo>
                    <a:pt x="0" y="46167"/>
                  </a:lnTo>
                  <a:lnTo>
                    <a:pt x="14210" y="46167"/>
                  </a:lnTo>
                  <a:lnTo>
                    <a:pt x="14210" y="1"/>
                  </a:lnTo>
                  <a:close/>
                </a:path>
              </a:pathLst>
            </a:custGeom>
            <a:solidFill>
              <a:srgbClr val="F8B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693;p73">
              <a:extLst>
                <a:ext uri="{FF2B5EF4-FFF2-40B4-BE49-F238E27FC236}">
                  <a16:creationId xmlns:a16="http://schemas.microsoft.com/office/drawing/2014/main" id="{8B83B922-4D21-8B9A-6B6B-107330688E99}"/>
                </a:ext>
              </a:extLst>
            </p:cNvPr>
            <p:cNvSpPr/>
            <p:nvPr/>
          </p:nvSpPr>
          <p:spPr>
            <a:xfrm>
              <a:off x="5444686" y="3379871"/>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694;p73">
              <a:extLst>
                <a:ext uri="{FF2B5EF4-FFF2-40B4-BE49-F238E27FC236}">
                  <a16:creationId xmlns:a16="http://schemas.microsoft.com/office/drawing/2014/main" id="{D8B2A713-29F9-E973-12B5-236649AF195B}"/>
                </a:ext>
              </a:extLst>
            </p:cNvPr>
            <p:cNvSpPr/>
            <p:nvPr/>
          </p:nvSpPr>
          <p:spPr>
            <a:xfrm>
              <a:off x="5444686" y="3473939"/>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695;p73">
              <a:extLst>
                <a:ext uri="{FF2B5EF4-FFF2-40B4-BE49-F238E27FC236}">
                  <a16:creationId xmlns:a16="http://schemas.microsoft.com/office/drawing/2014/main" id="{77A2204A-5B49-C633-7008-0CA340196B1F}"/>
                </a:ext>
              </a:extLst>
            </p:cNvPr>
            <p:cNvSpPr/>
            <p:nvPr/>
          </p:nvSpPr>
          <p:spPr>
            <a:xfrm>
              <a:off x="5444686" y="3567981"/>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696;p73">
              <a:extLst>
                <a:ext uri="{FF2B5EF4-FFF2-40B4-BE49-F238E27FC236}">
                  <a16:creationId xmlns:a16="http://schemas.microsoft.com/office/drawing/2014/main" id="{866FA535-D248-849B-FBF1-4DA8218209D7}"/>
                </a:ext>
              </a:extLst>
            </p:cNvPr>
            <p:cNvSpPr/>
            <p:nvPr/>
          </p:nvSpPr>
          <p:spPr>
            <a:xfrm>
              <a:off x="5444686" y="3662049"/>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697;p73">
              <a:extLst>
                <a:ext uri="{FF2B5EF4-FFF2-40B4-BE49-F238E27FC236}">
                  <a16:creationId xmlns:a16="http://schemas.microsoft.com/office/drawing/2014/main" id="{3DB849C1-A6DD-2931-9794-C8F92568B94E}"/>
                </a:ext>
              </a:extLst>
            </p:cNvPr>
            <p:cNvSpPr/>
            <p:nvPr/>
          </p:nvSpPr>
          <p:spPr>
            <a:xfrm>
              <a:off x="5444686" y="3756117"/>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698;p73">
              <a:extLst>
                <a:ext uri="{FF2B5EF4-FFF2-40B4-BE49-F238E27FC236}">
                  <a16:creationId xmlns:a16="http://schemas.microsoft.com/office/drawing/2014/main" id="{EAA9C398-AB8A-67D4-D697-83EA4DEDA205}"/>
                </a:ext>
              </a:extLst>
            </p:cNvPr>
            <p:cNvSpPr/>
            <p:nvPr/>
          </p:nvSpPr>
          <p:spPr>
            <a:xfrm>
              <a:off x="5444686" y="3850159"/>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699;p73">
              <a:extLst>
                <a:ext uri="{FF2B5EF4-FFF2-40B4-BE49-F238E27FC236}">
                  <a16:creationId xmlns:a16="http://schemas.microsoft.com/office/drawing/2014/main" id="{1FAE78F0-DB37-1890-88B7-8965C4ED4BD7}"/>
                </a:ext>
              </a:extLst>
            </p:cNvPr>
            <p:cNvSpPr/>
            <p:nvPr/>
          </p:nvSpPr>
          <p:spPr>
            <a:xfrm>
              <a:off x="5444686" y="3944227"/>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700;p73">
              <a:extLst>
                <a:ext uri="{FF2B5EF4-FFF2-40B4-BE49-F238E27FC236}">
                  <a16:creationId xmlns:a16="http://schemas.microsoft.com/office/drawing/2014/main" id="{764A95A8-E436-8AAF-4391-CF85989E31EA}"/>
                </a:ext>
              </a:extLst>
            </p:cNvPr>
            <p:cNvSpPr/>
            <p:nvPr/>
          </p:nvSpPr>
          <p:spPr>
            <a:xfrm>
              <a:off x="5444686" y="4038270"/>
              <a:ext cx="283901" cy="44103"/>
            </a:xfrm>
            <a:custGeom>
              <a:avLst/>
              <a:gdLst/>
              <a:ahLst/>
              <a:cxnLst/>
              <a:rect l="l" t="t" r="r" b="b"/>
              <a:pathLst>
                <a:path w="11175" h="1736" extrusionOk="0">
                  <a:moveTo>
                    <a:pt x="0" y="1"/>
                  </a:moveTo>
                  <a:lnTo>
                    <a:pt x="0" y="1736"/>
                  </a:lnTo>
                  <a:lnTo>
                    <a:pt x="11175" y="1736"/>
                  </a:lnTo>
                  <a:lnTo>
                    <a:pt x="11175"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701;p73">
              <a:extLst>
                <a:ext uri="{FF2B5EF4-FFF2-40B4-BE49-F238E27FC236}">
                  <a16:creationId xmlns:a16="http://schemas.microsoft.com/office/drawing/2014/main" id="{0E6B1B74-6D5C-6840-F8C0-795CF0BE3082}"/>
                </a:ext>
              </a:extLst>
            </p:cNvPr>
            <p:cNvSpPr/>
            <p:nvPr/>
          </p:nvSpPr>
          <p:spPr>
            <a:xfrm>
              <a:off x="5444686" y="4132337"/>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702;p73">
              <a:extLst>
                <a:ext uri="{FF2B5EF4-FFF2-40B4-BE49-F238E27FC236}">
                  <a16:creationId xmlns:a16="http://schemas.microsoft.com/office/drawing/2014/main" id="{63643765-EC01-DADB-1C9A-2B2BE39E251A}"/>
                </a:ext>
              </a:extLst>
            </p:cNvPr>
            <p:cNvSpPr/>
            <p:nvPr/>
          </p:nvSpPr>
          <p:spPr>
            <a:xfrm>
              <a:off x="5444686" y="4226405"/>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 name="TextBox 53">
            <a:extLst>
              <a:ext uri="{FF2B5EF4-FFF2-40B4-BE49-F238E27FC236}">
                <a16:creationId xmlns:a16="http://schemas.microsoft.com/office/drawing/2014/main" id="{633780F9-379C-0EE9-8E05-5DD75A7D4372}"/>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EVERYDAY ENGLISH</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Tree>
    <p:extLst>
      <p:ext uri="{BB962C8B-B14F-4D97-AF65-F5344CB8AC3E}">
        <p14:creationId xmlns:p14="http://schemas.microsoft.com/office/powerpoint/2010/main" val="240879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51648" y="104878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878040" y="946144"/>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380646" y="995839"/>
            <a:ext cx="10171752" cy="523220"/>
          </a:xfrm>
          <a:prstGeom prst="rect">
            <a:avLst/>
          </a:prstGeom>
          <a:noFill/>
        </p:spPr>
        <p:txBody>
          <a:bodyPr wrap="square">
            <a:spAutoFit/>
          </a:bodyPr>
          <a:lstStyle/>
          <a:p>
            <a:r>
              <a:rPr lang="en-US" sz="2800" b="1" dirty="0">
                <a:cs typeface="Arial" panose="020B0604020202020204" pitchFamily="34" charset="0"/>
              </a:rPr>
              <a:t>Read the text and complete the table.</a:t>
            </a:r>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CULTURE/CLIL</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Layer>
                </a14:imgProps>
              </a:ext>
            </a:extLst>
          </a:blip>
          <a:srcRect t="-1748"/>
          <a:stretch/>
        </p:blipFill>
        <p:spPr>
          <a:xfrm>
            <a:off x="1489506" y="1458686"/>
            <a:ext cx="4660924" cy="5396308"/>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0000"/>
                    </a14:imgEffect>
                  </a14:imgLayer>
                </a14:imgProps>
              </a:ext>
            </a:extLst>
          </a:blip>
          <a:stretch>
            <a:fillRect/>
          </a:stretch>
        </p:blipFill>
        <p:spPr>
          <a:xfrm>
            <a:off x="6150431" y="1654029"/>
            <a:ext cx="4660924" cy="5211271"/>
          </a:xfrm>
          <a:prstGeom prst="rect">
            <a:avLst/>
          </a:prstGeom>
        </p:spPr>
      </p:pic>
    </p:spTree>
    <p:extLst>
      <p:ext uri="{BB962C8B-B14F-4D97-AF65-F5344CB8AC3E}">
        <p14:creationId xmlns:p14="http://schemas.microsoft.com/office/powerpoint/2010/main" val="274278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F02A9A-79A4-C8D8-DABD-B09225E45CC5}"/>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A4AACC0-C29B-7184-2F9C-D7E3A7763836}"/>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CULTURE/CLIL</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4" name="027">
            <a:hlinkClick r:id="" action="ppaction://media"/>
            <a:extLst>
              <a:ext uri="{FF2B5EF4-FFF2-40B4-BE49-F238E27FC236}">
                <a16:creationId xmlns:a16="http://schemas.microsoft.com/office/drawing/2014/main" id="{E418EC4A-01DD-8C4C-C3BD-80AF731B07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48108" y="161050"/>
            <a:ext cx="566346" cy="566346"/>
          </a:xfrm>
          <a:prstGeom prst="rect">
            <a:avLst/>
          </a:prstGeom>
        </p:spPr>
      </p:pic>
      <p:pic>
        <p:nvPicPr>
          <p:cNvPr id="5" name="Picture 4">
            <a:extLst>
              <a:ext uri="{FF2B5EF4-FFF2-40B4-BE49-F238E27FC236}">
                <a16:creationId xmlns:a16="http://schemas.microsoft.com/office/drawing/2014/main" id="{BDBC0561-30EB-BFA2-78F4-1EF50859B7CC}"/>
              </a:ext>
            </a:extLst>
          </p:cNvPr>
          <p:cNvPicPr>
            <a:picLocks noChangeAspect="1"/>
          </p:cNvPicPr>
          <p:nvPr/>
        </p:nvPicPr>
        <p:blipFill>
          <a:blip r:embed="rId5"/>
          <a:stretch>
            <a:fillRect/>
          </a:stretch>
        </p:blipFill>
        <p:spPr>
          <a:xfrm>
            <a:off x="3265713" y="893198"/>
            <a:ext cx="5551715" cy="5964802"/>
          </a:xfrm>
          <a:prstGeom prst="rect">
            <a:avLst/>
          </a:prstGeom>
        </p:spPr>
      </p:pic>
      <p:sp>
        <p:nvSpPr>
          <p:cNvPr id="6" name="Rectangle 5">
            <a:extLst>
              <a:ext uri="{FF2B5EF4-FFF2-40B4-BE49-F238E27FC236}">
                <a16:creationId xmlns:a16="http://schemas.microsoft.com/office/drawing/2014/main" id="{648C771E-6D53-D718-FC4C-3F17A7E68EF3}"/>
              </a:ext>
            </a:extLst>
          </p:cNvPr>
          <p:cNvSpPr/>
          <p:nvPr/>
        </p:nvSpPr>
        <p:spPr>
          <a:xfrm>
            <a:off x="7264913" y="1599332"/>
            <a:ext cx="1632306" cy="707886"/>
          </a:xfrm>
          <a:prstGeom prst="rect">
            <a:avLst/>
          </a:prstGeom>
        </p:spPr>
        <p:txBody>
          <a:bodyPr wrap="none">
            <a:spAutoFit/>
          </a:bodyPr>
          <a:lstStyle/>
          <a:p>
            <a:r>
              <a:rPr lang="en-US" sz="2000" b="1" dirty="0">
                <a:solidFill>
                  <a:srgbClr val="C00000"/>
                </a:solidFill>
                <a:latin typeface="Calibri" panose="020F0502020204030204" pitchFamily="34" charset="0"/>
              </a:rPr>
              <a:t>At the end of </a:t>
            </a:r>
            <a:br>
              <a:rPr lang="en-US" sz="2000" b="1" dirty="0">
                <a:solidFill>
                  <a:srgbClr val="C00000"/>
                </a:solidFill>
                <a:latin typeface="Calibri" panose="020F0502020204030204" pitchFamily="34" charset="0"/>
              </a:rPr>
            </a:br>
            <a:r>
              <a:rPr lang="en-US" sz="2000" b="1" dirty="0">
                <a:solidFill>
                  <a:srgbClr val="C00000"/>
                </a:solidFill>
                <a:latin typeface="Calibri" panose="020F0502020204030204" pitchFamily="34" charset="0"/>
              </a:rPr>
              <a:t>19</a:t>
            </a:r>
            <a:r>
              <a:rPr lang="en-US" sz="2000" b="1" baseline="30000" dirty="0">
                <a:solidFill>
                  <a:srgbClr val="C00000"/>
                </a:solidFill>
                <a:latin typeface="Calibri" panose="020F0502020204030204" pitchFamily="34" charset="0"/>
              </a:rPr>
              <a:t>th</a:t>
            </a:r>
            <a:r>
              <a:rPr lang="en-US" sz="2000" b="1" dirty="0">
                <a:solidFill>
                  <a:srgbClr val="C00000"/>
                </a:solidFill>
                <a:latin typeface="Calibri" panose="020F0502020204030204" pitchFamily="34" charset="0"/>
              </a:rPr>
              <a:t> century</a:t>
            </a:r>
            <a:endParaRPr lang="vi-VN" sz="2000" b="1" dirty="0">
              <a:solidFill>
                <a:srgbClr val="C00000"/>
              </a:solidFill>
            </a:endParaRPr>
          </a:p>
        </p:txBody>
      </p:sp>
      <p:sp>
        <p:nvSpPr>
          <p:cNvPr id="7" name="Rectangle 6">
            <a:extLst>
              <a:ext uri="{FF2B5EF4-FFF2-40B4-BE49-F238E27FC236}">
                <a16:creationId xmlns:a16="http://schemas.microsoft.com/office/drawing/2014/main" id="{1E0EB2E9-EB14-AA80-308E-97D7683218FE}"/>
              </a:ext>
            </a:extLst>
          </p:cNvPr>
          <p:cNvSpPr/>
          <p:nvPr/>
        </p:nvSpPr>
        <p:spPr>
          <a:xfrm>
            <a:off x="5597952" y="2659062"/>
            <a:ext cx="1732275" cy="707886"/>
          </a:xfrm>
          <a:prstGeom prst="rect">
            <a:avLst/>
          </a:prstGeom>
        </p:spPr>
        <p:txBody>
          <a:bodyPr wrap="square">
            <a:spAutoFit/>
          </a:bodyPr>
          <a:lstStyle/>
          <a:p>
            <a:r>
              <a:rPr lang="vi-VN" sz="2000" b="1" dirty="0">
                <a:solidFill>
                  <a:srgbClr val="C00000"/>
                </a:solidFill>
                <a:latin typeface="Calibri" panose="020F0502020204030204" pitchFamily="34" charset="0"/>
              </a:rPr>
              <a:t>about 26 </a:t>
            </a:r>
            <a:endParaRPr lang="en-US" sz="2000" b="1" dirty="0">
              <a:solidFill>
                <a:srgbClr val="C00000"/>
              </a:solidFill>
              <a:latin typeface="Calibri" panose="020F0502020204030204" pitchFamily="34" charset="0"/>
            </a:endParaRPr>
          </a:p>
          <a:p>
            <a:r>
              <a:rPr lang="vi-VN" sz="2000" b="1" dirty="0">
                <a:solidFill>
                  <a:srgbClr val="C00000"/>
                </a:solidFill>
                <a:latin typeface="Calibri" panose="020F0502020204030204" pitchFamily="34" charset="0"/>
              </a:rPr>
              <a:t>per cent </a:t>
            </a:r>
            <a:endParaRPr lang="vi-VN" sz="2000" b="1" dirty="0">
              <a:solidFill>
                <a:srgbClr val="C00000"/>
              </a:solidFill>
            </a:endParaRPr>
          </a:p>
        </p:txBody>
      </p:sp>
      <p:sp>
        <p:nvSpPr>
          <p:cNvPr id="8" name="Rectangle 7">
            <a:extLst>
              <a:ext uri="{FF2B5EF4-FFF2-40B4-BE49-F238E27FC236}">
                <a16:creationId xmlns:a16="http://schemas.microsoft.com/office/drawing/2014/main" id="{FA566D8D-70C5-0F2D-299F-628E43A42977}"/>
              </a:ext>
            </a:extLst>
          </p:cNvPr>
          <p:cNvSpPr/>
          <p:nvPr/>
        </p:nvSpPr>
        <p:spPr>
          <a:xfrm>
            <a:off x="7450741" y="3787411"/>
            <a:ext cx="1041439" cy="707886"/>
          </a:xfrm>
          <a:prstGeom prst="rect">
            <a:avLst/>
          </a:prstGeom>
        </p:spPr>
        <p:txBody>
          <a:bodyPr wrap="none">
            <a:spAutoFit/>
          </a:bodyPr>
          <a:lstStyle/>
          <a:p>
            <a:r>
              <a:rPr lang="vi-VN" sz="2000" b="1" dirty="0">
                <a:solidFill>
                  <a:srgbClr val="C00000"/>
                </a:solidFill>
                <a:latin typeface="Calibri" panose="020F0502020204030204" pitchFamily="34" charset="0"/>
              </a:rPr>
              <a:t>gradual </a:t>
            </a:r>
            <a:br>
              <a:rPr lang="vi-VN" sz="2000" b="1" dirty="0">
                <a:solidFill>
                  <a:srgbClr val="C00000"/>
                </a:solidFill>
                <a:latin typeface="Calibri" panose="020F0502020204030204" pitchFamily="34" charset="0"/>
              </a:rPr>
            </a:br>
            <a:r>
              <a:rPr lang="vi-VN" sz="2000" b="1" dirty="0">
                <a:solidFill>
                  <a:srgbClr val="C00000"/>
                </a:solidFill>
                <a:latin typeface="Calibri" panose="020F0502020204030204" pitchFamily="34" charset="0"/>
              </a:rPr>
              <a:t>growth</a:t>
            </a:r>
            <a:endParaRPr lang="vi-VN" sz="2000" b="1" dirty="0">
              <a:solidFill>
                <a:srgbClr val="C00000"/>
              </a:solidFill>
            </a:endParaRPr>
          </a:p>
        </p:txBody>
      </p:sp>
      <p:sp>
        <p:nvSpPr>
          <p:cNvPr id="9" name="Rectangle 8">
            <a:extLst>
              <a:ext uri="{FF2B5EF4-FFF2-40B4-BE49-F238E27FC236}">
                <a16:creationId xmlns:a16="http://schemas.microsoft.com/office/drawing/2014/main" id="{E74002A0-0E46-2C35-9569-18A661F8B37F}"/>
              </a:ext>
            </a:extLst>
          </p:cNvPr>
          <p:cNvSpPr/>
          <p:nvPr/>
        </p:nvSpPr>
        <p:spPr>
          <a:xfrm>
            <a:off x="5501507" y="4437240"/>
            <a:ext cx="1434560" cy="1631216"/>
          </a:xfrm>
          <a:prstGeom prst="rect">
            <a:avLst/>
          </a:prstGeom>
        </p:spPr>
        <p:txBody>
          <a:bodyPr wrap="none">
            <a:spAutoFit/>
          </a:bodyPr>
          <a:lstStyle/>
          <a:p>
            <a:r>
              <a:rPr lang="en-US" sz="2000" b="1" dirty="0">
                <a:solidFill>
                  <a:srgbClr val="C00000"/>
                </a:solidFill>
                <a:latin typeface="Calibri" panose="020F0502020204030204" pitchFamily="34" charset="0"/>
              </a:rPr>
              <a:t>One of </a:t>
            </a:r>
            <a:br>
              <a:rPr lang="en-US" sz="2000" b="1" dirty="0">
                <a:solidFill>
                  <a:srgbClr val="C00000"/>
                </a:solidFill>
                <a:latin typeface="Calibri" panose="020F0502020204030204" pitchFamily="34" charset="0"/>
              </a:rPr>
            </a:br>
            <a:r>
              <a:rPr lang="en-US" sz="2000" b="1" dirty="0">
                <a:solidFill>
                  <a:srgbClr val="C00000"/>
                </a:solidFill>
                <a:latin typeface="Calibri" panose="020F0502020204030204" pitchFamily="34" charset="0"/>
              </a:rPr>
              <a:t>the most</a:t>
            </a:r>
            <a:br>
              <a:rPr lang="en-US" sz="2000" b="1" dirty="0">
                <a:solidFill>
                  <a:srgbClr val="C00000"/>
                </a:solidFill>
                <a:latin typeface="Calibri" panose="020F0502020204030204" pitchFamily="34" charset="0"/>
              </a:rPr>
            </a:br>
            <a:r>
              <a:rPr lang="en-US" sz="2000" b="1" dirty="0" err="1">
                <a:solidFill>
                  <a:srgbClr val="C00000"/>
                </a:solidFill>
                <a:latin typeface="Calibri" panose="020F0502020204030204" pitchFamily="34" charset="0"/>
              </a:rPr>
              <a:t>urbanised</a:t>
            </a:r>
            <a:r>
              <a:rPr lang="en-US" sz="2000" b="1" dirty="0">
                <a:solidFill>
                  <a:srgbClr val="C00000"/>
                </a:solidFill>
                <a:latin typeface="Calibri" panose="020F0502020204030204" pitchFamily="34" charset="0"/>
              </a:rPr>
              <a:t> </a:t>
            </a:r>
            <a:br>
              <a:rPr lang="en-US" sz="2000" b="1" dirty="0">
                <a:solidFill>
                  <a:srgbClr val="C00000"/>
                </a:solidFill>
                <a:latin typeface="Calibri" panose="020F0502020204030204" pitchFamily="34" charset="0"/>
              </a:rPr>
            </a:br>
            <a:r>
              <a:rPr lang="en-US" sz="2000" b="1" dirty="0">
                <a:solidFill>
                  <a:srgbClr val="C00000"/>
                </a:solidFill>
                <a:latin typeface="Calibri" panose="020F0502020204030204" pitchFamily="34" charset="0"/>
              </a:rPr>
              <a:t>countries in</a:t>
            </a:r>
            <a:br>
              <a:rPr lang="en-US" sz="2000" b="1" dirty="0">
                <a:solidFill>
                  <a:srgbClr val="C00000"/>
                </a:solidFill>
                <a:latin typeface="Calibri" panose="020F0502020204030204" pitchFamily="34" charset="0"/>
              </a:rPr>
            </a:br>
            <a:r>
              <a:rPr lang="en-US" sz="2000" b="1" dirty="0">
                <a:solidFill>
                  <a:srgbClr val="C00000"/>
                </a:solidFill>
                <a:latin typeface="Calibri" panose="020F0502020204030204" pitchFamily="34" charset="0"/>
              </a:rPr>
              <a:t>East Asia</a:t>
            </a:r>
            <a:endParaRPr lang="vi-VN" sz="2000" b="1" dirty="0">
              <a:solidFill>
                <a:srgbClr val="C00000"/>
              </a:solidFill>
            </a:endParaRPr>
          </a:p>
        </p:txBody>
      </p:sp>
      <p:sp>
        <p:nvSpPr>
          <p:cNvPr id="10" name="Rectangle 9">
            <a:extLst>
              <a:ext uri="{FF2B5EF4-FFF2-40B4-BE49-F238E27FC236}">
                <a16:creationId xmlns:a16="http://schemas.microsoft.com/office/drawing/2014/main" id="{1C7C92C0-3F20-C768-A167-1AE26B707650}"/>
              </a:ext>
            </a:extLst>
          </p:cNvPr>
          <p:cNvSpPr/>
          <p:nvPr/>
        </p:nvSpPr>
        <p:spPr>
          <a:xfrm>
            <a:off x="7425117" y="6068456"/>
            <a:ext cx="1311898" cy="707886"/>
          </a:xfrm>
          <a:prstGeom prst="rect">
            <a:avLst/>
          </a:prstGeom>
        </p:spPr>
        <p:txBody>
          <a:bodyPr wrap="none">
            <a:spAutoFit/>
          </a:bodyPr>
          <a:lstStyle/>
          <a:p>
            <a:r>
              <a:rPr lang="vi-VN" sz="2000" b="1" dirty="0">
                <a:solidFill>
                  <a:srgbClr val="C00000"/>
                </a:solidFill>
                <a:latin typeface="Calibri" panose="020F0502020204030204" pitchFamily="34" charset="0"/>
              </a:rPr>
              <a:t>Almost 90 </a:t>
            </a:r>
            <a:br>
              <a:rPr lang="vi-VN" sz="2000" b="1" dirty="0">
                <a:solidFill>
                  <a:srgbClr val="C00000"/>
                </a:solidFill>
                <a:latin typeface="Calibri" panose="020F0502020204030204" pitchFamily="34" charset="0"/>
              </a:rPr>
            </a:br>
            <a:r>
              <a:rPr lang="vi-VN" sz="2000" b="1" dirty="0">
                <a:solidFill>
                  <a:srgbClr val="C00000"/>
                </a:solidFill>
                <a:latin typeface="Calibri" panose="020F0502020204030204" pitchFamily="34" charset="0"/>
              </a:rPr>
              <a:t>per cent</a:t>
            </a:r>
            <a:endParaRPr lang="vi-VN" sz="2000" b="1" dirty="0">
              <a:solidFill>
                <a:srgbClr val="C00000"/>
              </a:solidFill>
            </a:endParaRPr>
          </a:p>
        </p:txBody>
      </p:sp>
      <p:sp>
        <p:nvSpPr>
          <p:cNvPr id="11" name="Google Shape;2514;p73">
            <a:extLst>
              <a:ext uri="{FF2B5EF4-FFF2-40B4-BE49-F238E27FC236}">
                <a16:creationId xmlns:a16="http://schemas.microsoft.com/office/drawing/2014/main" id="{62E7A636-0C63-CE22-76E5-648EC03280CF}"/>
              </a:ext>
            </a:extLst>
          </p:cNvPr>
          <p:cNvSpPr/>
          <p:nvPr/>
        </p:nvSpPr>
        <p:spPr>
          <a:xfrm>
            <a:off x="2209550" y="4652358"/>
            <a:ext cx="285347" cy="285347"/>
          </a:xfrm>
          <a:custGeom>
            <a:avLst/>
            <a:gdLst/>
            <a:ahLst/>
            <a:cxnLst/>
            <a:rect l="l" t="t" r="r" b="b"/>
            <a:pathLst>
              <a:path w="20049" h="20049" extrusionOk="0">
                <a:moveTo>
                  <a:pt x="10008" y="1"/>
                </a:moveTo>
                <a:cubicBezTo>
                  <a:pt x="4471" y="1"/>
                  <a:pt x="1" y="4471"/>
                  <a:pt x="1" y="10008"/>
                </a:cubicBezTo>
                <a:cubicBezTo>
                  <a:pt x="1" y="15545"/>
                  <a:pt x="4471" y="20049"/>
                  <a:pt x="10008" y="20049"/>
                </a:cubicBezTo>
                <a:cubicBezTo>
                  <a:pt x="15545" y="20049"/>
                  <a:pt x="20049" y="15545"/>
                  <a:pt x="20049" y="10008"/>
                </a:cubicBezTo>
                <a:cubicBezTo>
                  <a:pt x="20049" y="4471"/>
                  <a:pt x="15545" y="1"/>
                  <a:pt x="10008" y="1"/>
                </a:cubicBezTo>
                <a:close/>
              </a:path>
            </a:pathLst>
          </a:custGeom>
          <a:solidFill>
            <a:srgbClr val="F8B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515;p73">
            <a:extLst>
              <a:ext uri="{FF2B5EF4-FFF2-40B4-BE49-F238E27FC236}">
                <a16:creationId xmlns:a16="http://schemas.microsoft.com/office/drawing/2014/main" id="{2C86635D-2CC3-5A37-8D3B-E544A8234B1F}"/>
              </a:ext>
            </a:extLst>
          </p:cNvPr>
          <p:cNvSpPr/>
          <p:nvPr/>
        </p:nvSpPr>
        <p:spPr>
          <a:xfrm>
            <a:off x="1935667" y="4779411"/>
            <a:ext cx="547766" cy="158294"/>
          </a:xfrm>
          <a:custGeom>
            <a:avLst/>
            <a:gdLst/>
            <a:ahLst/>
            <a:cxnLst/>
            <a:rect l="l" t="t" r="r" b="b"/>
            <a:pathLst>
              <a:path w="38487" h="11122" extrusionOk="0">
                <a:moveTo>
                  <a:pt x="16160" y="1"/>
                </a:moveTo>
                <a:cubicBezTo>
                  <a:pt x="16052" y="1"/>
                  <a:pt x="15945" y="5"/>
                  <a:pt x="15837" y="13"/>
                </a:cubicBezTo>
                <a:cubicBezTo>
                  <a:pt x="14537" y="113"/>
                  <a:pt x="13269" y="1047"/>
                  <a:pt x="12769" y="2215"/>
                </a:cubicBezTo>
                <a:cubicBezTo>
                  <a:pt x="12546" y="2819"/>
                  <a:pt x="11928" y="3151"/>
                  <a:pt x="11292" y="3151"/>
                </a:cubicBezTo>
                <a:cubicBezTo>
                  <a:pt x="11262" y="3151"/>
                  <a:pt x="11231" y="3150"/>
                  <a:pt x="11201" y="3149"/>
                </a:cubicBezTo>
                <a:cubicBezTo>
                  <a:pt x="11145" y="3146"/>
                  <a:pt x="11090" y="3144"/>
                  <a:pt x="11034" y="3144"/>
                </a:cubicBezTo>
                <a:cubicBezTo>
                  <a:pt x="10423" y="3144"/>
                  <a:pt x="9819" y="3313"/>
                  <a:pt x="9299" y="3649"/>
                </a:cubicBezTo>
                <a:cubicBezTo>
                  <a:pt x="8732" y="3982"/>
                  <a:pt x="8299" y="4516"/>
                  <a:pt x="8032" y="5117"/>
                </a:cubicBezTo>
                <a:cubicBezTo>
                  <a:pt x="7732" y="5715"/>
                  <a:pt x="7164" y="6099"/>
                  <a:pt x="6520" y="6099"/>
                </a:cubicBezTo>
                <a:cubicBezTo>
                  <a:pt x="6447" y="6099"/>
                  <a:pt x="6372" y="6094"/>
                  <a:pt x="6297" y="6084"/>
                </a:cubicBezTo>
                <a:cubicBezTo>
                  <a:pt x="5994" y="6037"/>
                  <a:pt x="5690" y="6014"/>
                  <a:pt x="5386" y="6014"/>
                </a:cubicBezTo>
                <a:cubicBezTo>
                  <a:pt x="4388" y="6014"/>
                  <a:pt x="3406" y="6265"/>
                  <a:pt x="2561" y="6751"/>
                </a:cubicBezTo>
                <a:cubicBezTo>
                  <a:pt x="1761" y="7218"/>
                  <a:pt x="1094" y="7919"/>
                  <a:pt x="627" y="8719"/>
                </a:cubicBezTo>
                <a:cubicBezTo>
                  <a:pt x="0" y="9774"/>
                  <a:pt x="774" y="11122"/>
                  <a:pt x="1983" y="11122"/>
                </a:cubicBezTo>
                <a:cubicBezTo>
                  <a:pt x="1998" y="11122"/>
                  <a:pt x="2013" y="11121"/>
                  <a:pt x="2028" y="11121"/>
                </a:cubicBezTo>
                <a:lnTo>
                  <a:pt x="36219" y="10821"/>
                </a:lnTo>
                <a:cubicBezTo>
                  <a:pt x="37987" y="10821"/>
                  <a:pt x="38487" y="8352"/>
                  <a:pt x="36852" y="7718"/>
                </a:cubicBezTo>
                <a:lnTo>
                  <a:pt x="36819" y="7718"/>
                </a:lnTo>
                <a:cubicBezTo>
                  <a:pt x="36205" y="7484"/>
                  <a:pt x="35565" y="7379"/>
                  <a:pt x="34922" y="7379"/>
                </a:cubicBezTo>
                <a:cubicBezTo>
                  <a:pt x="34832" y="7379"/>
                  <a:pt x="34741" y="7381"/>
                  <a:pt x="34651" y="7385"/>
                </a:cubicBezTo>
                <a:cubicBezTo>
                  <a:pt x="34609" y="7388"/>
                  <a:pt x="34567" y="7390"/>
                  <a:pt x="34526" y="7390"/>
                </a:cubicBezTo>
                <a:cubicBezTo>
                  <a:pt x="33711" y="7390"/>
                  <a:pt x="33010" y="6776"/>
                  <a:pt x="32883" y="5951"/>
                </a:cubicBezTo>
                <a:cubicBezTo>
                  <a:pt x="32750" y="4983"/>
                  <a:pt x="32182" y="4049"/>
                  <a:pt x="31349" y="3549"/>
                </a:cubicBezTo>
                <a:cubicBezTo>
                  <a:pt x="30856" y="3275"/>
                  <a:pt x="30305" y="3141"/>
                  <a:pt x="29747" y="3141"/>
                </a:cubicBezTo>
                <a:cubicBezTo>
                  <a:pt x="29285" y="3141"/>
                  <a:pt x="28819" y="3234"/>
                  <a:pt x="28380" y="3415"/>
                </a:cubicBezTo>
                <a:cubicBezTo>
                  <a:pt x="28196" y="3490"/>
                  <a:pt x="28004" y="3526"/>
                  <a:pt x="27814" y="3526"/>
                </a:cubicBezTo>
                <a:cubicBezTo>
                  <a:pt x="27244" y="3526"/>
                  <a:pt x="26687" y="3207"/>
                  <a:pt x="26412" y="2682"/>
                </a:cubicBezTo>
                <a:cubicBezTo>
                  <a:pt x="25978" y="1981"/>
                  <a:pt x="25344" y="1381"/>
                  <a:pt x="24577" y="1080"/>
                </a:cubicBezTo>
                <a:cubicBezTo>
                  <a:pt x="24183" y="915"/>
                  <a:pt x="23754" y="837"/>
                  <a:pt x="23324" y="837"/>
                </a:cubicBezTo>
                <a:cubicBezTo>
                  <a:pt x="22625" y="837"/>
                  <a:pt x="21919" y="1042"/>
                  <a:pt x="21341" y="1414"/>
                </a:cubicBezTo>
                <a:cubicBezTo>
                  <a:pt x="21093" y="1575"/>
                  <a:pt x="20813" y="1652"/>
                  <a:pt x="20534" y="1652"/>
                </a:cubicBezTo>
                <a:cubicBezTo>
                  <a:pt x="20176" y="1652"/>
                  <a:pt x="19821" y="1524"/>
                  <a:pt x="19540" y="1281"/>
                </a:cubicBezTo>
                <a:cubicBezTo>
                  <a:pt x="18559" y="514"/>
                  <a:pt x="17380" y="1"/>
                  <a:pt x="161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516;p73">
            <a:extLst>
              <a:ext uri="{FF2B5EF4-FFF2-40B4-BE49-F238E27FC236}">
                <a16:creationId xmlns:a16="http://schemas.microsoft.com/office/drawing/2014/main" id="{7B5E604B-F326-1505-8118-9C3A15A5CD69}"/>
              </a:ext>
            </a:extLst>
          </p:cNvPr>
          <p:cNvSpPr/>
          <p:nvPr/>
        </p:nvSpPr>
        <p:spPr>
          <a:xfrm>
            <a:off x="10418870" y="3478871"/>
            <a:ext cx="907845" cy="292039"/>
          </a:xfrm>
          <a:custGeom>
            <a:avLst/>
            <a:gdLst/>
            <a:ahLst/>
            <a:cxnLst/>
            <a:rect l="l" t="t" r="r" b="b"/>
            <a:pathLst>
              <a:path w="33892" h="9788" extrusionOk="0">
                <a:moveTo>
                  <a:pt x="14286" y="0"/>
                </a:moveTo>
                <a:cubicBezTo>
                  <a:pt x="14183" y="0"/>
                  <a:pt x="14080" y="5"/>
                  <a:pt x="13977" y="14"/>
                </a:cubicBezTo>
                <a:cubicBezTo>
                  <a:pt x="12843" y="81"/>
                  <a:pt x="11776" y="848"/>
                  <a:pt x="11309" y="1849"/>
                </a:cubicBezTo>
                <a:cubicBezTo>
                  <a:pt x="11052" y="2361"/>
                  <a:pt x="10580" y="2751"/>
                  <a:pt x="10011" y="2751"/>
                </a:cubicBezTo>
                <a:cubicBezTo>
                  <a:pt x="9988" y="2751"/>
                  <a:pt x="9964" y="2750"/>
                  <a:pt x="9941" y="2749"/>
                </a:cubicBezTo>
                <a:cubicBezTo>
                  <a:pt x="9890" y="2746"/>
                  <a:pt x="9839" y="2745"/>
                  <a:pt x="9788" y="2745"/>
                </a:cubicBezTo>
                <a:cubicBezTo>
                  <a:pt x="9234" y="2745"/>
                  <a:pt x="8665" y="2908"/>
                  <a:pt x="8206" y="3183"/>
                </a:cubicBezTo>
                <a:cubicBezTo>
                  <a:pt x="7706" y="3516"/>
                  <a:pt x="7272" y="3983"/>
                  <a:pt x="7039" y="4550"/>
                </a:cubicBezTo>
                <a:cubicBezTo>
                  <a:pt x="6835" y="5045"/>
                  <a:pt x="6327" y="5337"/>
                  <a:pt x="5780" y="5337"/>
                </a:cubicBezTo>
                <a:cubicBezTo>
                  <a:pt x="5700" y="5337"/>
                  <a:pt x="5619" y="5330"/>
                  <a:pt x="5538" y="5318"/>
                </a:cubicBezTo>
                <a:cubicBezTo>
                  <a:pt x="5290" y="5280"/>
                  <a:pt x="5038" y="5261"/>
                  <a:pt x="4784" y="5261"/>
                </a:cubicBezTo>
                <a:cubicBezTo>
                  <a:pt x="3909" y="5261"/>
                  <a:pt x="3019" y="5486"/>
                  <a:pt x="2269" y="5951"/>
                </a:cubicBezTo>
                <a:cubicBezTo>
                  <a:pt x="1568" y="6352"/>
                  <a:pt x="968" y="6952"/>
                  <a:pt x="568" y="7653"/>
                </a:cubicBezTo>
                <a:cubicBezTo>
                  <a:pt x="1" y="8620"/>
                  <a:pt x="701" y="9788"/>
                  <a:pt x="1802" y="9788"/>
                </a:cubicBezTo>
                <a:lnTo>
                  <a:pt x="31923" y="9521"/>
                </a:lnTo>
                <a:cubicBezTo>
                  <a:pt x="33458" y="9487"/>
                  <a:pt x="33892" y="7352"/>
                  <a:pt x="32457" y="6785"/>
                </a:cubicBezTo>
                <a:lnTo>
                  <a:pt x="32424" y="6785"/>
                </a:lnTo>
                <a:cubicBezTo>
                  <a:pt x="31898" y="6581"/>
                  <a:pt x="31322" y="6479"/>
                  <a:pt x="30761" y="6479"/>
                </a:cubicBezTo>
                <a:cubicBezTo>
                  <a:pt x="30681" y="6479"/>
                  <a:pt x="30602" y="6481"/>
                  <a:pt x="30522" y="6485"/>
                </a:cubicBezTo>
                <a:cubicBezTo>
                  <a:pt x="30477" y="6489"/>
                  <a:pt x="30431" y="6491"/>
                  <a:pt x="30386" y="6491"/>
                </a:cubicBezTo>
                <a:cubicBezTo>
                  <a:pt x="29677" y="6491"/>
                  <a:pt x="29082" y="6006"/>
                  <a:pt x="28988" y="5284"/>
                </a:cubicBezTo>
                <a:cubicBezTo>
                  <a:pt x="28888" y="4417"/>
                  <a:pt x="28388" y="3550"/>
                  <a:pt x="27620" y="3116"/>
                </a:cubicBezTo>
                <a:cubicBezTo>
                  <a:pt x="27186" y="2863"/>
                  <a:pt x="26704" y="2747"/>
                  <a:pt x="26220" y="2747"/>
                </a:cubicBezTo>
                <a:cubicBezTo>
                  <a:pt x="25810" y="2747"/>
                  <a:pt x="25400" y="2830"/>
                  <a:pt x="25018" y="2983"/>
                </a:cubicBezTo>
                <a:cubicBezTo>
                  <a:pt x="24852" y="3053"/>
                  <a:pt x="24676" y="3086"/>
                  <a:pt x="24501" y="3086"/>
                </a:cubicBezTo>
                <a:cubicBezTo>
                  <a:pt x="24011" y="3086"/>
                  <a:pt x="23530" y="2825"/>
                  <a:pt x="23284" y="2382"/>
                </a:cubicBezTo>
                <a:cubicBezTo>
                  <a:pt x="22917" y="1715"/>
                  <a:pt x="22350" y="1181"/>
                  <a:pt x="21649" y="915"/>
                </a:cubicBezTo>
                <a:cubicBezTo>
                  <a:pt x="21314" y="790"/>
                  <a:pt x="20956" y="731"/>
                  <a:pt x="20596" y="731"/>
                </a:cubicBezTo>
                <a:cubicBezTo>
                  <a:pt x="19987" y="731"/>
                  <a:pt x="19371" y="901"/>
                  <a:pt x="18847" y="1215"/>
                </a:cubicBezTo>
                <a:cubicBezTo>
                  <a:pt x="18612" y="1347"/>
                  <a:pt x="18358" y="1414"/>
                  <a:pt x="18104" y="1414"/>
                </a:cubicBezTo>
                <a:cubicBezTo>
                  <a:pt x="17781" y="1414"/>
                  <a:pt x="17460" y="1305"/>
                  <a:pt x="17180" y="1081"/>
                </a:cubicBezTo>
                <a:cubicBezTo>
                  <a:pt x="16330" y="444"/>
                  <a:pt x="15315" y="0"/>
                  <a:pt x="142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517;p73">
            <a:extLst>
              <a:ext uri="{FF2B5EF4-FFF2-40B4-BE49-F238E27FC236}">
                <a16:creationId xmlns:a16="http://schemas.microsoft.com/office/drawing/2014/main" id="{171241AA-5A58-3D97-25CF-F3F51DAF0F9E}"/>
              </a:ext>
            </a:extLst>
          </p:cNvPr>
          <p:cNvSpPr/>
          <p:nvPr/>
        </p:nvSpPr>
        <p:spPr>
          <a:xfrm>
            <a:off x="195824" y="5093876"/>
            <a:ext cx="594606" cy="158352"/>
          </a:xfrm>
          <a:custGeom>
            <a:avLst/>
            <a:gdLst/>
            <a:ahLst/>
            <a:cxnLst/>
            <a:rect l="l" t="t" r="r" b="b"/>
            <a:pathLst>
              <a:path w="38661" h="10296" extrusionOk="0">
                <a:moveTo>
                  <a:pt x="12721" y="0"/>
                </a:moveTo>
                <a:cubicBezTo>
                  <a:pt x="11473" y="0"/>
                  <a:pt x="10221" y="569"/>
                  <a:pt x="9373" y="1489"/>
                </a:cubicBezTo>
                <a:cubicBezTo>
                  <a:pt x="8640" y="2257"/>
                  <a:pt x="8206" y="3257"/>
                  <a:pt x="8039" y="4291"/>
                </a:cubicBezTo>
                <a:cubicBezTo>
                  <a:pt x="7960" y="4740"/>
                  <a:pt x="7568" y="5063"/>
                  <a:pt x="7143" y="5063"/>
                </a:cubicBezTo>
                <a:cubicBezTo>
                  <a:pt x="7031" y="5063"/>
                  <a:pt x="6916" y="5041"/>
                  <a:pt x="6805" y="4992"/>
                </a:cubicBezTo>
                <a:cubicBezTo>
                  <a:pt x="6506" y="4854"/>
                  <a:pt x="6190" y="4779"/>
                  <a:pt x="5870" y="4779"/>
                </a:cubicBezTo>
                <a:cubicBezTo>
                  <a:pt x="5726" y="4779"/>
                  <a:pt x="5582" y="4794"/>
                  <a:pt x="5437" y="4825"/>
                </a:cubicBezTo>
                <a:cubicBezTo>
                  <a:pt x="4703" y="5025"/>
                  <a:pt x="4103" y="5626"/>
                  <a:pt x="3869" y="6359"/>
                </a:cubicBezTo>
                <a:cubicBezTo>
                  <a:pt x="3757" y="6726"/>
                  <a:pt x="3406" y="6950"/>
                  <a:pt x="3038" y="6950"/>
                </a:cubicBezTo>
                <a:cubicBezTo>
                  <a:pt x="2970" y="6950"/>
                  <a:pt x="2903" y="6942"/>
                  <a:pt x="2835" y="6927"/>
                </a:cubicBezTo>
                <a:cubicBezTo>
                  <a:pt x="2678" y="6897"/>
                  <a:pt x="2518" y="6882"/>
                  <a:pt x="2360" y="6882"/>
                </a:cubicBezTo>
                <a:cubicBezTo>
                  <a:pt x="1815" y="6882"/>
                  <a:pt x="1281" y="7058"/>
                  <a:pt x="867" y="7394"/>
                </a:cubicBezTo>
                <a:cubicBezTo>
                  <a:pt x="267" y="7927"/>
                  <a:pt x="0" y="8761"/>
                  <a:pt x="100" y="9528"/>
                </a:cubicBezTo>
                <a:cubicBezTo>
                  <a:pt x="167" y="9962"/>
                  <a:pt x="534" y="10296"/>
                  <a:pt x="1001" y="10296"/>
                </a:cubicBezTo>
                <a:lnTo>
                  <a:pt x="37460" y="10129"/>
                </a:lnTo>
                <a:cubicBezTo>
                  <a:pt x="38594" y="10129"/>
                  <a:pt x="38661" y="8361"/>
                  <a:pt x="37527" y="8328"/>
                </a:cubicBezTo>
                <a:cubicBezTo>
                  <a:pt x="37443" y="8322"/>
                  <a:pt x="37359" y="8319"/>
                  <a:pt x="37274" y="8319"/>
                </a:cubicBezTo>
                <a:cubicBezTo>
                  <a:pt x="36850" y="8319"/>
                  <a:pt x="36415" y="8389"/>
                  <a:pt x="36026" y="8528"/>
                </a:cubicBezTo>
                <a:cubicBezTo>
                  <a:pt x="35925" y="8561"/>
                  <a:pt x="35824" y="8577"/>
                  <a:pt x="35726" y="8577"/>
                </a:cubicBezTo>
                <a:cubicBezTo>
                  <a:pt x="35338" y="8577"/>
                  <a:pt x="34998" y="8327"/>
                  <a:pt x="34892" y="7927"/>
                </a:cubicBezTo>
                <a:cubicBezTo>
                  <a:pt x="34491" y="6560"/>
                  <a:pt x="33457" y="5359"/>
                  <a:pt x="32123" y="4858"/>
                </a:cubicBezTo>
                <a:cubicBezTo>
                  <a:pt x="31597" y="4643"/>
                  <a:pt x="31038" y="4541"/>
                  <a:pt x="30480" y="4541"/>
                </a:cubicBezTo>
                <a:cubicBezTo>
                  <a:pt x="29657" y="4541"/>
                  <a:pt x="28835" y="4761"/>
                  <a:pt x="28120" y="5159"/>
                </a:cubicBezTo>
                <a:cubicBezTo>
                  <a:pt x="27985" y="5236"/>
                  <a:pt x="27842" y="5271"/>
                  <a:pt x="27701" y="5271"/>
                </a:cubicBezTo>
                <a:cubicBezTo>
                  <a:pt x="27353" y="5271"/>
                  <a:pt x="27019" y="5057"/>
                  <a:pt x="26853" y="4725"/>
                </a:cubicBezTo>
                <a:cubicBezTo>
                  <a:pt x="26419" y="3724"/>
                  <a:pt x="25452" y="2924"/>
                  <a:pt x="24351" y="2790"/>
                </a:cubicBezTo>
                <a:cubicBezTo>
                  <a:pt x="24213" y="2769"/>
                  <a:pt x="24074" y="2759"/>
                  <a:pt x="23934" y="2759"/>
                </a:cubicBezTo>
                <a:cubicBezTo>
                  <a:pt x="23193" y="2759"/>
                  <a:pt x="22438" y="3047"/>
                  <a:pt x="21849" y="3524"/>
                </a:cubicBezTo>
                <a:cubicBezTo>
                  <a:pt x="21692" y="3668"/>
                  <a:pt x="21499" y="3735"/>
                  <a:pt x="21306" y="3735"/>
                </a:cubicBezTo>
                <a:cubicBezTo>
                  <a:pt x="21008" y="3735"/>
                  <a:pt x="20710" y="3574"/>
                  <a:pt x="20548" y="3291"/>
                </a:cubicBezTo>
                <a:cubicBezTo>
                  <a:pt x="20181" y="2757"/>
                  <a:pt x="19647" y="2357"/>
                  <a:pt x="19014" y="2257"/>
                </a:cubicBezTo>
                <a:cubicBezTo>
                  <a:pt x="18923" y="2245"/>
                  <a:pt x="18834" y="2240"/>
                  <a:pt x="18746" y="2240"/>
                </a:cubicBezTo>
                <a:cubicBezTo>
                  <a:pt x="18313" y="2240"/>
                  <a:pt x="17906" y="2374"/>
                  <a:pt x="17546" y="2623"/>
                </a:cubicBezTo>
                <a:cubicBezTo>
                  <a:pt x="17396" y="2720"/>
                  <a:pt x="17233" y="2765"/>
                  <a:pt x="17072" y="2765"/>
                </a:cubicBezTo>
                <a:cubicBezTo>
                  <a:pt x="16732" y="2765"/>
                  <a:pt x="16404" y="2563"/>
                  <a:pt x="16245" y="2223"/>
                </a:cubicBezTo>
                <a:cubicBezTo>
                  <a:pt x="15811" y="1323"/>
                  <a:pt x="15044" y="589"/>
                  <a:pt x="14110" y="255"/>
                </a:cubicBezTo>
                <a:cubicBezTo>
                  <a:pt x="13662" y="81"/>
                  <a:pt x="13192" y="0"/>
                  <a:pt x="127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2518;p73">
            <a:extLst>
              <a:ext uri="{FF2B5EF4-FFF2-40B4-BE49-F238E27FC236}">
                <a16:creationId xmlns:a16="http://schemas.microsoft.com/office/drawing/2014/main" id="{9FC5BA35-81A5-C1AC-4D4B-B757BAD965AE}"/>
              </a:ext>
            </a:extLst>
          </p:cNvPr>
          <p:cNvGrpSpPr/>
          <p:nvPr/>
        </p:nvGrpSpPr>
        <p:grpSpPr>
          <a:xfrm>
            <a:off x="790430" y="5648112"/>
            <a:ext cx="1341332" cy="1207982"/>
            <a:chOff x="6520339" y="3889628"/>
            <a:chExt cx="995097" cy="883618"/>
          </a:xfrm>
        </p:grpSpPr>
        <p:sp>
          <p:nvSpPr>
            <p:cNvPr id="16" name="Google Shape;2519;p73">
              <a:extLst>
                <a:ext uri="{FF2B5EF4-FFF2-40B4-BE49-F238E27FC236}">
                  <a16:creationId xmlns:a16="http://schemas.microsoft.com/office/drawing/2014/main" id="{84BCA505-FAD1-730E-7812-BBE1D0D9F58A}"/>
                </a:ext>
              </a:extLst>
            </p:cNvPr>
            <p:cNvSpPr/>
            <p:nvPr/>
          </p:nvSpPr>
          <p:spPr>
            <a:xfrm>
              <a:off x="6955522" y="4051488"/>
              <a:ext cx="559904" cy="721750"/>
            </a:xfrm>
            <a:custGeom>
              <a:avLst/>
              <a:gdLst/>
              <a:ahLst/>
              <a:cxnLst/>
              <a:rect l="l" t="t" r="r" b="b"/>
              <a:pathLst>
                <a:path w="8540" h="11009" extrusionOk="0">
                  <a:moveTo>
                    <a:pt x="0" y="0"/>
                  </a:moveTo>
                  <a:lnTo>
                    <a:pt x="0" y="11008"/>
                  </a:lnTo>
                  <a:lnTo>
                    <a:pt x="8540" y="11008"/>
                  </a:lnTo>
                  <a:lnTo>
                    <a:pt x="8540"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520;p73">
              <a:extLst>
                <a:ext uri="{FF2B5EF4-FFF2-40B4-BE49-F238E27FC236}">
                  <a16:creationId xmlns:a16="http://schemas.microsoft.com/office/drawing/2014/main" id="{4BD32356-A69E-A6C1-1328-1F28F5BB9682}"/>
                </a:ext>
              </a:extLst>
            </p:cNvPr>
            <p:cNvSpPr/>
            <p:nvPr/>
          </p:nvSpPr>
          <p:spPr>
            <a:xfrm>
              <a:off x="6955522" y="4051488"/>
              <a:ext cx="559904" cy="721750"/>
            </a:xfrm>
            <a:custGeom>
              <a:avLst/>
              <a:gdLst/>
              <a:ahLst/>
              <a:cxnLst/>
              <a:rect l="l" t="t" r="r" b="b"/>
              <a:pathLst>
                <a:path w="8540" h="11009" extrusionOk="0">
                  <a:moveTo>
                    <a:pt x="8540" y="0"/>
                  </a:moveTo>
                  <a:lnTo>
                    <a:pt x="0" y="11008"/>
                  </a:lnTo>
                  <a:lnTo>
                    <a:pt x="8540" y="11008"/>
                  </a:lnTo>
                  <a:lnTo>
                    <a:pt x="8540" y="0"/>
                  </a:lnTo>
                  <a:close/>
                </a:path>
              </a:pathLst>
            </a:custGeom>
            <a:solidFill>
              <a:srgbClr val="FFFFFF">
                <a:alpha val="436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521;p73">
              <a:extLst>
                <a:ext uri="{FF2B5EF4-FFF2-40B4-BE49-F238E27FC236}">
                  <a16:creationId xmlns:a16="http://schemas.microsoft.com/office/drawing/2014/main" id="{80AD3AF5-DBD9-00FC-EF3C-1ADC71591E5B}"/>
                </a:ext>
              </a:extLst>
            </p:cNvPr>
            <p:cNvSpPr/>
            <p:nvPr/>
          </p:nvSpPr>
          <p:spPr>
            <a:xfrm>
              <a:off x="6520339" y="3889628"/>
              <a:ext cx="463658" cy="883618"/>
            </a:xfrm>
            <a:custGeom>
              <a:avLst/>
              <a:gdLst/>
              <a:ahLst/>
              <a:cxnLst/>
              <a:rect l="l" t="t" r="r" b="b"/>
              <a:pathLst>
                <a:path w="7072" h="13478" extrusionOk="0">
                  <a:moveTo>
                    <a:pt x="3536" y="1"/>
                  </a:moveTo>
                  <a:lnTo>
                    <a:pt x="0" y="2469"/>
                  </a:lnTo>
                  <a:lnTo>
                    <a:pt x="0" y="13477"/>
                  </a:lnTo>
                  <a:lnTo>
                    <a:pt x="7072" y="13477"/>
                  </a:lnTo>
                  <a:lnTo>
                    <a:pt x="7072" y="2469"/>
                  </a:lnTo>
                  <a:lnTo>
                    <a:pt x="3536" y="1"/>
                  </a:lnTo>
                  <a:close/>
                </a:path>
              </a:pathLst>
            </a:custGeom>
            <a:solidFill>
              <a:srgbClr val="5AA5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522;p73">
              <a:extLst>
                <a:ext uri="{FF2B5EF4-FFF2-40B4-BE49-F238E27FC236}">
                  <a16:creationId xmlns:a16="http://schemas.microsoft.com/office/drawing/2014/main" id="{A6902104-ECE3-55C6-A189-657AA33DE0CD}"/>
                </a:ext>
              </a:extLst>
            </p:cNvPr>
            <p:cNvSpPr/>
            <p:nvPr/>
          </p:nvSpPr>
          <p:spPr>
            <a:xfrm>
              <a:off x="6752157" y="3889628"/>
              <a:ext cx="763279" cy="161933"/>
            </a:xfrm>
            <a:custGeom>
              <a:avLst/>
              <a:gdLst/>
              <a:ahLst/>
              <a:cxnLst/>
              <a:rect l="l" t="t" r="r" b="b"/>
              <a:pathLst>
                <a:path w="11642" h="2470" extrusionOk="0">
                  <a:moveTo>
                    <a:pt x="0" y="1"/>
                  </a:moveTo>
                  <a:lnTo>
                    <a:pt x="3536" y="2469"/>
                  </a:lnTo>
                  <a:lnTo>
                    <a:pt x="11642" y="2469"/>
                  </a:lnTo>
                  <a:lnTo>
                    <a:pt x="8072"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523;p73">
              <a:extLst>
                <a:ext uri="{FF2B5EF4-FFF2-40B4-BE49-F238E27FC236}">
                  <a16:creationId xmlns:a16="http://schemas.microsoft.com/office/drawing/2014/main" id="{CE8B0A0F-99FA-FD6A-DCF2-A610B3CF7D79}"/>
                </a:ext>
              </a:extLst>
            </p:cNvPr>
            <p:cNvSpPr/>
            <p:nvPr/>
          </p:nvSpPr>
          <p:spPr>
            <a:xfrm>
              <a:off x="7075758" y="4121437"/>
              <a:ext cx="115980" cy="157541"/>
            </a:xfrm>
            <a:custGeom>
              <a:avLst/>
              <a:gdLst/>
              <a:ahLst/>
              <a:cxnLst/>
              <a:rect l="l" t="t" r="r" b="b"/>
              <a:pathLst>
                <a:path w="1769" h="2403" extrusionOk="0">
                  <a:moveTo>
                    <a:pt x="1" y="1"/>
                  </a:moveTo>
                  <a:lnTo>
                    <a:pt x="1" y="2402"/>
                  </a:lnTo>
                  <a:lnTo>
                    <a:pt x="1769" y="2402"/>
                  </a:lnTo>
                  <a:lnTo>
                    <a:pt x="1769"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524;p73">
              <a:extLst>
                <a:ext uri="{FF2B5EF4-FFF2-40B4-BE49-F238E27FC236}">
                  <a16:creationId xmlns:a16="http://schemas.microsoft.com/office/drawing/2014/main" id="{6513C72C-C264-A518-A1A0-AD1BA7C374F1}"/>
                </a:ext>
              </a:extLst>
            </p:cNvPr>
            <p:cNvSpPr/>
            <p:nvPr/>
          </p:nvSpPr>
          <p:spPr>
            <a:xfrm>
              <a:off x="7311969" y="4121437"/>
              <a:ext cx="115980" cy="157541"/>
            </a:xfrm>
            <a:custGeom>
              <a:avLst/>
              <a:gdLst/>
              <a:ahLst/>
              <a:cxnLst/>
              <a:rect l="l" t="t" r="r" b="b"/>
              <a:pathLst>
                <a:path w="1769" h="2403" extrusionOk="0">
                  <a:moveTo>
                    <a:pt x="0" y="1"/>
                  </a:moveTo>
                  <a:lnTo>
                    <a:pt x="0" y="2402"/>
                  </a:lnTo>
                  <a:lnTo>
                    <a:pt x="1768" y="2402"/>
                  </a:lnTo>
                  <a:lnTo>
                    <a:pt x="1768"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525;p73">
              <a:extLst>
                <a:ext uri="{FF2B5EF4-FFF2-40B4-BE49-F238E27FC236}">
                  <a16:creationId xmlns:a16="http://schemas.microsoft.com/office/drawing/2014/main" id="{8D746863-20B4-49A3-4603-92199034720F}"/>
                </a:ext>
              </a:extLst>
            </p:cNvPr>
            <p:cNvSpPr/>
            <p:nvPr/>
          </p:nvSpPr>
          <p:spPr>
            <a:xfrm>
              <a:off x="7075758" y="4412312"/>
              <a:ext cx="115980" cy="157475"/>
            </a:xfrm>
            <a:custGeom>
              <a:avLst/>
              <a:gdLst/>
              <a:ahLst/>
              <a:cxnLst/>
              <a:rect l="l" t="t" r="r" b="b"/>
              <a:pathLst>
                <a:path w="1769" h="2402" extrusionOk="0">
                  <a:moveTo>
                    <a:pt x="1" y="0"/>
                  </a:moveTo>
                  <a:lnTo>
                    <a:pt x="1" y="2402"/>
                  </a:lnTo>
                  <a:lnTo>
                    <a:pt x="1769" y="2402"/>
                  </a:lnTo>
                  <a:lnTo>
                    <a:pt x="1769"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526;p73">
              <a:extLst>
                <a:ext uri="{FF2B5EF4-FFF2-40B4-BE49-F238E27FC236}">
                  <a16:creationId xmlns:a16="http://schemas.microsoft.com/office/drawing/2014/main" id="{32AB7B05-559E-2DF5-4751-C17B0EDEC768}"/>
                </a:ext>
              </a:extLst>
            </p:cNvPr>
            <p:cNvSpPr/>
            <p:nvPr/>
          </p:nvSpPr>
          <p:spPr>
            <a:xfrm>
              <a:off x="7311969" y="4412312"/>
              <a:ext cx="115980" cy="157475"/>
            </a:xfrm>
            <a:custGeom>
              <a:avLst/>
              <a:gdLst/>
              <a:ahLst/>
              <a:cxnLst/>
              <a:rect l="l" t="t" r="r" b="b"/>
              <a:pathLst>
                <a:path w="1769" h="2402" extrusionOk="0">
                  <a:moveTo>
                    <a:pt x="0" y="0"/>
                  </a:moveTo>
                  <a:lnTo>
                    <a:pt x="0" y="2402"/>
                  </a:lnTo>
                  <a:lnTo>
                    <a:pt x="1768" y="2402"/>
                  </a:lnTo>
                  <a:lnTo>
                    <a:pt x="1768"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527;p73">
              <a:extLst>
                <a:ext uri="{FF2B5EF4-FFF2-40B4-BE49-F238E27FC236}">
                  <a16:creationId xmlns:a16="http://schemas.microsoft.com/office/drawing/2014/main" id="{9FD58EB3-8C8E-C5C8-3E6A-7A4267E82B09}"/>
                </a:ext>
              </a:extLst>
            </p:cNvPr>
            <p:cNvSpPr/>
            <p:nvPr/>
          </p:nvSpPr>
          <p:spPr>
            <a:xfrm>
              <a:off x="6666864" y="4541328"/>
              <a:ext cx="146598" cy="231886"/>
            </a:xfrm>
            <a:custGeom>
              <a:avLst/>
              <a:gdLst/>
              <a:ahLst/>
              <a:cxnLst/>
              <a:rect l="l" t="t" r="r" b="b"/>
              <a:pathLst>
                <a:path w="2236" h="3537" extrusionOk="0">
                  <a:moveTo>
                    <a:pt x="1101" y="0"/>
                  </a:moveTo>
                  <a:cubicBezTo>
                    <a:pt x="500" y="0"/>
                    <a:pt x="0" y="467"/>
                    <a:pt x="0" y="1101"/>
                  </a:cubicBezTo>
                  <a:lnTo>
                    <a:pt x="0" y="3269"/>
                  </a:lnTo>
                  <a:cubicBezTo>
                    <a:pt x="0" y="3403"/>
                    <a:pt x="100" y="3536"/>
                    <a:pt x="234" y="3536"/>
                  </a:cubicBezTo>
                  <a:lnTo>
                    <a:pt x="1968" y="3536"/>
                  </a:lnTo>
                  <a:cubicBezTo>
                    <a:pt x="2102" y="3536"/>
                    <a:pt x="2235" y="3403"/>
                    <a:pt x="2235" y="3269"/>
                  </a:cubicBezTo>
                  <a:lnTo>
                    <a:pt x="2235" y="1101"/>
                  </a:lnTo>
                  <a:cubicBezTo>
                    <a:pt x="2235" y="467"/>
                    <a:pt x="1735" y="0"/>
                    <a:pt x="1101" y="0"/>
                  </a:cubicBez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 name="Google Shape;2528;p73">
            <a:extLst>
              <a:ext uri="{FF2B5EF4-FFF2-40B4-BE49-F238E27FC236}">
                <a16:creationId xmlns:a16="http://schemas.microsoft.com/office/drawing/2014/main" id="{C6619403-F2B0-CE8D-F591-3CE08E55CE9B}"/>
              </a:ext>
            </a:extLst>
          </p:cNvPr>
          <p:cNvGrpSpPr/>
          <p:nvPr/>
        </p:nvGrpSpPr>
        <p:grpSpPr>
          <a:xfrm>
            <a:off x="10211832" y="5471537"/>
            <a:ext cx="650476" cy="1385546"/>
            <a:chOff x="5406554" y="3271400"/>
            <a:chExt cx="533043" cy="1173736"/>
          </a:xfrm>
        </p:grpSpPr>
        <p:sp>
          <p:nvSpPr>
            <p:cNvPr id="26" name="Google Shape;2529;p73">
              <a:extLst>
                <a:ext uri="{FF2B5EF4-FFF2-40B4-BE49-F238E27FC236}">
                  <a16:creationId xmlns:a16="http://schemas.microsoft.com/office/drawing/2014/main" id="{3A293C51-9D85-563C-5799-66C26474CA47}"/>
                </a:ext>
              </a:extLst>
            </p:cNvPr>
            <p:cNvSpPr/>
            <p:nvPr/>
          </p:nvSpPr>
          <p:spPr>
            <a:xfrm>
              <a:off x="5760771" y="3272263"/>
              <a:ext cx="178826" cy="1172873"/>
            </a:xfrm>
            <a:custGeom>
              <a:avLst/>
              <a:gdLst/>
              <a:ahLst/>
              <a:cxnLst/>
              <a:rect l="l" t="t" r="r" b="b"/>
              <a:pathLst>
                <a:path w="7039" h="46167" extrusionOk="0">
                  <a:moveTo>
                    <a:pt x="0" y="0"/>
                  </a:moveTo>
                  <a:lnTo>
                    <a:pt x="0" y="46166"/>
                  </a:lnTo>
                  <a:lnTo>
                    <a:pt x="7039" y="46166"/>
                  </a:lnTo>
                  <a:lnTo>
                    <a:pt x="7039" y="5204"/>
                  </a:lnTo>
                  <a:lnTo>
                    <a:pt x="0" y="0"/>
                  </a:lnTo>
                  <a:close/>
                </a:path>
              </a:pathLst>
            </a:custGeom>
            <a:solidFill>
              <a:srgbClr val="5AA5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30;p73">
              <a:extLst>
                <a:ext uri="{FF2B5EF4-FFF2-40B4-BE49-F238E27FC236}">
                  <a16:creationId xmlns:a16="http://schemas.microsoft.com/office/drawing/2014/main" id="{4C58BCE2-1A0F-937B-79B5-145D351287F5}"/>
                </a:ext>
              </a:extLst>
            </p:cNvPr>
            <p:cNvSpPr/>
            <p:nvPr/>
          </p:nvSpPr>
          <p:spPr>
            <a:xfrm>
              <a:off x="5760771" y="3404436"/>
              <a:ext cx="178826" cy="1040690"/>
            </a:xfrm>
            <a:custGeom>
              <a:avLst/>
              <a:gdLst/>
              <a:ahLst/>
              <a:cxnLst/>
              <a:rect l="l" t="t" r="r" b="b"/>
              <a:pathLst>
                <a:path w="7039" h="40964" extrusionOk="0">
                  <a:moveTo>
                    <a:pt x="7039" y="1"/>
                  </a:moveTo>
                  <a:lnTo>
                    <a:pt x="0" y="40963"/>
                  </a:lnTo>
                  <a:lnTo>
                    <a:pt x="7039" y="40963"/>
                  </a:lnTo>
                  <a:lnTo>
                    <a:pt x="7039" y="1"/>
                  </a:lnTo>
                  <a:close/>
                </a:path>
              </a:pathLst>
            </a:custGeom>
            <a:solidFill>
              <a:srgbClr val="FFFFFF">
                <a:alpha val="436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531;p73">
              <a:extLst>
                <a:ext uri="{FF2B5EF4-FFF2-40B4-BE49-F238E27FC236}">
                  <a16:creationId xmlns:a16="http://schemas.microsoft.com/office/drawing/2014/main" id="{F5746BFF-9B16-67B7-CF8E-9D0795A68FF4}"/>
                </a:ext>
              </a:extLst>
            </p:cNvPr>
            <p:cNvSpPr/>
            <p:nvPr/>
          </p:nvSpPr>
          <p:spPr>
            <a:xfrm>
              <a:off x="5406554" y="3271400"/>
              <a:ext cx="361030" cy="1172898"/>
            </a:xfrm>
            <a:custGeom>
              <a:avLst/>
              <a:gdLst/>
              <a:ahLst/>
              <a:cxnLst/>
              <a:rect l="l" t="t" r="r" b="b"/>
              <a:pathLst>
                <a:path w="14211" h="46168" extrusionOk="0">
                  <a:moveTo>
                    <a:pt x="0" y="1"/>
                  </a:moveTo>
                  <a:lnTo>
                    <a:pt x="0" y="46167"/>
                  </a:lnTo>
                  <a:lnTo>
                    <a:pt x="14210" y="46167"/>
                  </a:lnTo>
                  <a:lnTo>
                    <a:pt x="14210"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532;p73">
              <a:extLst>
                <a:ext uri="{FF2B5EF4-FFF2-40B4-BE49-F238E27FC236}">
                  <a16:creationId xmlns:a16="http://schemas.microsoft.com/office/drawing/2014/main" id="{17E2EF18-8017-EA8E-B037-3C43810AD09E}"/>
                </a:ext>
              </a:extLst>
            </p:cNvPr>
            <p:cNvSpPr/>
            <p:nvPr/>
          </p:nvSpPr>
          <p:spPr>
            <a:xfrm>
              <a:off x="5444686" y="3379871"/>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533;p73">
              <a:extLst>
                <a:ext uri="{FF2B5EF4-FFF2-40B4-BE49-F238E27FC236}">
                  <a16:creationId xmlns:a16="http://schemas.microsoft.com/office/drawing/2014/main" id="{7742CC0F-3E2F-8BE5-6587-0CCE1EFF741B}"/>
                </a:ext>
              </a:extLst>
            </p:cNvPr>
            <p:cNvSpPr/>
            <p:nvPr/>
          </p:nvSpPr>
          <p:spPr>
            <a:xfrm>
              <a:off x="5444686" y="3473939"/>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534;p73">
              <a:extLst>
                <a:ext uri="{FF2B5EF4-FFF2-40B4-BE49-F238E27FC236}">
                  <a16:creationId xmlns:a16="http://schemas.microsoft.com/office/drawing/2014/main" id="{BC975741-09C9-642D-8210-55938E06CA67}"/>
                </a:ext>
              </a:extLst>
            </p:cNvPr>
            <p:cNvSpPr/>
            <p:nvPr/>
          </p:nvSpPr>
          <p:spPr>
            <a:xfrm>
              <a:off x="5444686" y="3567981"/>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535;p73">
              <a:extLst>
                <a:ext uri="{FF2B5EF4-FFF2-40B4-BE49-F238E27FC236}">
                  <a16:creationId xmlns:a16="http://schemas.microsoft.com/office/drawing/2014/main" id="{288CDD99-E2F5-4CA1-3E1D-966CCD00A722}"/>
                </a:ext>
              </a:extLst>
            </p:cNvPr>
            <p:cNvSpPr/>
            <p:nvPr/>
          </p:nvSpPr>
          <p:spPr>
            <a:xfrm>
              <a:off x="5444686" y="3662049"/>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536;p73">
              <a:extLst>
                <a:ext uri="{FF2B5EF4-FFF2-40B4-BE49-F238E27FC236}">
                  <a16:creationId xmlns:a16="http://schemas.microsoft.com/office/drawing/2014/main" id="{0E97DC37-5FC3-007A-66D0-75A01976AE1C}"/>
                </a:ext>
              </a:extLst>
            </p:cNvPr>
            <p:cNvSpPr/>
            <p:nvPr/>
          </p:nvSpPr>
          <p:spPr>
            <a:xfrm>
              <a:off x="5444686" y="3756117"/>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537;p73">
              <a:extLst>
                <a:ext uri="{FF2B5EF4-FFF2-40B4-BE49-F238E27FC236}">
                  <a16:creationId xmlns:a16="http://schemas.microsoft.com/office/drawing/2014/main" id="{77DC3F4D-5632-ED85-0311-B74BA81AA736}"/>
                </a:ext>
              </a:extLst>
            </p:cNvPr>
            <p:cNvSpPr/>
            <p:nvPr/>
          </p:nvSpPr>
          <p:spPr>
            <a:xfrm>
              <a:off x="5444686" y="3850159"/>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538;p73">
              <a:extLst>
                <a:ext uri="{FF2B5EF4-FFF2-40B4-BE49-F238E27FC236}">
                  <a16:creationId xmlns:a16="http://schemas.microsoft.com/office/drawing/2014/main" id="{43071A7F-A21E-5D84-137C-D91ECC860421}"/>
                </a:ext>
              </a:extLst>
            </p:cNvPr>
            <p:cNvSpPr/>
            <p:nvPr/>
          </p:nvSpPr>
          <p:spPr>
            <a:xfrm>
              <a:off x="5444686" y="3944227"/>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539;p73">
              <a:extLst>
                <a:ext uri="{FF2B5EF4-FFF2-40B4-BE49-F238E27FC236}">
                  <a16:creationId xmlns:a16="http://schemas.microsoft.com/office/drawing/2014/main" id="{6FA86760-561B-E865-AB52-BC26CBFE623F}"/>
                </a:ext>
              </a:extLst>
            </p:cNvPr>
            <p:cNvSpPr/>
            <p:nvPr/>
          </p:nvSpPr>
          <p:spPr>
            <a:xfrm>
              <a:off x="5444686" y="4038270"/>
              <a:ext cx="283901" cy="44103"/>
            </a:xfrm>
            <a:custGeom>
              <a:avLst/>
              <a:gdLst/>
              <a:ahLst/>
              <a:cxnLst/>
              <a:rect l="l" t="t" r="r" b="b"/>
              <a:pathLst>
                <a:path w="11175" h="1736" extrusionOk="0">
                  <a:moveTo>
                    <a:pt x="0" y="1"/>
                  </a:moveTo>
                  <a:lnTo>
                    <a:pt x="0" y="1736"/>
                  </a:lnTo>
                  <a:lnTo>
                    <a:pt x="11175" y="1736"/>
                  </a:lnTo>
                  <a:lnTo>
                    <a:pt x="11175"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540;p73">
              <a:extLst>
                <a:ext uri="{FF2B5EF4-FFF2-40B4-BE49-F238E27FC236}">
                  <a16:creationId xmlns:a16="http://schemas.microsoft.com/office/drawing/2014/main" id="{DDF814F1-4F3D-54B9-CDDD-5527CAEB93B1}"/>
                </a:ext>
              </a:extLst>
            </p:cNvPr>
            <p:cNvSpPr/>
            <p:nvPr/>
          </p:nvSpPr>
          <p:spPr>
            <a:xfrm>
              <a:off x="5444686" y="4132337"/>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541;p73">
              <a:extLst>
                <a:ext uri="{FF2B5EF4-FFF2-40B4-BE49-F238E27FC236}">
                  <a16:creationId xmlns:a16="http://schemas.microsoft.com/office/drawing/2014/main" id="{F85D9B11-54D8-4A51-4098-F837A685879C}"/>
                </a:ext>
              </a:extLst>
            </p:cNvPr>
            <p:cNvSpPr/>
            <p:nvPr/>
          </p:nvSpPr>
          <p:spPr>
            <a:xfrm>
              <a:off x="5444686" y="4226405"/>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2682;p73">
            <a:extLst>
              <a:ext uri="{FF2B5EF4-FFF2-40B4-BE49-F238E27FC236}">
                <a16:creationId xmlns:a16="http://schemas.microsoft.com/office/drawing/2014/main" id="{06C2A2D1-F9A0-12C2-09E6-0797C0B0A4C4}"/>
              </a:ext>
            </a:extLst>
          </p:cNvPr>
          <p:cNvGrpSpPr/>
          <p:nvPr/>
        </p:nvGrpSpPr>
        <p:grpSpPr>
          <a:xfrm>
            <a:off x="9781240" y="4063999"/>
            <a:ext cx="557995" cy="413605"/>
            <a:chOff x="6138459" y="2740840"/>
            <a:chExt cx="278201" cy="147653"/>
          </a:xfrm>
        </p:grpSpPr>
        <p:sp>
          <p:nvSpPr>
            <p:cNvPr id="40" name="Google Shape;2683;p73">
              <a:extLst>
                <a:ext uri="{FF2B5EF4-FFF2-40B4-BE49-F238E27FC236}">
                  <a16:creationId xmlns:a16="http://schemas.microsoft.com/office/drawing/2014/main" id="{9290F4C0-5BAD-BEEB-E0BC-016A6BE6592F}"/>
                </a:ext>
              </a:extLst>
            </p:cNvPr>
            <p:cNvSpPr/>
            <p:nvPr/>
          </p:nvSpPr>
          <p:spPr>
            <a:xfrm>
              <a:off x="6325501" y="2852399"/>
              <a:ext cx="91159" cy="36094"/>
            </a:xfrm>
            <a:custGeom>
              <a:avLst/>
              <a:gdLst/>
              <a:ahLst/>
              <a:cxnLst/>
              <a:rect l="l" t="t" r="r" b="b"/>
              <a:pathLst>
                <a:path w="6405" h="2536" extrusionOk="0">
                  <a:moveTo>
                    <a:pt x="334" y="0"/>
                  </a:moveTo>
                  <a:cubicBezTo>
                    <a:pt x="0" y="0"/>
                    <a:pt x="0" y="534"/>
                    <a:pt x="334" y="534"/>
                  </a:cubicBezTo>
                  <a:cubicBezTo>
                    <a:pt x="968" y="567"/>
                    <a:pt x="1568" y="634"/>
                    <a:pt x="2102" y="1001"/>
                  </a:cubicBezTo>
                  <a:cubicBezTo>
                    <a:pt x="2402" y="1201"/>
                    <a:pt x="2802" y="1568"/>
                    <a:pt x="2902" y="2002"/>
                  </a:cubicBezTo>
                  <a:lnTo>
                    <a:pt x="2035" y="2002"/>
                  </a:lnTo>
                  <a:cubicBezTo>
                    <a:pt x="1702" y="2002"/>
                    <a:pt x="1702" y="2535"/>
                    <a:pt x="2035" y="2535"/>
                  </a:cubicBezTo>
                  <a:lnTo>
                    <a:pt x="4370" y="2535"/>
                  </a:lnTo>
                  <a:cubicBezTo>
                    <a:pt x="4704" y="2535"/>
                    <a:pt x="4704" y="2002"/>
                    <a:pt x="4370" y="2002"/>
                  </a:cubicBezTo>
                  <a:lnTo>
                    <a:pt x="3503" y="2002"/>
                  </a:lnTo>
                  <a:cubicBezTo>
                    <a:pt x="3603" y="1568"/>
                    <a:pt x="4003" y="1201"/>
                    <a:pt x="4303" y="1001"/>
                  </a:cubicBezTo>
                  <a:cubicBezTo>
                    <a:pt x="4837" y="634"/>
                    <a:pt x="5438" y="567"/>
                    <a:pt x="6071" y="534"/>
                  </a:cubicBezTo>
                  <a:cubicBezTo>
                    <a:pt x="6405" y="534"/>
                    <a:pt x="6405" y="0"/>
                    <a:pt x="6071" y="0"/>
                  </a:cubicBezTo>
                  <a:cubicBezTo>
                    <a:pt x="5104" y="34"/>
                    <a:pt x="3770" y="401"/>
                    <a:pt x="3203" y="1301"/>
                  </a:cubicBezTo>
                  <a:cubicBezTo>
                    <a:pt x="2636" y="401"/>
                    <a:pt x="1301" y="34"/>
                    <a:pt x="334" y="0"/>
                  </a:cubicBezTo>
                  <a:close/>
                </a:path>
              </a:pathLst>
            </a:custGeom>
            <a:solidFill>
              <a:srgbClr val="181D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684;p73">
              <a:extLst>
                <a:ext uri="{FF2B5EF4-FFF2-40B4-BE49-F238E27FC236}">
                  <a16:creationId xmlns:a16="http://schemas.microsoft.com/office/drawing/2014/main" id="{A54957C2-33D0-2B8F-3443-3F0F0116A1A5}"/>
                </a:ext>
              </a:extLst>
            </p:cNvPr>
            <p:cNvSpPr/>
            <p:nvPr/>
          </p:nvSpPr>
          <p:spPr>
            <a:xfrm>
              <a:off x="6223904" y="2740840"/>
              <a:ext cx="91643" cy="36094"/>
            </a:xfrm>
            <a:custGeom>
              <a:avLst/>
              <a:gdLst/>
              <a:ahLst/>
              <a:cxnLst/>
              <a:rect l="l" t="t" r="r" b="b"/>
              <a:pathLst>
                <a:path w="6439" h="2536" extrusionOk="0">
                  <a:moveTo>
                    <a:pt x="368" y="0"/>
                  </a:moveTo>
                  <a:cubicBezTo>
                    <a:pt x="1" y="0"/>
                    <a:pt x="1" y="534"/>
                    <a:pt x="368" y="534"/>
                  </a:cubicBezTo>
                  <a:cubicBezTo>
                    <a:pt x="968" y="534"/>
                    <a:pt x="1602" y="634"/>
                    <a:pt x="2102" y="968"/>
                  </a:cubicBezTo>
                  <a:cubicBezTo>
                    <a:pt x="2436" y="1201"/>
                    <a:pt x="2836" y="1568"/>
                    <a:pt x="2936" y="1968"/>
                  </a:cubicBezTo>
                  <a:lnTo>
                    <a:pt x="2069" y="1968"/>
                  </a:lnTo>
                  <a:cubicBezTo>
                    <a:pt x="1702" y="1968"/>
                    <a:pt x="1702" y="2535"/>
                    <a:pt x="2069" y="2535"/>
                  </a:cubicBezTo>
                  <a:lnTo>
                    <a:pt x="4371" y="2535"/>
                  </a:lnTo>
                  <a:cubicBezTo>
                    <a:pt x="4738" y="2535"/>
                    <a:pt x="4738" y="1968"/>
                    <a:pt x="4371" y="1968"/>
                  </a:cubicBezTo>
                  <a:lnTo>
                    <a:pt x="3503" y="1968"/>
                  </a:lnTo>
                  <a:cubicBezTo>
                    <a:pt x="3603" y="1568"/>
                    <a:pt x="4004" y="1201"/>
                    <a:pt x="4337" y="968"/>
                  </a:cubicBezTo>
                  <a:cubicBezTo>
                    <a:pt x="4838" y="634"/>
                    <a:pt x="5471" y="534"/>
                    <a:pt x="6072" y="534"/>
                  </a:cubicBezTo>
                  <a:cubicBezTo>
                    <a:pt x="6439" y="534"/>
                    <a:pt x="6439" y="0"/>
                    <a:pt x="6072" y="0"/>
                  </a:cubicBezTo>
                  <a:cubicBezTo>
                    <a:pt x="5138" y="0"/>
                    <a:pt x="3804" y="401"/>
                    <a:pt x="3237" y="1268"/>
                  </a:cubicBezTo>
                  <a:cubicBezTo>
                    <a:pt x="2669" y="401"/>
                    <a:pt x="1302" y="0"/>
                    <a:pt x="368" y="0"/>
                  </a:cubicBezTo>
                  <a:close/>
                </a:path>
              </a:pathLst>
            </a:custGeom>
            <a:solidFill>
              <a:srgbClr val="181D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85;p73">
              <a:extLst>
                <a:ext uri="{FF2B5EF4-FFF2-40B4-BE49-F238E27FC236}">
                  <a16:creationId xmlns:a16="http://schemas.microsoft.com/office/drawing/2014/main" id="{0BC83992-C09D-A23E-BB65-0D2E8EF5CAD5}"/>
                </a:ext>
              </a:extLst>
            </p:cNvPr>
            <p:cNvSpPr/>
            <p:nvPr/>
          </p:nvSpPr>
          <p:spPr>
            <a:xfrm>
              <a:off x="6138459" y="2834354"/>
              <a:ext cx="91173" cy="36094"/>
            </a:xfrm>
            <a:custGeom>
              <a:avLst/>
              <a:gdLst/>
              <a:ahLst/>
              <a:cxnLst/>
              <a:rect l="l" t="t" r="r" b="b"/>
              <a:pathLst>
                <a:path w="6406" h="2536" extrusionOk="0">
                  <a:moveTo>
                    <a:pt x="334" y="1"/>
                  </a:moveTo>
                  <a:cubicBezTo>
                    <a:pt x="1" y="1"/>
                    <a:pt x="1" y="534"/>
                    <a:pt x="334" y="534"/>
                  </a:cubicBezTo>
                  <a:cubicBezTo>
                    <a:pt x="935" y="568"/>
                    <a:pt x="1568" y="634"/>
                    <a:pt x="2069" y="1001"/>
                  </a:cubicBezTo>
                  <a:cubicBezTo>
                    <a:pt x="2402" y="1202"/>
                    <a:pt x="2803" y="1568"/>
                    <a:pt x="2903" y="2002"/>
                  </a:cubicBezTo>
                  <a:lnTo>
                    <a:pt x="2035" y="2002"/>
                  </a:lnTo>
                  <a:cubicBezTo>
                    <a:pt x="1702" y="2002"/>
                    <a:pt x="1702" y="2536"/>
                    <a:pt x="2035" y="2536"/>
                  </a:cubicBezTo>
                  <a:lnTo>
                    <a:pt x="4337" y="2536"/>
                  </a:lnTo>
                  <a:cubicBezTo>
                    <a:pt x="4704" y="2536"/>
                    <a:pt x="4704" y="2002"/>
                    <a:pt x="4337" y="2002"/>
                  </a:cubicBezTo>
                  <a:lnTo>
                    <a:pt x="3503" y="2002"/>
                  </a:lnTo>
                  <a:cubicBezTo>
                    <a:pt x="3603" y="1568"/>
                    <a:pt x="4003" y="1202"/>
                    <a:pt x="4304" y="1001"/>
                  </a:cubicBezTo>
                  <a:cubicBezTo>
                    <a:pt x="4837" y="634"/>
                    <a:pt x="5438" y="568"/>
                    <a:pt x="6038" y="534"/>
                  </a:cubicBezTo>
                  <a:cubicBezTo>
                    <a:pt x="6405" y="534"/>
                    <a:pt x="6405" y="1"/>
                    <a:pt x="6072" y="1"/>
                  </a:cubicBezTo>
                  <a:cubicBezTo>
                    <a:pt x="5104" y="34"/>
                    <a:pt x="3770" y="401"/>
                    <a:pt x="3203" y="1302"/>
                  </a:cubicBezTo>
                  <a:cubicBezTo>
                    <a:pt x="2636" y="401"/>
                    <a:pt x="1268" y="34"/>
                    <a:pt x="334" y="1"/>
                  </a:cubicBezTo>
                  <a:close/>
                </a:path>
              </a:pathLst>
            </a:custGeom>
            <a:solidFill>
              <a:srgbClr val="181D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 name="Google Shape;2686;p73">
            <a:extLst>
              <a:ext uri="{FF2B5EF4-FFF2-40B4-BE49-F238E27FC236}">
                <a16:creationId xmlns:a16="http://schemas.microsoft.com/office/drawing/2014/main" id="{33AB88E9-DE3F-A7F9-8ED4-BD09EB1817ED}"/>
              </a:ext>
            </a:extLst>
          </p:cNvPr>
          <p:cNvGrpSpPr/>
          <p:nvPr/>
        </p:nvGrpSpPr>
        <p:grpSpPr>
          <a:xfrm>
            <a:off x="1598465" y="4557448"/>
            <a:ext cx="429451" cy="285347"/>
            <a:chOff x="6239549" y="3513174"/>
            <a:chExt cx="177102" cy="129622"/>
          </a:xfrm>
        </p:grpSpPr>
        <p:sp>
          <p:nvSpPr>
            <p:cNvPr id="44" name="Google Shape;2687;p73">
              <a:extLst>
                <a:ext uri="{FF2B5EF4-FFF2-40B4-BE49-F238E27FC236}">
                  <a16:creationId xmlns:a16="http://schemas.microsoft.com/office/drawing/2014/main" id="{69C655ED-9F0D-9E65-8273-E5B5FBE5B9CC}"/>
                </a:ext>
              </a:extLst>
            </p:cNvPr>
            <p:cNvSpPr/>
            <p:nvPr/>
          </p:nvSpPr>
          <p:spPr>
            <a:xfrm>
              <a:off x="6325478" y="3513174"/>
              <a:ext cx="91173" cy="36108"/>
            </a:xfrm>
            <a:custGeom>
              <a:avLst/>
              <a:gdLst/>
              <a:ahLst/>
              <a:cxnLst/>
              <a:rect l="l" t="t" r="r" b="b"/>
              <a:pathLst>
                <a:path w="6406" h="2537" extrusionOk="0">
                  <a:moveTo>
                    <a:pt x="334" y="1"/>
                  </a:moveTo>
                  <a:cubicBezTo>
                    <a:pt x="1" y="1"/>
                    <a:pt x="1" y="535"/>
                    <a:pt x="334" y="535"/>
                  </a:cubicBezTo>
                  <a:cubicBezTo>
                    <a:pt x="935" y="568"/>
                    <a:pt x="1568" y="635"/>
                    <a:pt x="2069" y="1002"/>
                  </a:cubicBezTo>
                  <a:cubicBezTo>
                    <a:pt x="2402" y="1202"/>
                    <a:pt x="2803" y="1569"/>
                    <a:pt x="2903" y="2002"/>
                  </a:cubicBezTo>
                  <a:lnTo>
                    <a:pt x="2035" y="2002"/>
                  </a:lnTo>
                  <a:cubicBezTo>
                    <a:pt x="1702" y="2002"/>
                    <a:pt x="1702" y="2536"/>
                    <a:pt x="2035" y="2536"/>
                  </a:cubicBezTo>
                  <a:lnTo>
                    <a:pt x="4337" y="2536"/>
                  </a:lnTo>
                  <a:cubicBezTo>
                    <a:pt x="4704" y="2536"/>
                    <a:pt x="4704" y="2002"/>
                    <a:pt x="4337" y="2002"/>
                  </a:cubicBezTo>
                  <a:lnTo>
                    <a:pt x="3503" y="2002"/>
                  </a:lnTo>
                  <a:cubicBezTo>
                    <a:pt x="3603" y="1569"/>
                    <a:pt x="4003" y="1202"/>
                    <a:pt x="4304" y="1002"/>
                  </a:cubicBezTo>
                  <a:cubicBezTo>
                    <a:pt x="4837" y="635"/>
                    <a:pt x="5438" y="568"/>
                    <a:pt x="6072" y="535"/>
                  </a:cubicBezTo>
                  <a:cubicBezTo>
                    <a:pt x="6405" y="535"/>
                    <a:pt x="6405" y="1"/>
                    <a:pt x="6072" y="1"/>
                  </a:cubicBezTo>
                  <a:cubicBezTo>
                    <a:pt x="5104" y="34"/>
                    <a:pt x="3770" y="401"/>
                    <a:pt x="3203" y="1302"/>
                  </a:cubicBezTo>
                  <a:cubicBezTo>
                    <a:pt x="2636" y="401"/>
                    <a:pt x="1268" y="34"/>
                    <a:pt x="334" y="1"/>
                  </a:cubicBezTo>
                  <a:close/>
                </a:path>
              </a:pathLst>
            </a:custGeom>
            <a:solidFill>
              <a:srgbClr val="2E3D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5" name="Google Shape;2688;p73">
              <a:extLst>
                <a:ext uri="{FF2B5EF4-FFF2-40B4-BE49-F238E27FC236}">
                  <a16:creationId xmlns:a16="http://schemas.microsoft.com/office/drawing/2014/main" id="{96F4994A-5B9A-84A1-6211-AA06ECC76C68}"/>
                </a:ext>
              </a:extLst>
            </p:cNvPr>
            <p:cNvSpPr/>
            <p:nvPr/>
          </p:nvSpPr>
          <p:spPr>
            <a:xfrm>
              <a:off x="6239549" y="3606702"/>
              <a:ext cx="91173" cy="36094"/>
            </a:xfrm>
            <a:custGeom>
              <a:avLst/>
              <a:gdLst/>
              <a:ahLst/>
              <a:cxnLst/>
              <a:rect l="l" t="t" r="r" b="b"/>
              <a:pathLst>
                <a:path w="6406" h="2536" extrusionOk="0">
                  <a:moveTo>
                    <a:pt x="334" y="0"/>
                  </a:moveTo>
                  <a:cubicBezTo>
                    <a:pt x="1" y="0"/>
                    <a:pt x="1" y="534"/>
                    <a:pt x="334" y="567"/>
                  </a:cubicBezTo>
                  <a:cubicBezTo>
                    <a:pt x="968" y="567"/>
                    <a:pt x="1569" y="634"/>
                    <a:pt x="2102" y="1001"/>
                  </a:cubicBezTo>
                  <a:cubicBezTo>
                    <a:pt x="2403" y="1235"/>
                    <a:pt x="2803" y="1601"/>
                    <a:pt x="2903" y="2002"/>
                  </a:cubicBezTo>
                  <a:lnTo>
                    <a:pt x="2069" y="2002"/>
                  </a:lnTo>
                  <a:cubicBezTo>
                    <a:pt x="1702" y="2002"/>
                    <a:pt x="1702" y="2535"/>
                    <a:pt x="2069" y="2535"/>
                  </a:cubicBezTo>
                  <a:lnTo>
                    <a:pt x="4371" y="2535"/>
                  </a:lnTo>
                  <a:cubicBezTo>
                    <a:pt x="4704" y="2535"/>
                    <a:pt x="4704" y="2002"/>
                    <a:pt x="4371" y="2002"/>
                  </a:cubicBezTo>
                  <a:lnTo>
                    <a:pt x="3503" y="2002"/>
                  </a:lnTo>
                  <a:cubicBezTo>
                    <a:pt x="3603" y="1601"/>
                    <a:pt x="4004" y="1235"/>
                    <a:pt x="4337" y="1001"/>
                  </a:cubicBezTo>
                  <a:cubicBezTo>
                    <a:pt x="4838" y="634"/>
                    <a:pt x="5471" y="567"/>
                    <a:pt x="6072" y="567"/>
                  </a:cubicBezTo>
                  <a:cubicBezTo>
                    <a:pt x="6405" y="534"/>
                    <a:pt x="6405" y="0"/>
                    <a:pt x="6072" y="0"/>
                  </a:cubicBezTo>
                  <a:cubicBezTo>
                    <a:pt x="5138" y="34"/>
                    <a:pt x="3770" y="434"/>
                    <a:pt x="3203" y="1301"/>
                  </a:cubicBezTo>
                  <a:cubicBezTo>
                    <a:pt x="2636" y="434"/>
                    <a:pt x="1302" y="34"/>
                    <a:pt x="334" y="0"/>
                  </a:cubicBezTo>
                  <a:close/>
                </a:path>
              </a:pathLst>
            </a:custGeom>
            <a:solidFill>
              <a:srgbClr val="2E3D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46" name="Google Shape;2689;p73">
            <a:extLst>
              <a:ext uri="{FF2B5EF4-FFF2-40B4-BE49-F238E27FC236}">
                <a16:creationId xmlns:a16="http://schemas.microsoft.com/office/drawing/2014/main" id="{8C847590-7678-20AB-2F94-292658C6E56C}"/>
              </a:ext>
            </a:extLst>
          </p:cNvPr>
          <p:cNvGrpSpPr/>
          <p:nvPr/>
        </p:nvGrpSpPr>
        <p:grpSpPr>
          <a:xfrm>
            <a:off x="10929245" y="4121857"/>
            <a:ext cx="1108625" cy="2737179"/>
            <a:chOff x="5406554" y="3271400"/>
            <a:chExt cx="533043" cy="1173736"/>
          </a:xfrm>
        </p:grpSpPr>
        <p:sp>
          <p:nvSpPr>
            <p:cNvPr id="47" name="Google Shape;2690;p73">
              <a:extLst>
                <a:ext uri="{FF2B5EF4-FFF2-40B4-BE49-F238E27FC236}">
                  <a16:creationId xmlns:a16="http://schemas.microsoft.com/office/drawing/2014/main" id="{40F011C1-0C28-9DDB-CAB6-2253BCC42CE8}"/>
                </a:ext>
              </a:extLst>
            </p:cNvPr>
            <p:cNvSpPr/>
            <p:nvPr/>
          </p:nvSpPr>
          <p:spPr>
            <a:xfrm>
              <a:off x="5760771" y="3272263"/>
              <a:ext cx="178826" cy="1172873"/>
            </a:xfrm>
            <a:custGeom>
              <a:avLst/>
              <a:gdLst/>
              <a:ahLst/>
              <a:cxnLst/>
              <a:rect l="l" t="t" r="r" b="b"/>
              <a:pathLst>
                <a:path w="7039" h="46167" extrusionOk="0">
                  <a:moveTo>
                    <a:pt x="0" y="0"/>
                  </a:moveTo>
                  <a:lnTo>
                    <a:pt x="0" y="46166"/>
                  </a:lnTo>
                  <a:lnTo>
                    <a:pt x="7039" y="46166"/>
                  </a:lnTo>
                  <a:lnTo>
                    <a:pt x="7039" y="5204"/>
                  </a:lnTo>
                  <a:lnTo>
                    <a:pt x="0" y="0"/>
                  </a:lnTo>
                  <a:close/>
                </a:path>
              </a:pathLst>
            </a:custGeom>
            <a:solidFill>
              <a:srgbClr val="F27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691;p73">
              <a:extLst>
                <a:ext uri="{FF2B5EF4-FFF2-40B4-BE49-F238E27FC236}">
                  <a16:creationId xmlns:a16="http://schemas.microsoft.com/office/drawing/2014/main" id="{D0C930C3-009B-C899-1093-B114D8E75F6A}"/>
                </a:ext>
              </a:extLst>
            </p:cNvPr>
            <p:cNvSpPr/>
            <p:nvPr/>
          </p:nvSpPr>
          <p:spPr>
            <a:xfrm>
              <a:off x="5760771" y="3404436"/>
              <a:ext cx="178826" cy="1040690"/>
            </a:xfrm>
            <a:custGeom>
              <a:avLst/>
              <a:gdLst/>
              <a:ahLst/>
              <a:cxnLst/>
              <a:rect l="l" t="t" r="r" b="b"/>
              <a:pathLst>
                <a:path w="7039" h="40964" extrusionOk="0">
                  <a:moveTo>
                    <a:pt x="7039" y="1"/>
                  </a:moveTo>
                  <a:lnTo>
                    <a:pt x="0" y="40963"/>
                  </a:lnTo>
                  <a:lnTo>
                    <a:pt x="7039" y="40963"/>
                  </a:lnTo>
                  <a:lnTo>
                    <a:pt x="7039" y="1"/>
                  </a:lnTo>
                  <a:close/>
                </a:path>
              </a:pathLst>
            </a:custGeom>
            <a:solidFill>
              <a:srgbClr val="FFFFFF">
                <a:alpha val="436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692;p73">
              <a:extLst>
                <a:ext uri="{FF2B5EF4-FFF2-40B4-BE49-F238E27FC236}">
                  <a16:creationId xmlns:a16="http://schemas.microsoft.com/office/drawing/2014/main" id="{6E84B07F-965F-F272-9B97-4935CF308917}"/>
                </a:ext>
              </a:extLst>
            </p:cNvPr>
            <p:cNvSpPr/>
            <p:nvPr/>
          </p:nvSpPr>
          <p:spPr>
            <a:xfrm>
              <a:off x="5406554" y="3271400"/>
              <a:ext cx="361030" cy="1172898"/>
            </a:xfrm>
            <a:custGeom>
              <a:avLst/>
              <a:gdLst/>
              <a:ahLst/>
              <a:cxnLst/>
              <a:rect l="l" t="t" r="r" b="b"/>
              <a:pathLst>
                <a:path w="14211" h="46168" extrusionOk="0">
                  <a:moveTo>
                    <a:pt x="0" y="1"/>
                  </a:moveTo>
                  <a:lnTo>
                    <a:pt x="0" y="46167"/>
                  </a:lnTo>
                  <a:lnTo>
                    <a:pt x="14210" y="46167"/>
                  </a:lnTo>
                  <a:lnTo>
                    <a:pt x="14210" y="1"/>
                  </a:lnTo>
                  <a:close/>
                </a:path>
              </a:pathLst>
            </a:custGeom>
            <a:solidFill>
              <a:srgbClr val="F8B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693;p73">
              <a:extLst>
                <a:ext uri="{FF2B5EF4-FFF2-40B4-BE49-F238E27FC236}">
                  <a16:creationId xmlns:a16="http://schemas.microsoft.com/office/drawing/2014/main" id="{EA7CFBCD-0AA2-BE48-B401-2CD4218B9B88}"/>
                </a:ext>
              </a:extLst>
            </p:cNvPr>
            <p:cNvSpPr/>
            <p:nvPr/>
          </p:nvSpPr>
          <p:spPr>
            <a:xfrm>
              <a:off x="5444686" y="3379871"/>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694;p73">
              <a:extLst>
                <a:ext uri="{FF2B5EF4-FFF2-40B4-BE49-F238E27FC236}">
                  <a16:creationId xmlns:a16="http://schemas.microsoft.com/office/drawing/2014/main" id="{828C9CA6-A59A-4B71-8EC4-18973E955FCF}"/>
                </a:ext>
              </a:extLst>
            </p:cNvPr>
            <p:cNvSpPr/>
            <p:nvPr/>
          </p:nvSpPr>
          <p:spPr>
            <a:xfrm>
              <a:off x="5444686" y="3473939"/>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695;p73">
              <a:extLst>
                <a:ext uri="{FF2B5EF4-FFF2-40B4-BE49-F238E27FC236}">
                  <a16:creationId xmlns:a16="http://schemas.microsoft.com/office/drawing/2014/main" id="{EE6BDA05-B69A-66FD-FDA9-DFD3C4BA6D19}"/>
                </a:ext>
              </a:extLst>
            </p:cNvPr>
            <p:cNvSpPr/>
            <p:nvPr/>
          </p:nvSpPr>
          <p:spPr>
            <a:xfrm>
              <a:off x="5444686" y="3567981"/>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696;p73">
              <a:extLst>
                <a:ext uri="{FF2B5EF4-FFF2-40B4-BE49-F238E27FC236}">
                  <a16:creationId xmlns:a16="http://schemas.microsoft.com/office/drawing/2014/main" id="{B086F5B9-6514-E3E4-DFA4-096246512C3E}"/>
                </a:ext>
              </a:extLst>
            </p:cNvPr>
            <p:cNvSpPr/>
            <p:nvPr/>
          </p:nvSpPr>
          <p:spPr>
            <a:xfrm>
              <a:off x="5444686" y="3662049"/>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697;p73">
              <a:extLst>
                <a:ext uri="{FF2B5EF4-FFF2-40B4-BE49-F238E27FC236}">
                  <a16:creationId xmlns:a16="http://schemas.microsoft.com/office/drawing/2014/main" id="{37F47884-4A97-C7C9-4F83-4DD36A804ED2}"/>
                </a:ext>
              </a:extLst>
            </p:cNvPr>
            <p:cNvSpPr/>
            <p:nvPr/>
          </p:nvSpPr>
          <p:spPr>
            <a:xfrm>
              <a:off x="5444686" y="3756117"/>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698;p73">
              <a:extLst>
                <a:ext uri="{FF2B5EF4-FFF2-40B4-BE49-F238E27FC236}">
                  <a16:creationId xmlns:a16="http://schemas.microsoft.com/office/drawing/2014/main" id="{8993E28A-8FF1-6412-DA33-FEB9D93EC938}"/>
                </a:ext>
              </a:extLst>
            </p:cNvPr>
            <p:cNvSpPr/>
            <p:nvPr/>
          </p:nvSpPr>
          <p:spPr>
            <a:xfrm>
              <a:off x="5444686" y="3850159"/>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699;p73">
              <a:extLst>
                <a:ext uri="{FF2B5EF4-FFF2-40B4-BE49-F238E27FC236}">
                  <a16:creationId xmlns:a16="http://schemas.microsoft.com/office/drawing/2014/main" id="{363477BE-7C49-3C2B-0291-6708B630C2D1}"/>
                </a:ext>
              </a:extLst>
            </p:cNvPr>
            <p:cNvSpPr/>
            <p:nvPr/>
          </p:nvSpPr>
          <p:spPr>
            <a:xfrm>
              <a:off x="5444686" y="3944227"/>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700;p73">
              <a:extLst>
                <a:ext uri="{FF2B5EF4-FFF2-40B4-BE49-F238E27FC236}">
                  <a16:creationId xmlns:a16="http://schemas.microsoft.com/office/drawing/2014/main" id="{D2ABD350-AD54-68A9-1C8F-AA0265B7DC64}"/>
                </a:ext>
              </a:extLst>
            </p:cNvPr>
            <p:cNvSpPr/>
            <p:nvPr/>
          </p:nvSpPr>
          <p:spPr>
            <a:xfrm>
              <a:off x="5444686" y="4038270"/>
              <a:ext cx="283901" cy="44103"/>
            </a:xfrm>
            <a:custGeom>
              <a:avLst/>
              <a:gdLst/>
              <a:ahLst/>
              <a:cxnLst/>
              <a:rect l="l" t="t" r="r" b="b"/>
              <a:pathLst>
                <a:path w="11175" h="1736" extrusionOk="0">
                  <a:moveTo>
                    <a:pt x="0" y="1"/>
                  </a:moveTo>
                  <a:lnTo>
                    <a:pt x="0" y="1736"/>
                  </a:lnTo>
                  <a:lnTo>
                    <a:pt x="11175" y="1736"/>
                  </a:lnTo>
                  <a:lnTo>
                    <a:pt x="11175"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701;p73">
              <a:extLst>
                <a:ext uri="{FF2B5EF4-FFF2-40B4-BE49-F238E27FC236}">
                  <a16:creationId xmlns:a16="http://schemas.microsoft.com/office/drawing/2014/main" id="{45606485-38F2-17DD-A992-074F224E8408}"/>
                </a:ext>
              </a:extLst>
            </p:cNvPr>
            <p:cNvSpPr/>
            <p:nvPr/>
          </p:nvSpPr>
          <p:spPr>
            <a:xfrm>
              <a:off x="5444686" y="4132337"/>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702;p73">
              <a:extLst>
                <a:ext uri="{FF2B5EF4-FFF2-40B4-BE49-F238E27FC236}">
                  <a16:creationId xmlns:a16="http://schemas.microsoft.com/office/drawing/2014/main" id="{229CF769-3990-5E53-7F13-FACB99AE97C4}"/>
                </a:ext>
              </a:extLst>
            </p:cNvPr>
            <p:cNvSpPr/>
            <p:nvPr/>
          </p:nvSpPr>
          <p:spPr>
            <a:xfrm>
              <a:off x="5444686" y="4226405"/>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6266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fade">
                                      <p:cBhvr>
                                        <p:cTn id="33" dur="1000"/>
                                        <p:tgtEl>
                                          <p:spTgt spid="9">
                                            <p:txEl>
                                              <p:pRg st="0" end="0"/>
                                            </p:txEl>
                                          </p:spTgt>
                                        </p:tgtEl>
                                      </p:cBhvr>
                                    </p:animEffect>
                                    <p:anim calcmode="lin" valueType="num">
                                      <p:cBhvr>
                                        <p:cTn id="3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75296" fill="hold"/>
                                        <p:tgtEl>
                                          <p:spTgt spid="4"/>
                                        </p:tgtEl>
                                      </p:cBhvr>
                                    </p:cmd>
                                  </p:childTnLst>
                                </p:cTn>
                              </p:par>
                            </p:childTnLst>
                          </p:cTn>
                        </p:par>
                      </p:childTnLst>
                    </p:cTn>
                  </p:par>
                </p:childTnLst>
              </p:cTn>
              <p:nextCondLst>
                <p:cond evt="onClick" delay="0">
                  <p:tgtEl>
                    <p:spTgt spid="4"/>
                  </p:tgtEl>
                </p:cond>
              </p:nextCondLst>
            </p:seq>
            <p:audio>
              <p:cMediaNode vol="80000">
                <p:cTn id="48" fill="hold" display="0">
                  <p:stCondLst>
                    <p:cond delay="indefinite"/>
                  </p:stCondLst>
                  <p:endCondLst>
                    <p:cond evt="onStopAudio" delay="0">
                      <p:tgtEl>
                        <p:sldTgt/>
                      </p:tgtEl>
                    </p:cond>
                  </p:endCondLst>
                </p:cTn>
                <p:tgtEl>
                  <p:spTgt spid="4"/>
                </p:tgtEl>
              </p:cMediaNode>
            </p:audio>
          </p:childTnLst>
        </p:cTn>
      </p:par>
    </p:tnLst>
    <p:bldLst>
      <p:bldP spid="6" grpId="0"/>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8">
            <a:extLst>
              <a:ext uri="{FF2B5EF4-FFF2-40B4-BE49-F238E27FC236}">
                <a16:creationId xmlns:a16="http://schemas.microsoft.com/office/drawing/2014/main" id="{B5C267F5-D778-7522-9C8E-F952B45C8E0F}"/>
              </a:ext>
            </a:extLst>
          </p:cNvPr>
          <p:cNvSpPr/>
          <p:nvPr/>
        </p:nvSpPr>
        <p:spPr>
          <a:xfrm>
            <a:off x="851648" y="104878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 name="TextBox 2">
            <a:extLst>
              <a:ext uri="{FF2B5EF4-FFF2-40B4-BE49-F238E27FC236}">
                <a16:creationId xmlns:a16="http://schemas.microsoft.com/office/drawing/2014/main" id="{8A796895-E196-8F68-60F4-20190630A841}"/>
              </a:ext>
            </a:extLst>
          </p:cNvPr>
          <p:cNvSpPr txBox="1"/>
          <p:nvPr/>
        </p:nvSpPr>
        <p:spPr>
          <a:xfrm>
            <a:off x="878040" y="946144"/>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4" name="TextBox 3">
            <a:extLst>
              <a:ext uri="{FF2B5EF4-FFF2-40B4-BE49-F238E27FC236}">
                <a16:creationId xmlns:a16="http://schemas.microsoft.com/office/drawing/2014/main" id="{ADD27489-2C31-CA1E-7540-0CDCD67B2BE8}"/>
              </a:ext>
            </a:extLst>
          </p:cNvPr>
          <p:cNvSpPr txBox="1"/>
          <p:nvPr/>
        </p:nvSpPr>
        <p:spPr>
          <a:xfrm>
            <a:off x="1445961" y="961532"/>
            <a:ext cx="10171752" cy="1384995"/>
          </a:xfrm>
          <a:prstGeom prst="rect">
            <a:avLst/>
          </a:prstGeom>
          <a:noFill/>
        </p:spPr>
        <p:txBody>
          <a:bodyPr wrap="square">
            <a:spAutoFit/>
          </a:bodyPr>
          <a:lstStyle/>
          <a:p>
            <a:r>
              <a:rPr lang="en-US" sz="2800" b="1" dirty="0">
                <a:cs typeface="Arial" panose="020B0604020202020204" pitchFamily="34" charset="0"/>
              </a:rPr>
              <a:t>Work in groups. Compare </a:t>
            </a:r>
            <a:r>
              <a:rPr lang="en-US" sz="2800" b="1" dirty="0" err="1">
                <a:cs typeface="Arial" panose="020B0604020202020204" pitchFamily="34" charset="0"/>
              </a:rPr>
              <a:t>urbanisation</a:t>
            </a:r>
            <a:r>
              <a:rPr lang="en-US" sz="2800" b="1" dirty="0">
                <a:cs typeface="Arial" panose="020B0604020202020204" pitchFamily="34" charset="0"/>
              </a:rPr>
              <a:t> in Viet Nam with that in Malaysia and/or Australia. Use the information in Writing and Culture/</a:t>
            </a:r>
            <a:r>
              <a:rPr lang="en-US" sz="2800" b="1" dirty="0" err="1">
                <a:cs typeface="Arial" panose="020B0604020202020204" pitchFamily="34" charset="0"/>
              </a:rPr>
              <a:t>CLiL</a:t>
            </a:r>
            <a:r>
              <a:rPr lang="en-US" sz="2800" b="1" dirty="0">
                <a:cs typeface="Arial" panose="020B0604020202020204" pitchFamily="34" charset="0"/>
              </a:rPr>
              <a:t> and the questions below to help you.</a:t>
            </a:r>
          </a:p>
        </p:txBody>
      </p:sp>
      <p:sp>
        <p:nvSpPr>
          <p:cNvPr id="5" name="Rectangle 4">
            <a:extLst>
              <a:ext uri="{FF2B5EF4-FFF2-40B4-BE49-F238E27FC236}">
                <a16:creationId xmlns:a16="http://schemas.microsoft.com/office/drawing/2014/main" id="{0819B95E-C7B1-5E25-D1CA-C0EF3A7BBDE4}"/>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2E316B3-5C9D-6FE3-3832-6250ECE0435A}"/>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CULTURE/CLIL</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1A1F50AC-1D87-C803-EAB7-8336ED6664D6}"/>
              </a:ext>
            </a:extLst>
          </p:cNvPr>
          <p:cNvSpPr/>
          <p:nvPr/>
        </p:nvSpPr>
        <p:spPr>
          <a:xfrm>
            <a:off x="700422" y="3053819"/>
            <a:ext cx="11103427" cy="2246769"/>
          </a:xfrm>
          <a:prstGeom prst="rect">
            <a:avLst/>
          </a:prstGeom>
        </p:spPr>
        <p:txBody>
          <a:bodyPr wrap="square">
            <a:spAutoFit/>
          </a:bodyPr>
          <a:lstStyle/>
          <a:p>
            <a:r>
              <a:rPr lang="vi-VN" sz="2800" dirty="0"/>
              <a:t>• Was the proportion of urban population in Viet Nam higher or</a:t>
            </a:r>
            <a:r>
              <a:rPr lang="en-US" sz="2800" dirty="0"/>
              <a:t> </a:t>
            </a:r>
            <a:r>
              <a:rPr lang="vi-VN" sz="2800" dirty="0"/>
              <a:t>lower than that in Malaysia/Australia in the 1970s?</a:t>
            </a:r>
          </a:p>
          <a:p>
            <a:r>
              <a:rPr lang="vi-VN" sz="2800" dirty="0"/>
              <a:t>• Which country has a faster urbanisation rate?</a:t>
            </a:r>
          </a:p>
          <a:p>
            <a:r>
              <a:rPr lang="vi-VN" sz="2800" dirty="0"/>
              <a:t>• Which one is more urbanised?</a:t>
            </a:r>
          </a:p>
          <a:p>
            <a:r>
              <a:rPr lang="vi-VN" sz="2800" dirty="0"/>
              <a:t>• What is the overall trend in urbanisation in</a:t>
            </a:r>
            <a:r>
              <a:rPr lang="en-US" sz="2800" dirty="0"/>
              <a:t> </a:t>
            </a:r>
            <a:r>
              <a:rPr lang="vi-VN" sz="2800" dirty="0"/>
              <a:t>each country?</a:t>
            </a:r>
          </a:p>
        </p:txBody>
      </p:sp>
      <p:pic>
        <p:nvPicPr>
          <p:cNvPr id="8" name="Picture 7">
            <a:extLst>
              <a:ext uri="{FF2B5EF4-FFF2-40B4-BE49-F238E27FC236}">
                <a16:creationId xmlns:a16="http://schemas.microsoft.com/office/drawing/2014/main" id="{E2C75ECA-864C-63F6-5724-4EC54B0D5D41}"/>
              </a:ext>
            </a:extLst>
          </p:cNvPr>
          <p:cNvPicPr>
            <a:picLocks noChangeAspect="1"/>
          </p:cNvPicPr>
          <p:nvPr/>
        </p:nvPicPr>
        <p:blipFill>
          <a:blip r:embed="rId2"/>
          <a:stretch>
            <a:fillRect/>
          </a:stretch>
        </p:blipFill>
        <p:spPr>
          <a:xfrm>
            <a:off x="700422" y="6114805"/>
            <a:ext cx="6780608" cy="748286"/>
          </a:xfrm>
          <a:prstGeom prst="rect">
            <a:avLst/>
          </a:prstGeom>
        </p:spPr>
      </p:pic>
      <p:pic>
        <p:nvPicPr>
          <p:cNvPr id="9" name="Picture 8">
            <a:extLst>
              <a:ext uri="{FF2B5EF4-FFF2-40B4-BE49-F238E27FC236}">
                <a16:creationId xmlns:a16="http://schemas.microsoft.com/office/drawing/2014/main" id="{44A9E2B8-7CE3-7D1C-6F9B-CDD8CE6254FE}"/>
              </a:ext>
            </a:extLst>
          </p:cNvPr>
          <p:cNvPicPr>
            <a:picLocks noChangeAspect="1"/>
          </p:cNvPicPr>
          <p:nvPr/>
        </p:nvPicPr>
        <p:blipFill>
          <a:blip r:embed="rId3"/>
          <a:stretch>
            <a:fillRect/>
          </a:stretch>
        </p:blipFill>
        <p:spPr>
          <a:xfrm>
            <a:off x="5049299" y="6221730"/>
            <a:ext cx="6371921" cy="636270"/>
          </a:xfrm>
          <a:prstGeom prst="rect">
            <a:avLst/>
          </a:prstGeom>
        </p:spPr>
      </p:pic>
    </p:spTree>
    <p:extLst>
      <p:ext uri="{BB962C8B-B14F-4D97-AF65-F5344CB8AC3E}">
        <p14:creationId xmlns:p14="http://schemas.microsoft.com/office/powerpoint/2010/main" val="177054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54;p16">
            <a:extLst>
              <a:ext uri="{FF2B5EF4-FFF2-40B4-BE49-F238E27FC236}">
                <a16:creationId xmlns:a16="http://schemas.microsoft.com/office/drawing/2014/main" id="{6B515D10-5259-E503-6DFE-8055FDF45E67}"/>
              </a:ext>
            </a:extLst>
          </p:cNvPr>
          <p:cNvSpPr/>
          <p:nvPr/>
        </p:nvSpPr>
        <p:spPr>
          <a:xfrm>
            <a:off x="-717720" y="4927600"/>
            <a:ext cx="1513236" cy="1494217"/>
          </a:xfrm>
          <a:prstGeom prst="ellipse">
            <a:avLst/>
          </a:prstGeom>
          <a:solidFill>
            <a:srgbClr val="FFE4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156;p16">
            <a:extLst>
              <a:ext uri="{FF2B5EF4-FFF2-40B4-BE49-F238E27FC236}">
                <a16:creationId xmlns:a16="http://schemas.microsoft.com/office/drawing/2014/main" id="{4F67406C-85EF-7643-5355-002E06E4D9D9}"/>
              </a:ext>
            </a:extLst>
          </p:cNvPr>
          <p:cNvSpPr/>
          <p:nvPr/>
        </p:nvSpPr>
        <p:spPr>
          <a:xfrm>
            <a:off x="9127133" y="-779571"/>
            <a:ext cx="3636837" cy="3345542"/>
          </a:xfrm>
          <a:prstGeom prst="ellipse">
            <a:avLst/>
          </a:prstGeom>
          <a:solidFill>
            <a:srgbClr val="9AD7D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pic>
        <p:nvPicPr>
          <p:cNvPr id="8" name="Picture 7">
            <a:extLst>
              <a:ext uri="{FF2B5EF4-FFF2-40B4-BE49-F238E27FC236}">
                <a16:creationId xmlns:a16="http://schemas.microsoft.com/office/drawing/2014/main" id="{EA129846-8706-4F35-7124-05333F8DC6C3}"/>
              </a:ext>
            </a:extLst>
          </p:cNvPr>
          <p:cNvPicPr>
            <a:picLocks noChangeAspect="1"/>
          </p:cNvPicPr>
          <p:nvPr/>
        </p:nvPicPr>
        <p:blipFill>
          <a:blip r:embed="rId2"/>
          <a:stretch>
            <a:fillRect/>
          </a:stretch>
        </p:blipFill>
        <p:spPr>
          <a:xfrm>
            <a:off x="11021467" y="4681358"/>
            <a:ext cx="1170533" cy="2255716"/>
          </a:xfrm>
          <a:prstGeom prst="rect">
            <a:avLst/>
          </a:prstGeom>
        </p:spPr>
      </p:pic>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CULTURE/CLIL</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
        <p:nvSpPr>
          <p:cNvPr id="2" name="Rectangle 1"/>
          <p:cNvSpPr/>
          <p:nvPr/>
        </p:nvSpPr>
        <p:spPr>
          <a:xfrm>
            <a:off x="964270" y="2526315"/>
            <a:ext cx="10263459" cy="3970318"/>
          </a:xfrm>
          <a:prstGeom prst="rect">
            <a:avLst/>
          </a:prstGeom>
        </p:spPr>
        <p:txBody>
          <a:bodyPr wrap="square">
            <a:spAutoFit/>
          </a:bodyPr>
          <a:lstStyle/>
          <a:p>
            <a:r>
              <a:rPr lang="en-US" sz="2800" i="1" dirty="0"/>
              <a:t>In the 1970s, the proportion of the urban population in Viet Nam was lower than that in Malaysia by around 10 per cent. Compared to Australia, the figure was almost 10 times smaller. Since the 1970s, in both Viet Nam and Malaysia </a:t>
            </a:r>
            <a:r>
              <a:rPr lang="en-US" sz="2800" i="1" dirty="0" err="1"/>
              <a:t>urbanisation</a:t>
            </a:r>
            <a:r>
              <a:rPr lang="en-US" sz="2800" i="1" dirty="0"/>
              <a:t> is increasing, but in Malaysia, the rate is faster. At present, about 40 per cent of Viet Nam’s population lives in urban areas, while more than 77 per cent of Malaysia’s and almost 90 per cent of Australia’s population live in urban areas. Australia is one of the most </a:t>
            </a:r>
            <a:r>
              <a:rPr lang="en-US" sz="2800" i="1" dirty="0" err="1"/>
              <a:t>urbanised</a:t>
            </a:r>
            <a:r>
              <a:rPr lang="en-US" sz="2800" i="1" dirty="0"/>
              <a:t> countries in the world while Malaysia is the most </a:t>
            </a:r>
            <a:r>
              <a:rPr lang="en-US" sz="2800" i="1" dirty="0" err="1"/>
              <a:t>urbanised</a:t>
            </a:r>
            <a:r>
              <a:rPr lang="en-US" sz="2800" i="1" dirty="0"/>
              <a:t> country in East Asia.</a:t>
            </a:r>
            <a:endParaRPr lang="vi-VN" sz="2800" dirty="0"/>
          </a:p>
        </p:txBody>
      </p:sp>
      <p:sp>
        <p:nvSpPr>
          <p:cNvPr id="3" name="Rounded Rectangle 8">
            <a:extLst>
              <a:ext uri="{FF2B5EF4-FFF2-40B4-BE49-F238E27FC236}">
                <a16:creationId xmlns:a16="http://schemas.microsoft.com/office/drawing/2014/main" id="{4DFE7966-E2FC-B7EA-8057-C211042ED97C}"/>
              </a:ext>
            </a:extLst>
          </p:cNvPr>
          <p:cNvSpPr/>
          <p:nvPr/>
        </p:nvSpPr>
        <p:spPr>
          <a:xfrm>
            <a:off x="851648" y="104878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 name="TextBox 3">
            <a:extLst>
              <a:ext uri="{FF2B5EF4-FFF2-40B4-BE49-F238E27FC236}">
                <a16:creationId xmlns:a16="http://schemas.microsoft.com/office/drawing/2014/main" id="{7A49ECC9-EB06-9AA6-F2DA-4C28B8DD69B3}"/>
              </a:ext>
            </a:extLst>
          </p:cNvPr>
          <p:cNvSpPr txBox="1"/>
          <p:nvPr/>
        </p:nvSpPr>
        <p:spPr>
          <a:xfrm>
            <a:off x="878040" y="946144"/>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5" name="TextBox 4">
            <a:extLst>
              <a:ext uri="{FF2B5EF4-FFF2-40B4-BE49-F238E27FC236}">
                <a16:creationId xmlns:a16="http://schemas.microsoft.com/office/drawing/2014/main" id="{8534224E-7A42-6F39-4C4D-0F32ACB56036}"/>
              </a:ext>
            </a:extLst>
          </p:cNvPr>
          <p:cNvSpPr txBox="1"/>
          <p:nvPr/>
        </p:nvSpPr>
        <p:spPr>
          <a:xfrm>
            <a:off x="1445961" y="961532"/>
            <a:ext cx="10171752" cy="1384995"/>
          </a:xfrm>
          <a:prstGeom prst="rect">
            <a:avLst/>
          </a:prstGeom>
          <a:noFill/>
        </p:spPr>
        <p:txBody>
          <a:bodyPr wrap="square">
            <a:spAutoFit/>
          </a:bodyPr>
          <a:lstStyle/>
          <a:p>
            <a:r>
              <a:rPr lang="en-US" sz="2800" b="1" dirty="0">
                <a:cs typeface="Arial" panose="020B0604020202020204" pitchFamily="34" charset="0"/>
              </a:rPr>
              <a:t>Work in groups. Compare </a:t>
            </a:r>
            <a:r>
              <a:rPr lang="en-US" sz="2800" b="1" dirty="0" err="1">
                <a:cs typeface="Arial" panose="020B0604020202020204" pitchFamily="34" charset="0"/>
              </a:rPr>
              <a:t>urbanisation</a:t>
            </a:r>
            <a:r>
              <a:rPr lang="en-US" sz="2800" b="1" dirty="0">
                <a:cs typeface="Arial" panose="020B0604020202020204" pitchFamily="34" charset="0"/>
              </a:rPr>
              <a:t> in Viet Nam with that in Malaysia and/or Australia. Use the information in Writing and Culture/</a:t>
            </a:r>
            <a:r>
              <a:rPr lang="en-US" sz="2800" b="1" dirty="0" err="1">
                <a:cs typeface="Arial" panose="020B0604020202020204" pitchFamily="34" charset="0"/>
              </a:rPr>
              <a:t>CLiL</a:t>
            </a:r>
            <a:r>
              <a:rPr lang="en-US" sz="2800" b="1" dirty="0">
                <a:cs typeface="Arial" panose="020B0604020202020204" pitchFamily="34" charset="0"/>
              </a:rPr>
              <a:t> and the questions below to help you.</a:t>
            </a:r>
          </a:p>
        </p:txBody>
      </p:sp>
    </p:spTree>
    <p:extLst>
      <p:ext uri="{BB962C8B-B14F-4D97-AF65-F5344CB8AC3E}">
        <p14:creationId xmlns:p14="http://schemas.microsoft.com/office/powerpoint/2010/main" val="366527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8514929A-D5FC-4F66-8951-74EDFD16573E}"/>
              </a:ext>
            </a:extLst>
          </p:cNvPr>
          <p:cNvSpPr txBox="1"/>
          <p:nvPr/>
        </p:nvSpPr>
        <p:spPr>
          <a:xfrm>
            <a:off x="204909" y="1369870"/>
            <a:ext cx="11782182" cy="64633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w="10160">
                  <a:solidFill>
                    <a:schemeClr val="accent4">
                      <a:lumMod val="50000"/>
                    </a:schemeClr>
                  </a:solidFill>
                  <a:prstDash val="solid"/>
                </a:ln>
                <a:solidFill>
                  <a:srgbClr val="C00000"/>
                </a:solidFill>
                <a:effectLst>
                  <a:outerShdw blurRad="38100" dist="38100" dir="2700000" algn="tl">
                    <a:srgbClr val="000000">
                      <a:alpha val="43137"/>
                    </a:srgbClr>
                  </a:outerShdw>
                </a:effectLst>
              </a:rPr>
              <a:t>Work in group and discuss some questions about Christmas</a:t>
            </a:r>
          </a:p>
        </p:txBody>
      </p:sp>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FURTHER PRACTICE</a:t>
            </a:r>
          </a:p>
        </p:txBody>
      </p:sp>
      <p:pic>
        <p:nvPicPr>
          <p:cNvPr id="2" name="Picture 1"/>
          <p:cNvPicPr>
            <a:picLocks noChangeAspect="1"/>
          </p:cNvPicPr>
          <p:nvPr/>
        </p:nvPicPr>
        <p:blipFill>
          <a:blip r:embed="rId2"/>
          <a:stretch>
            <a:fillRect/>
          </a:stretch>
        </p:blipFill>
        <p:spPr>
          <a:xfrm>
            <a:off x="2722162" y="2297803"/>
            <a:ext cx="6742801" cy="4168818"/>
          </a:xfrm>
          <a:prstGeom prst="rect">
            <a:avLst/>
          </a:prstGeom>
        </p:spPr>
      </p:pic>
    </p:spTree>
    <p:extLst>
      <p:ext uri="{BB962C8B-B14F-4D97-AF65-F5344CB8AC3E}">
        <p14:creationId xmlns:p14="http://schemas.microsoft.com/office/powerpoint/2010/main" val="339712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2"/>
        <p:cNvGrpSpPr/>
        <p:nvPr/>
      </p:nvGrpSpPr>
      <p:grpSpPr>
        <a:xfrm>
          <a:off x="0" y="0"/>
          <a:ext cx="0" cy="0"/>
          <a:chOff x="0" y="0"/>
          <a:chExt cx="0" cy="0"/>
        </a:xfrm>
      </p:grpSpPr>
      <p:sp>
        <p:nvSpPr>
          <p:cNvPr id="93" name="Google Shape;93;p14"/>
          <p:cNvSpPr txBox="1">
            <a:spLocks noGrp="1"/>
          </p:cNvSpPr>
          <p:nvPr>
            <p:ph type="subTitle" idx="1"/>
          </p:nvPr>
        </p:nvSpPr>
        <p:spPr>
          <a:xfrm flipH="1">
            <a:off x="5936945" y="5080557"/>
            <a:ext cx="4838800" cy="894000"/>
          </a:xfrm>
          <a:prstGeom prst="rect">
            <a:avLst/>
          </a:prstGeom>
        </p:spPr>
        <p:txBody>
          <a:bodyPr spcFirstLastPara="1" wrap="square" lIns="121900" tIns="121900" rIns="121900" bIns="121900" anchor="t" anchorCtr="0">
            <a:noAutofit/>
          </a:bodyPr>
          <a:lstStyle/>
          <a:p>
            <a:pPr marL="0" indent="0"/>
            <a:r>
              <a:rPr lang="en" dirty="0">
                <a:solidFill>
                  <a:srgbClr val="434343"/>
                </a:solidFill>
              </a:rPr>
              <a:t>Here is where your presentation begins</a:t>
            </a:r>
            <a:endParaRPr dirty="0">
              <a:solidFill>
                <a:srgbClr val="434343"/>
              </a:solidFill>
            </a:endParaRPr>
          </a:p>
        </p:txBody>
      </p:sp>
      <p:sp>
        <p:nvSpPr>
          <p:cNvPr id="94" name="Google Shape;94;p14"/>
          <p:cNvSpPr txBox="1">
            <a:spLocks noGrp="1"/>
          </p:cNvSpPr>
          <p:nvPr>
            <p:ph type="ctrTitle"/>
          </p:nvPr>
        </p:nvSpPr>
        <p:spPr>
          <a:xfrm flipH="1">
            <a:off x="444444" y="2654709"/>
            <a:ext cx="4762400" cy="3855600"/>
          </a:xfrm>
          <a:prstGeom prst="rect">
            <a:avLst/>
          </a:prstGeom>
        </p:spPr>
        <p:txBody>
          <a:bodyPr spcFirstLastPara="1" wrap="square" lIns="121900" tIns="121900" rIns="121900" bIns="121900" anchor="b" anchorCtr="0">
            <a:noAutofit/>
          </a:bodyPr>
          <a:lstStyle/>
          <a:p>
            <a:r>
              <a:rPr lang="en-US" dirty="0">
                <a:solidFill>
                  <a:srgbClr val="434343"/>
                </a:solidFill>
              </a:rPr>
              <a:t>MAKING COMPLAINTS AND RESPONDING TO THEM</a:t>
            </a:r>
            <a:endParaRPr lang="en-US" sz="3733" dirty="0">
              <a:latin typeface="Montserrat Light"/>
              <a:ea typeface="Montserrat Light"/>
              <a:cs typeface="Montserrat Light"/>
              <a:sym typeface="Montserrat Light"/>
            </a:endParaRPr>
          </a:p>
        </p:txBody>
      </p:sp>
      <p:cxnSp>
        <p:nvCxnSpPr>
          <p:cNvPr id="95" name="Google Shape;95;p14"/>
          <p:cNvCxnSpPr/>
          <p:nvPr/>
        </p:nvCxnSpPr>
        <p:spPr>
          <a:xfrm>
            <a:off x="603611" y="6629760"/>
            <a:ext cx="1422400" cy="0"/>
          </a:xfrm>
          <a:prstGeom prst="straightConnector1">
            <a:avLst/>
          </a:prstGeom>
          <a:noFill/>
          <a:ln w="19050" cap="flat" cmpd="sng">
            <a:solidFill>
              <a:srgbClr val="434343"/>
            </a:solidFill>
            <a:prstDash val="solid"/>
            <a:round/>
            <a:headEnd type="none" w="med" len="med"/>
            <a:tailEnd type="none" w="med" len="med"/>
          </a:ln>
        </p:spPr>
      </p:cxnSp>
      <p:sp>
        <p:nvSpPr>
          <p:cNvPr id="96" name="Google Shape;96;p14"/>
          <p:cNvSpPr/>
          <p:nvPr/>
        </p:nvSpPr>
        <p:spPr>
          <a:xfrm>
            <a:off x="7279713" y="1538861"/>
            <a:ext cx="1423203" cy="848248"/>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97;p14"/>
          <p:cNvSpPr/>
          <p:nvPr/>
        </p:nvSpPr>
        <p:spPr>
          <a:xfrm>
            <a:off x="10065651" y="2110483"/>
            <a:ext cx="2578111" cy="1533820"/>
          </a:xfrm>
          <a:custGeom>
            <a:avLst/>
            <a:gdLst/>
            <a:ahLst/>
            <a:cxnLst/>
            <a:rect l="l" t="t" r="r" b="b"/>
            <a:pathLst>
              <a:path w="64978" h="38658" extrusionOk="0">
                <a:moveTo>
                  <a:pt x="36630" y="1"/>
                </a:moveTo>
                <a:cubicBezTo>
                  <a:pt x="26870" y="1"/>
                  <a:pt x="18928" y="7732"/>
                  <a:pt x="18590" y="17449"/>
                </a:cubicBezTo>
                <a:lnTo>
                  <a:pt x="10605" y="17449"/>
                </a:lnTo>
                <a:cubicBezTo>
                  <a:pt x="4775" y="17449"/>
                  <a:pt x="1" y="22181"/>
                  <a:pt x="1" y="28053"/>
                </a:cubicBezTo>
                <a:cubicBezTo>
                  <a:pt x="1" y="33883"/>
                  <a:pt x="4775" y="38615"/>
                  <a:pt x="10605" y="38657"/>
                </a:cubicBezTo>
                <a:lnTo>
                  <a:pt x="54374" y="38657"/>
                </a:lnTo>
                <a:cubicBezTo>
                  <a:pt x="60204" y="38615"/>
                  <a:pt x="64936" y="33883"/>
                  <a:pt x="64978" y="28053"/>
                </a:cubicBezTo>
                <a:cubicBezTo>
                  <a:pt x="64936" y="22307"/>
                  <a:pt x="60373" y="17618"/>
                  <a:pt x="54627" y="17449"/>
                </a:cubicBezTo>
                <a:cubicBezTo>
                  <a:pt x="54289" y="7732"/>
                  <a:pt x="46347" y="1"/>
                  <a:pt x="3663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98;p14"/>
          <p:cNvSpPr/>
          <p:nvPr/>
        </p:nvSpPr>
        <p:spPr>
          <a:xfrm>
            <a:off x="5474401" y="2505034"/>
            <a:ext cx="7005113" cy="2954549"/>
          </a:xfrm>
          <a:custGeom>
            <a:avLst/>
            <a:gdLst/>
            <a:ahLst/>
            <a:cxnLst/>
            <a:rect l="l" t="t" r="r" b="b"/>
            <a:pathLst>
              <a:path w="176555" h="70244" extrusionOk="0">
                <a:moveTo>
                  <a:pt x="120155" y="0"/>
                </a:moveTo>
                <a:cubicBezTo>
                  <a:pt x="118869" y="0"/>
                  <a:pt x="117584" y="529"/>
                  <a:pt x="116647" y="1590"/>
                </a:cubicBezTo>
                <a:lnTo>
                  <a:pt x="100846" y="18616"/>
                </a:lnTo>
                <a:cubicBezTo>
                  <a:pt x="100662" y="18823"/>
                  <a:pt x="100404" y="18930"/>
                  <a:pt x="100145" y="18930"/>
                </a:cubicBezTo>
                <a:cubicBezTo>
                  <a:pt x="99927" y="18930"/>
                  <a:pt x="99710" y="18855"/>
                  <a:pt x="99537" y="18701"/>
                </a:cubicBezTo>
                <a:lnTo>
                  <a:pt x="87369" y="6702"/>
                </a:lnTo>
                <a:cubicBezTo>
                  <a:pt x="86486" y="5819"/>
                  <a:pt x="85322" y="5371"/>
                  <a:pt x="84158" y="5371"/>
                </a:cubicBezTo>
                <a:cubicBezTo>
                  <a:pt x="83206" y="5371"/>
                  <a:pt x="82253" y="5671"/>
                  <a:pt x="81455" y="6280"/>
                </a:cubicBezTo>
                <a:lnTo>
                  <a:pt x="71653" y="13546"/>
                </a:lnTo>
                <a:cubicBezTo>
                  <a:pt x="71526" y="13715"/>
                  <a:pt x="71315" y="13842"/>
                  <a:pt x="71104" y="13884"/>
                </a:cubicBezTo>
                <a:lnTo>
                  <a:pt x="59908" y="1801"/>
                </a:lnTo>
                <a:cubicBezTo>
                  <a:pt x="58971" y="740"/>
                  <a:pt x="57686" y="212"/>
                  <a:pt x="56400" y="212"/>
                </a:cubicBezTo>
                <a:cubicBezTo>
                  <a:pt x="55077" y="212"/>
                  <a:pt x="53753" y="772"/>
                  <a:pt x="52811" y="1886"/>
                </a:cubicBezTo>
                <a:lnTo>
                  <a:pt x="44826" y="10885"/>
                </a:lnTo>
                <a:cubicBezTo>
                  <a:pt x="44125" y="11663"/>
                  <a:pt x="42994" y="11904"/>
                  <a:pt x="41862" y="11904"/>
                </a:cubicBezTo>
                <a:cubicBezTo>
                  <a:pt x="41766" y="11904"/>
                  <a:pt x="41669" y="11902"/>
                  <a:pt x="41573" y="11899"/>
                </a:cubicBezTo>
                <a:cubicBezTo>
                  <a:pt x="41417" y="11888"/>
                  <a:pt x="41262" y="11883"/>
                  <a:pt x="41108" y="11883"/>
                </a:cubicBezTo>
                <a:cubicBezTo>
                  <a:pt x="38741" y="11883"/>
                  <a:pt x="36502" y="13084"/>
                  <a:pt x="35193" y="15067"/>
                </a:cubicBezTo>
                <a:cubicBezTo>
                  <a:pt x="26448" y="28164"/>
                  <a:pt x="1" y="69947"/>
                  <a:pt x="677" y="69947"/>
                </a:cubicBezTo>
                <a:lnTo>
                  <a:pt x="6127" y="69947"/>
                </a:lnTo>
                <a:cubicBezTo>
                  <a:pt x="6084" y="69990"/>
                  <a:pt x="6042" y="70032"/>
                  <a:pt x="6084" y="70032"/>
                </a:cubicBezTo>
                <a:lnTo>
                  <a:pt x="35235" y="69990"/>
                </a:lnTo>
                <a:lnTo>
                  <a:pt x="170471" y="70243"/>
                </a:lnTo>
                <a:cubicBezTo>
                  <a:pt x="170217" y="70032"/>
                  <a:pt x="169922" y="69863"/>
                  <a:pt x="169626" y="69736"/>
                </a:cubicBezTo>
                <a:lnTo>
                  <a:pt x="175836" y="69736"/>
                </a:lnTo>
                <a:cubicBezTo>
                  <a:pt x="176555" y="69736"/>
                  <a:pt x="150065" y="27953"/>
                  <a:pt x="141362" y="14856"/>
                </a:cubicBezTo>
                <a:cubicBezTo>
                  <a:pt x="139996" y="12847"/>
                  <a:pt x="137712" y="11678"/>
                  <a:pt x="135310" y="11678"/>
                </a:cubicBezTo>
                <a:cubicBezTo>
                  <a:pt x="135187" y="11678"/>
                  <a:pt x="135064" y="11681"/>
                  <a:pt x="134940" y="11688"/>
                </a:cubicBezTo>
                <a:cubicBezTo>
                  <a:pt x="134843" y="11691"/>
                  <a:pt x="134746" y="11693"/>
                  <a:pt x="134649" y="11693"/>
                </a:cubicBezTo>
                <a:cubicBezTo>
                  <a:pt x="133518" y="11693"/>
                  <a:pt x="132391" y="11455"/>
                  <a:pt x="131730" y="10716"/>
                </a:cubicBezTo>
                <a:lnTo>
                  <a:pt x="123745" y="1675"/>
                </a:lnTo>
                <a:cubicBezTo>
                  <a:pt x="122802" y="560"/>
                  <a:pt x="121478" y="0"/>
                  <a:pt x="12015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99;p14"/>
          <p:cNvSpPr/>
          <p:nvPr/>
        </p:nvSpPr>
        <p:spPr>
          <a:xfrm>
            <a:off x="9764307" y="2504234"/>
            <a:ext cx="916928" cy="540673"/>
          </a:xfrm>
          <a:custGeom>
            <a:avLst/>
            <a:gdLst/>
            <a:ahLst/>
            <a:cxnLst/>
            <a:rect l="l" t="t" r="r" b="b"/>
            <a:pathLst>
              <a:path w="23110" h="13627" extrusionOk="0">
                <a:moveTo>
                  <a:pt x="12284" y="1"/>
                </a:moveTo>
                <a:cubicBezTo>
                  <a:pt x="10726" y="1"/>
                  <a:pt x="9155" y="919"/>
                  <a:pt x="7722" y="2582"/>
                </a:cubicBezTo>
                <a:lnTo>
                  <a:pt x="456" y="10187"/>
                </a:lnTo>
                <a:cubicBezTo>
                  <a:pt x="1" y="10717"/>
                  <a:pt x="396" y="11486"/>
                  <a:pt x="1031" y="11486"/>
                </a:cubicBezTo>
                <a:cubicBezTo>
                  <a:pt x="1104" y="11486"/>
                  <a:pt x="1180" y="11476"/>
                  <a:pt x="1258" y="11454"/>
                </a:cubicBezTo>
                <a:lnTo>
                  <a:pt x="6835" y="9891"/>
                </a:lnTo>
                <a:cubicBezTo>
                  <a:pt x="6912" y="9869"/>
                  <a:pt x="6988" y="9858"/>
                  <a:pt x="7063" y="9858"/>
                </a:cubicBezTo>
                <a:cubicBezTo>
                  <a:pt x="7278" y="9858"/>
                  <a:pt x="7481" y="9945"/>
                  <a:pt x="7638" y="10102"/>
                </a:cubicBezTo>
                <a:lnTo>
                  <a:pt x="10933" y="13397"/>
                </a:lnTo>
                <a:cubicBezTo>
                  <a:pt x="11087" y="13552"/>
                  <a:pt x="11294" y="13627"/>
                  <a:pt x="11502" y="13627"/>
                </a:cubicBezTo>
                <a:cubicBezTo>
                  <a:pt x="11749" y="13627"/>
                  <a:pt x="11997" y="13520"/>
                  <a:pt x="12158" y="13313"/>
                </a:cubicBezTo>
                <a:lnTo>
                  <a:pt x="14355" y="10187"/>
                </a:lnTo>
                <a:cubicBezTo>
                  <a:pt x="14533" y="9938"/>
                  <a:pt x="14771" y="9838"/>
                  <a:pt x="15018" y="9838"/>
                </a:cubicBezTo>
                <a:cubicBezTo>
                  <a:pt x="15064" y="9838"/>
                  <a:pt x="15111" y="9842"/>
                  <a:pt x="15158" y="9849"/>
                </a:cubicBezTo>
                <a:lnTo>
                  <a:pt x="21918" y="11158"/>
                </a:lnTo>
                <a:cubicBezTo>
                  <a:pt x="21965" y="11167"/>
                  <a:pt x="22011" y="11171"/>
                  <a:pt x="22056" y="11171"/>
                </a:cubicBezTo>
                <a:cubicBezTo>
                  <a:pt x="22698" y="11171"/>
                  <a:pt x="23110" y="10362"/>
                  <a:pt x="22636" y="9849"/>
                </a:cubicBezTo>
                <a:lnTo>
                  <a:pt x="16045" y="1990"/>
                </a:lnTo>
                <a:cubicBezTo>
                  <a:pt x="14858" y="631"/>
                  <a:pt x="13576" y="1"/>
                  <a:pt x="122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100;p14"/>
          <p:cNvSpPr/>
          <p:nvPr/>
        </p:nvSpPr>
        <p:spPr>
          <a:xfrm>
            <a:off x="7276818" y="2502766"/>
            <a:ext cx="934783" cy="562615"/>
          </a:xfrm>
          <a:custGeom>
            <a:avLst/>
            <a:gdLst/>
            <a:ahLst/>
            <a:cxnLst/>
            <a:rect l="l" t="t" r="r" b="b"/>
            <a:pathLst>
              <a:path w="23560" h="14180" extrusionOk="0">
                <a:moveTo>
                  <a:pt x="10667" y="1"/>
                </a:moveTo>
                <a:cubicBezTo>
                  <a:pt x="9609" y="1"/>
                  <a:pt x="8540" y="436"/>
                  <a:pt x="7509" y="1436"/>
                </a:cubicBezTo>
                <a:lnTo>
                  <a:pt x="496" y="9632"/>
                </a:lnTo>
                <a:cubicBezTo>
                  <a:pt x="1" y="10127"/>
                  <a:pt x="393" y="10986"/>
                  <a:pt x="1120" y="10986"/>
                </a:cubicBezTo>
                <a:cubicBezTo>
                  <a:pt x="1137" y="10986"/>
                  <a:pt x="1154" y="10985"/>
                  <a:pt x="1172" y="10984"/>
                </a:cubicBezTo>
                <a:lnTo>
                  <a:pt x="7974" y="10139"/>
                </a:lnTo>
                <a:cubicBezTo>
                  <a:pt x="8004" y="10135"/>
                  <a:pt x="8035" y="10133"/>
                  <a:pt x="8065" y="10133"/>
                </a:cubicBezTo>
                <a:cubicBezTo>
                  <a:pt x="8329" y="10133"/>
                  <a:pt x="8583" y="10292"/>
                  <a:pt x="8734" y="10519"/>
                </a:cubicBezTo>
                <a:lnTo>
                  <a:pt x="10762" y="13815"/>
                </a:lnTo>
                <a:cubicBezTo>
                  <a:pt x="10914" y="14043"/>
                  <a:pt x="11173" y="14180"/>
                  <a:pt x="11438" y="14180"/>
                </a:cubicBezTo>
                <a:cubicBezTo>
                  <a:pt x="11614" y="14180"/>
                  <a:pt x="11793" y="14119"/>
                  <a:pt x="11945" y="13984"/>
                </a:cubicBezTo>
                <a:lnTo>
                  <a:pt x="15494" y="10900"/>
                </a:lnTo>
                <a:cubicBezTo>
                  <a:pt x="15635" y="10787"/>
                  <a:pt x="15813" y="10731"/>
                  <a:pt x="16004" y="10731"/>
                </a:cubicBezTo>
                <a:cubicBezTo>
                  <a:pt x="16100" y="10731"/>
                  <a:pt x="16198" y="10745"/>
                  <a:pt x="16297" y="10773"/>
                </a:cubicBezTo>
                <a:lnTo>
                  <a:pt x="21789" y="12758"/>
                </a:lnTo>
                <a:cubicBezTo>
                  <a:pt x="21860" y="12788"/>
                  <a:pt x="21935" y="12801"/>
                  <a:pt x="22012" y="12801"/>
                </a:cubicBezTo>
                <a:cubicBezTo>
                  <a:pt x="22710" y="12801"/>
                  <a:pt x="23560" y="11682"/>
                  <a:pt x="23141" y="11111"/>
                </a:cubicBezTo>
                <a:lnTo>
                  <a:pt x="15959" y="3422"/>
                </a:lnTo>
                <a:cubicBezTo>
                  <a:pt x="14415" y="1390"/>
                  <a:pt x="12558" y="1"/>
                  <a:pt x="1066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101;p14"/>
          <p:cNvSpPr/>
          <p:nvPr/>
        </p:nvSpPr>
        <p:spPr>
          <a:xfrm>
            <a:off x="4800558" y="5292036"/>
            <a:ext cx="8309207" cy="975609"/>
          </a:xfrm>
          <a:custGeom>
            <a:avLst/>
            <a:gdLst/>
            <a:ahLst/>
            <a:cxnLst/>
            <a:rect l="l" t="t" r="r" b="b"/>
            <a:pathLst>
              <a:path w="209423" h="24589" extrusionOk="0">
                <a:moveTo>
                  <a:pt x="24588" y="0"/>
                </a:moveTo>
                <a:cubicBezTo>
                  <a:pt x="11027" y="42"/>
                  <a:pt x="42" y="11027"/>
                  <a:pt x="0" y="24589"/>
                </a:cubicBezTo>
                <a:lnTo>
                  <a:pt x="209423" y="24589"/>
                </a:lnTo>
                <a:cubicBezTo>
                  <a:pt x="209381" y="11027"/>
                  <a:pt x="198396" y="42"/>
                  <a:pt x="1848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102;p14"/>
          <p:cNvSpPr/>
          <p:nvPr/>
        </p:nvSpPr>
        <p:spPr>
          <a:xfrm>
            <a:off x="10350609" y="4002107"/>
            <a:ext cx="1277351" cy="1655429"/>
          </a:xfrm>
          <a:custGeom>
            <a:avLst/>
            <a:gdLst/>
            <a:ahLst/>
            <a:cxnLst/>
            <a:rect l="l" t="t" r="r" b="b"/>
            <a:pathLst>
              <a:path w="32194" h="41723" extrusionOk="0">
                <a:moveTo>
                  <a:pt x="16306" y="0"/>
                </a:moveTo>
                <a:cubicBezTo>
                  <a:pt x="15667" y="0"/>
                  <a:pt x="15019" y="35"/>
                  <a:pt x="14365" y="107"/>
                </a:cubicBezTo>
                <a:cubicBezTo>
                  <a:pt x="7098" y="867"/>
                  <a:pt x="1268" y="6275"/>
                  <a:pt x="465" y="13035"/>
                </a:cubicBezTo>
                <a:cubicBezTo>
                  <a:pt x="1" y="16879"/>
                  <a:pt x="1099" y="20682"/>
                  <a:pt x="3550" y="23639"/>
                </a:cubicBezTo>
                <a:cubicBezTo>
                  <a:pt x="5366" y="25878"/>
                  <a:pt x="6296" y="28709"/>
                  <a:pt x="6127" y="31582"/>
                </a:cubicBezTo>
                <a:cubicBezTo>
                  <a:pt x="6084" y="31793"/>
                  <a:pt x="6084" y="32004"/>
                  <a:pt x="6127" y="32215"/>
                </a:cubicBezTo>
                <a:cubicBezTo>
                  <a:pt x="6127" y="37454"/>
                  <a:pt x="10647" y="41637"/>
                  <a:pt x="16266" y="41721"/>
                </a:cubicBezTo>
                <a:cubicBezTo>
                  <a:pt x="16322" y="41722"/>
                  <a:pt x="16377" y="41723"/>
                  <a:pt x="16432" y="41723"/>
                </a:cubicBezTo>
                <a:cubicBezTo>
                  <a:pt x="21936" y="41723"/>
                  <a:pt x="26534" y="37571"/>
                  <a:pt x="26659" y="32384"/>
                </a:cubicBezTo>
                <a:cubicBezTo>
                  <a:pt x="26659" y="31920"/>
                  <a:pt x="26659" y="31455"/>
                  <a:pt x="26575" y="30990"/>
                </a:cubicBezTo>
                <a:cubicBezTo>
                  <a:pt x="26279" y="28413"/>
                  <a:pt x="27082" y="25878"/>
                  <a:pt x="28772" y="23935"/>
                </a:cubicBezTo>
                <a:cubicBezTo>
                  <a:pt x="30968" y="21358"/>
                  <a:pt x="32194" y="18105"/>
                  <a:pt x="32194" y="14683"/>
                </a:cubicBezTo>
                <a:cubicBezTo>
                  <a:pt x="32154" y="6571"/>
                  <a:pt x="25068" y="0"/>
                  <a:pt x="1630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103;p14"/>
          <p:cNvSpPr/>
          <p:nvPr/>
        </p:nvSpPr>
        <p:spPr>
          <a:xfrm>
            <a:off x="10744558" y="4642052"/>
            <a:ext cx="512940" cy="1558539"/>
          </a:xfrm>
          <a:custGeom>
            <a:avLst/>
            <a:gdLst/>
            <a:ahLst/>
            <a:cxnLst/>
            <a:rect l="l" t="t" r="r" b="b"/>
            <a:pathLst>
              <a:path w="12928" h="39281" extrusionOk="0">
                <a:moveTo>
                  <a:pt x="6295" y="1"/>
                </a:moveTo>
                <a:cubicBezTo>
                  <a:pt x="5894" y="1"/>
                  <a:pt x="5492" y="265"/>
                  <a:pt x="5450" y="793"/>
                </a:cubicBezTo>
                <a:lnTo>
                  <a:pt x="5492" y="8524"/>
                </a:lnTo>
                <a:lnTo>
                  <a:pt x="1690" y="3328"/>
                </a:lnTo>
                <a:cubicBezTo>
                  <a:pt x="1515" y="3102"/>
                  <a:pt x="1250" y="2981"/>
                  <a:pt x="994" y="2981"/>
                </a:cubicBezTo>
                <a:cubicBezTo>
                  <a:pt x="817" y="2981"/>
                  <a:pt x="645" y="3038"/>
                  <a:pt x="507" y="3159"/>
                </a:cubicBezTo>
                <a:cubicBezTo>
                  <a:pt x="84" y="3412"/>
                  <a:pt x="0" y="3961"/>
                  <a:pt x="296" y="4342"/>
                </a:cubicBezTo>
                <a:lnTo>
                  <a:pt x="5196" y="11017"/>
                </a:lnTo>
                <a:cubicBezTo>
                  <a:pt x="5281" y="11143"/>
                  <a:pt x="5365" y="11228"/>
                  <a:pt x="5492" y="11270"/>
                </a:cubicBezTo>
                <a:lnTo>
                  <a:pt x="5619" y="38436"/>
                </a:lnTo>
                <a:cubicBezTo>
                  <a:pt x="5619" y="38900"/>
                  <a:pt x="5999" y="39281"/>
                  <a:pt x="6464" y="39281"/>
                </a:cubicBezTo>
                <a:cubicBezTo>
                  <a:pt x="6971" y="39281"/>
                  <a:pt x="7351" y="38900"/>
                  <a:pt x="7309" y="38436"/>
                </a:cubicBezTo>
                <a:lnTo>
                  <a:pt x="7224" y="17861"/>
                </a:lnTo>
                <a:lnTo>
                  <a:pt x="12632" y="11355"/>
                </a:lnTo>
                <a:cubicBezTo>
                  <a:pt x="12928" y="10974"/>
                  <a:pt x="12886" y="10468"/>
                  <a:pt x="12548" y="10172"/>
                </a:cubicBezTo>
                <a:cubicBezTo>
                  <a:pt x="12381" y="10024"/>
                  <a:pt x="12182" y="9957"/>
                  <a:pt x="11986" y="9957"/>
                </a:cubicBezTo>
                <a:cubicBezTo>
                  <a:pt x="11735" y="9957"/>
                  <a:pt x="11489" y="10066"/>
                  <a:pt x="11322" y="10256"/>
                </a:cubicBezTo>
                <a:lnTo>
                  <a:pt x="7224" y="15199"/>
                </a:lnTo>
                <a:lnTo>
                  <a:pt x="7140" y="793"/>
                </a:lnTo>
                <a:cubicBezTo>
                  <a:pt x="7098" y="265"/>
                  <a:pt x="6696" y="1"/>
                  <a:pt x="6295"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04;p14"/>
          <p:cNvSpPr/>
          <p:nvPr/>
        </p:nvSpPr>
        <p:spPr>
          <a:xfrm>
            <a:off x="11120019" y="3136958"/>
            <a:ext cx="1543859" cy="2000973"/>
          </a:xfrm>
          <a:custGeom>
            <a:avLst/>
            <a:gdLst/>
            <a:ahLst/>
            <a:cxnLst/>
            <a:rect l="l" t="t" r="r" b="b"/>
            <a:pathLst>
              <a:path w="38911" h="50432" extrusionOk="0">
                <a:moveTo>
                  <a:pt x="19282" y="1"/>
                </a:moveTo>
                <a:cubicBezTo>
                  <a:pt x="8639" y="1"/>
                  <a:pt x="1" y="8002"/>
                  <a:pt x="1" y="17856"/>
                </a:cubicBezTo>
                <a:cubicBezTo>
                  <a:pt x="1" y="21954"/>
                  <a:pt x="1521" y="25926"/>
                  <a:pt x="4225" y="29010"/>
                </a:cubicBezTo>
                <a:cubicBezTo>
                  <a:pt x="6253" y="31333"/>
                  <a:pt x="7225" y="34417"/>
                  <a:pt x="6845" y="37502"/>
                </a:cubicBezTo>
                <a:cubicBezTo>
                  <a:pt x="6760" y="38093"/>
                  <a:pt x="6760" y="38642"/>
                  <a:pt x="6760" y="39234"/>
                </a:cubicBezTo>
                <a:cubicBezTo>
                  <a:pt x="6969" y="45451"/>
                  <a:pt x="12494" y="50432"/>
                  <a:pt x="19142" y="50432"/>
                </a:cubicBezTo>
                <a:cubicBezTo>
                  <a:pt x="19225" y="50432"/>
                  <a:pt x="19309" y="50431"/>
                  <a:pt x="19392" y="50429"/>
                </a:cubicBezTo>
                <a:cubicBezTo>
                  <a:pt x="26194" y="50303"/>
                  <a:pt x="31602" y="45191"/>
                  <a:pt x="31602" y="38896"/>
                </a:cubicBezTo>
                <a:lnTo>
                  <a:pt x="31602" y="38177"/>
                </a:lnTo>
                <a:cubicBezTo>
                  <a:pt x="31391" y="34671"/>
                  <a:pt x="32447" y="31249"/>
                  <a:pt x="34644" y="28545"/>
                </a:cubicBezTo>
                <a:cubicBezTo>
                  <a:pt x="37601" y="24954"/>
                  <a:pt x="38911" y="20307"/>
                  <a:pt x="38362" y="15702"/>
                </a:cubicBezTo>
                <a:cubicBezTo>
                  <a:pt x="37305" y="7548"/>
                  <a:pt x="30292" y="1042"/>
                  <a:pt x="21462" y="112"/>
                </a:cubicBezTo>
                <a:cubicBezTo>
                  <a:pt x="20728" y="37"/>
                  <a:pt x="20000" y="1"/>
                  <a:pt x="19282" y="1"/>
                </a:cubicBezTo>
                <a:close/>
              </a:path>
            </a:pathLst>
          </a:custGeom>
          <a:solidFill>
            <a:srgbClr val="FFCB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05;p14"/>
          <p:cNvSpPr/>
          <p:nvPr/>
        </p:nvSpPr>
        <p:spPr>
          <a:xfrm>
            <a:off x="11580388" y="3902401"/>
            <a:ext cx="607449" cy="2299857"/>
          </a:xfrm>
          <a:custGeom>
            <a:avLst/>
            <a:gdLst/>
            <a:ahLst/>
            <a:cxnLst/>
            <a:rect l="l" t="t" r="r" b="b"/>
            <a:pathLst>
              <a:path w="15310" h="57965" extrusionOk="0">
                <a:moveTo>
                  <a:pt x="7705" y="1"/>
                </a:moveTo>
                <a:cubicBezTo>
                  <a:pt x="7325" y="1"/>
                  <a:pt x="6987" y="339"/>
                  <a:pt x="6987" y="719"/>
                </a:cubicBezTo>
                <a:lnTo>
                  <a:pt x="6987" y="11070"/>
                </a:lnTo>
                <a:lnTo>
                  <a:pt x="1832" y="3972"/>
                </a:lnTo>
                <a:cubicBezTo>
                  <a:pt x="1676" y="3743"/>
                  <a:pt x="1464" y="3648"/>
                  <a:pt x="1256" y="3648"/>
                </a:cubicBezTo>
                <a:cubicBezTo>
                  <a:pt x="735" y="3648"/>
                  <a:pt x="239" y="4243"/>
                  <a:pt x="692" y="4817"/>
                </a:cubicBezTo>
                <a:lnTo>
                  <a:pt x="6564" y="12886"/>
                </a:lnTo>
                <a:cubicBezTo>
                  <a:pt x="6649" y="13055"/>
                  <a:pt x="6818" y="13140"/>
                  <a:pt x="6944" y="13182"/>
                </a:cubicBezTo>
                <a:lnTo>
                  <a:pt x="6944" y="19012"/>
                </a:lnTo>
                <a:lnTo>
                  <a:pt x="1410" y="12422"/>
                </a:lnTo>
                <a:cubicBezTo>
                  <a:pt x="1257" y="12289"/>
                  <a:pt x="1090" y="12233"/>
                  <a:pt x="931" y="12233"/>
                </a:cubicBezTo>
                <a:cubicBezTo>
                  <a:pt x="428" y="12233"/>
                  <a:pt x="1" y="12795"/>
                  <a:pt x="354" y="13309"/>
                </a:cubicBezTo>
                <a:lnTo>
                  <a:pt x="6987" y="21251"/>
                </a:lnTo>
                <a:lnTo>
                  <a:pt x="6987" y="57247"/>
                </a:lnTo>
                <a:cubicBezTo>
                  <a:pt x="6987" y="57627"/>
                  <a:pt x="7282" y="57923"/>
                  <a:pt x="7663" y="57965"/>
                </a:cubicBezTo>
                <a:cubicBezTo>
                  <a:pt x="8085" y="57923"/>
                  <a:pt x="8381" y="57627"/>
                  <a:pt x="8381" y="57247"/>
                </a:cubicBezTo>
                <a:lnTo>
                  <a:pt x="8381" y="21251"/>
                </a:lnTo>
                <a:lnTo>
                  <a:pt x="15014" y="13309"/>
                </a:lnTo>
                <a:cubicBezTo>
                  <a:pt x="15309" y="13013"/>
                  <a:pt x="15267" y="12591"/>
                  <a:pt x="14971" y="12337"/>
                </a:cubicBezTo>
                <a:cubicBezTo>
                  <a:pt x="14834" y="12219"/>
                  <a:pt x="14661" y="12156"/>
                  <a:pt x="14489" y="12156"/>
                </a:cubicBezTo>
                <a:cubicBezTo>
                  <a:pt x="14290" y="12156"/>
                  <a:pt x="14093" y="12240"/>
                  <a:pt x="13957" y="12422"/>
                </a:cubicBezTo>
                <a:lnTo>
                  <a:pt x="8381" y="19012"/>
                </a:lnTo>
                <a:lnTo>
                  <a:pt x="8381" y="13182"/>
                </a:lnTo>
                <a:cubicBezTo>
                  <a:pt x="8550" y="13140"/>
                  <a:pt x="8719" y="13055"/>
                  <a:pt x="8803" y="12886"/>
                </a:cubicBezTo>
                <a:lnTo>
                  <a:pt x="14676" y="4817"/>
                </a:lnTo>
                <a:cubicBezTo>
                  <a:pt x="15129" y="4243"/>
                  <a:pt x="14632" y="3648"/>
                  <a:pt x="14111" y="3648"/>
                </a:cubicBezTo>
                <a:cubicBezTo>
                  <a:pt x="13903" y="3648"/>
                  <a:pt x="13692" y="3743"/>
                  <a:pt x="13535" y="3972"/>
                </a:cubicBezTo>
                <a:lnTo>
                  <a:pt x="8381" y="11070"/>
                </a:lnTo>
                <a:lnTo>
                  <a:pt x="8381" y="719"/>
                </a:lnTo>
                <a:cubicBezTo>
                  <a:pt x="8381" y="339"/>
                  <a:pt x="8085" y="1"/>
                  <a:pt x="7705"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6;p14"/>
          <p:cNvSpPr/>
          <p:nvPr/>
        </p:nvSpPr>
        <p:spPr>
          <a:xfrm>
            <a:off x="12011791" y="4465848"/>
            <a:ext cx="1007469" cy="1305640"/>
          </a:xfrm>
          <a:custGeom>
            <a:avLst/>
            <a:gdLst/>
            <a:ahLst/>
            <a:cxnLst/>
            <a:rect l="l" t="t" r="r" b="b"/>
            <a:pathLst>
              <a:path w="25392" h="32907" extrusionOk="0">
                <a:moveTo>
                  <a:pt x="12801" y="1"/>
                </a:moveTo>
                <a:cubicBezTo>
                  <a:pt x="12314" y="1"/>
                  <a:pt x="11821" y="27"/>
                  <a:pt x="11323" y="79"/>
                </a:cubicBezTo>
                <a:cubicBezTo>
                  <a:pt x="5577" y="713"/>
                  <a:pt x="1014" y="4980"/>
                  <a:pt x="338" y="10303"/>
                </a:cubicBezTo>
                <a:cubicBezTo>
                  <a:pt x="0" y="13303"/>
                  <a:pt x="845" y="16345"/>
                  <a:pt x="2789" y="18669"/>
                </a:cubicBezTo>
                <a:cubicBezTo>
                  <a:pt x="4225" y="20443"/>
                  <a:pt x="4943" y="22682"/>
                  <a:pt x="4817" y="24964"/>
                </a:cubicBezTo>
                <a:lnTo>
                  <a:pt x="4817" y="25428"/>
                </a:lnTo>
                <a:cubicBezTo>
                  <a:pt x="4817" y="29526"/>
                  <a:pt x="8365" y="32864"/>
                  <a:pt x="12802" y="32906"/>
                </a:cubicBezTo>
                <a:cubicBezTo>
                  <a:pt x="12830" y="32906"/>
                  <a:pt x="12858" y="32907"/>
                  <a:pt x="12886" y="32907"/>
                </a:cubicBezTo>
                <a:cubicBezTo>
                  <a:pt x="17243" y="32907"/>
                  <a:pt x="20914" y="29669"/>
                  <a:pt x="20998" y="25555"/>
                </a:cubicBezTo>
                <a:cubicBezTo>
                  <a:pt x="21040" y="25217"/>
                  <a:pt x="20998" y="24837"/>
                  <a:pt x="20955" y="24457"/>
                </a:cubicBezTo>
                <a:cubicBezTo>
                  <a:pt x="20702" y="22429"/>
                  <a:pt x="21336" y="20443"/>
                  <a:pt x="22688" y="18922"/>
                </a:cubicBezTo>
                <a:cubicBezTo>
                  <a:pt x="24420" y="16894"/>
                  <a:pt x="25391" y="14275"/>
                  <a:pt x="25391" y="11613"/>
                </a:cubicBezTo>
                <a:cubicBezTo>
                  <a:pt x="25352" y="5180"/>
                  <a:pt x="19709" y="1"/>
                  <a:pt x="1280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7;p14"/>
          <p:cNvSpPr/>
          <p:nvPr/>
        </p:nvSpPr>
        <p:spPr>
          <a:xfrm>
            <a:off x="12325236" y="4966410"/>
            <a:ext cx="411288" cy="1232516"/>
          </a:xfrm>
          <a:custGeom>
            <a:avLst/>
            <a:gdLst/>
            <a:ahLst/>
            <a:cxnLst/>
            <a:rect l="l" t="t" r="r" b="b"/>
            <a:pathLst>
              <a:path w="10366" h="31064" extrusionOk="0">
                <a:moveTo>
                  <a:pt x="4902" y="1"/>
                </a:moveTo>
                <a:cubicBezTo>
                  <a:pt x="4542" y="1"/>
                  <a:pt x="4183" y="243"/>
                  <a:pt x="4226" y="729"/>
                </a:cubicBezTo>
                <a:lnTo>
                  <a:pt x="4226" y="6855"/>
                </a:lnTo>
                <a:lnTo>
                  <a:pt x="1226" y="2757"/>
                </a:lnTo>
                <a:cubicBezTo>
                  <a:pt x="1100" y="2582"/>
                  <a:pt x="900" y="2480"/>
                  <a:pt x="697" y="2480"/>
                </a:cubicBezTo>
                <a:cubicBezTo>
                  <a:pt x="557" y="2480"/>
                  <a:pt x="417" y="2528"/>
                  <a:pt x="296" y="2630"/>
                </a:cubicBezTo>
                <a:cubicBezTo>
                  <a:pt x="43" y="2842"/>
                  <a:pt x="1" y="3264"/>
                  <a:pt x="212" y="3518"/>
                </a:cubicBezTo>
                <a:lnTo>
                  <a:pt x="4057" y="8799"/>
                </a:lnTo>
                <a:cubicBezTo>
                  <a:pt x="4141" y="8883"/>
                  <a:pt x="4226" y="8968"/>
                  <a:pt x="4310" y="9010"/>
                </a:cubicBezTo>
                <a:lnTo>
                  <a:pt x="4395" y="30430"/>
                </a:lnTo>
                <a:cubicBezTo>
                  <a:pt x="4437" y="30852"/>
                  <a:pt x="4754" y="31063"/>
                  <a:pt x="5071" y="31063"/>
                </a:cubicBezTo>
                <a:cubicBezTo>
                  <a:pt x="5387" y="31063"/>
                  <a:pt x="5704" y="30852"/>
                  <a:pt x="5746" y="30430"/>
                </a:cubicBezTo>
                <a:lnTo>
                  <a:pt x="5662" y="14206"/>
                </a:lnTo>
                <a:lnTo>
                  <a:pt x="9929" y="9094"/>
                </a:lnTo>
                <a:cubicBezTo>
                  <a:pt x="10366" y="8564"/>
                  <a:pt x="9904" y="7941"/>
                  <a:pt x="9394" y="7941"/>
                </a:cubicBezTo>
                <a:cubicBezTo>
                  <a:pt x="9214" y="7941"/>
                  <a:pt x="9027" y="8019"/>
                  <a:pt x="8873" y="8207"/>
                </a:cubicBezTo>
                <a:lnTo>
                  <a:pt x="5662" y="12094"/>
                </a:lnTo>
                <a:lnTo>
                  <a:pt x="5577" y="729"/>
                </a:lnTo>
                <a:cubicBezTo>
                  <a:pt x="5620" y="243"/>
                  <a:pt x="5261" y="1"/>
                  <a:pt x="4902"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8;p14"/>
          <p:cNvSpPr/>
          <p:nvPr/>
        </p:nvSpPr>
        <p:spPr>
          <a:xfrm>
            <a:off x="5643685" y="4195453"/>
            <a:ext cx="1146616" cy="1483868"/>
          </a:xfrm>
          <a:custGeom>
            <a:avLst/>
            <a:gdLst/>
            <a:ahLst/>
            <a:cxnLst/>
            <a:rect l="l" t="t" r="r" b="b"/>
            <a:pathLst>
              <a:path w="28899" h="37399" extrusionOk="0">
                <a:moveTo>
                  <a:pt x="14304" y="0"/>
                </a:moveTo>
                <a:cubicBezTo>
                  <a:pt x="6444" y="0"/>
                  <a:pt x="40" y="5896"/>
                  <a:pt x="1" y="13189"/>
                </a:cubicBezTo>
                <a:cubicBezTo>
                  <a:pt x="1" y="16231"/>
                  <a:pt x="1099" y="19189"/>
                  <a:pt x="3085" y="21470"/>
                </a:cubicBezTo>
                <a:cubicBezTo>
                  <a:pt x="4606" y="23202"/>
                  <a:pt x="5324" y="25484"/>
                  <a:pt x="5028" y="27765"/>
                </a:cubicBezTo>
                <a:cubicBezTo>
                  <a:pt x="4986" y="28187"/>
                  <a:pt x="4944" y="28610"/>
                  <a:pt x="4986" y="29032"/>
                </a:cubicBezTo>
                <a:cubicBezTo>
                  <a:pt x="5070" y="33670"/>
                  <a:pt x="9202" y="37399"/>
                  <a:pt x="14157" y="37399"/>
                </a:cubicBezTo>
                <a:cubicBezTo>
                  <a:pt x="14212" y="37399"/>
                  <a:pt x="14267" y="37398"/>
                  <a:pt x="14323" y="37398"/>
                </a:cubicBezTo>
                <a:cubicBezTo>
                  <a:pt x="19350" y="37313"/>
                  <a:pt x="23406" y="33553"/>
                  <a:pt x="23406" y="28863"/>
                </a:cubicBezTo>
                <a:lnTo>
                  <a:pt x="23406" y="28356"/>
                </a:lnTo>
                <a:cubicBezTo>
                  <a:pt x="23237" y="25779"/>
                  <a:pt x="24082" y="23202"/>
                  <a:pt x="25687" y="21217"/>
                </a:cubicBezTo>
                <a:cubicBezTo>
                  <a:pt x="27884" y="18555"/>
                  <a:pt x="28898" y="15133"/>
                  <a:pt x="28476" y="11711"/>
                </a:cubicBezTo>
                <a:cubicBezTo>
                  <a:pt x="27758" y="5627"/>
                  <a:pt x="22519" y="769"/>
                  <a:pt x="16013" y="93"/>
                </a:cubicBezTo>
                <a:cubicBezTo>
                  <a:pt x="15437" y="30"/>
                  <a:pt x="14867" y="0"/>
                  <a:pt x="143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09;p14"/>
          <p:cNvSpPr/>
          <p:nvPr/>
        </p:nvSpPr>
        <p:spPr>
          <a:xfrm>
            <a:off x="5964591" y="4763146"/>
            <a:ext cx="470327" cy="1406023"/>
          </a:xfrm>
          <a:custGeom>
            <a:avLst/>
            <a:gdLst/>
            <a:ahLst/>
            <a:cxnLst/>
            <a:rect l="l" t="t" r="r" b="b"/>
            <a:pathLst>
              <a:path w="11854" h="35437" extrusionOk="0">
                <a:moveTo>
                  <a:pt x="6251" y="1"/>
                </a:moveTo>
                <a:cubicBezTo>
                  <a:pt x="5844" y="1"/>
                  <a:pt x="5432" y="276"/>
                  <a:pt x="5474" y="825"/>
                </a:cubicBezTo>
                <a:lnTo>
                  <a:pt x="5432" y="13753"/>
                </a:lnTo>
                <a:lnTo>
                  <a:pt x="1714" y="9317"/>
                </a:lnTo>
                <a:cubicBezTo>
                  <a:pt x="1549" y="9096"/>
                  <a:pt x="1341" y="9005"/>
                  <a:pt x="1136" y="9005"/>
                </a:cubicBezTo>
                <a:cubicBezTo>
                  <a:pt x="555" y="9005"/>
                  <a:pt x="0" y="9737"/>
                  <a:pt x="531" y="10331"/>
                </a:cubicBezTo>
                <a:lnTo>
                  <a:pt x="5390" y="16119"/>
                </a:lnTo>
                <a:lnTo>
                  <a:pt x="5305" y="34581"/>
                </a:lnTo>
                <a:cubicBezTo>
                  <a:pt x="5263" y="35151"/>
                  <a:pt x="5664" y="35436"/>
                  <a:pt x="6066" y="35436"/>
                </a:cubicBezTo>
                <a:cubicBezTo>
                  <a:pt x="6467" y="35436"/>
                  <a:pt x="6868" y="35151"/>
                  <a:pt x="6826" y="34581"/>
                </a:cubicBezTo>
                <a:lnTo>
                  <a:pt x="6953" y="10246"/>
                </a:lnTo>
                <a:cubicBezTo>
                  <a:pt x="7037" y="10162"/>
                  <a:pt x="7164" y="10119"/>
                  <a:pt x="7206" y="9993"/>
                </a:cubicBezTo>
                <a:lnTo>
                  <a:pt x="11600" y="4036"/>
                </a:lnTo>
                <a:cubicBezTo>
                  <a:pt x="11854" y="3698"/>
                  <a:pt x="11811" y="3191"/>
                  <a:pt x="11473" y="2979"/>
                </a:cubicBezTo>
                <a:cubicBezTo>
                  <a:pt x="11336" y="2877"/>
                  <a:pt x="11178" y="2829"/>
                  <a:pt x="11022" y="2829"/>
                </a:cubicBezTo>
                <a:cubicBezTo>
                  <a:pt x="10793" y="2829"/>
                  <a:pt x="10568" y="2931"/>
                  <a:pt x="10417" y="3106"/>
                </a:cubicBezTo>
                <a:lnTo>
                  <a:pt x="6995" y="7796"/>
                </a:lnTo>
                <a:lnTo>
                  <a:pt x="6995" y="825"/>
                </a:lnTo>
                <a:cubicBezTo>
                  <a:pt x="7059" y="276"/>
                  <a:pt x="6657" y="1"/>
                  <a:pt x="6251"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110;p14"/>
          <p:cNvSpPr/>
          <p:nvPr/>
        </p:nvSpPr>
        <p:spPr>
          <a:xfrm>
            <a:off x="6451662" y="3417393"/>
            <a:ext cx="1384596" cy="1795924"/>
          </a:xfrm>
          <a:custGeom>
            <a:avLst/>
            <a:gdLst/>
            <a:ahLst/>
            <a:cxnLst/>
            <a:rect l="l" t="t" r="r" b="b"/>
            <a:pathLst>
              <a:path w="34897" h="45264" extrusionOk="0">
                <a:moveTo>
                  <a:pt x="17276" y="0"/>
                </a:moveTo>
                <a:cubicBezTo>
                  <a:pt x="7751" y="0"/>
                  <a:pt x="0" y="7161"/>
                  <a:pt x="0" y="16027"/>
                </a:cubicBezTo>
                <a:cubicBezTo>
                  <a:pt x="0" y="19703"/>
                  <a:pt x="1310" y="23294"/>
                  <a:pt x="3760" y="26082"/>
                </a:cubicBezTo>
                <a:cubicBezTo>
                  <a:pt x="5619" y="28152"/>
                  <a:pt x="6464" y="30898"/>
                  <a:pt x="6168" y="33687"/>
                </a:cubicBezTo>
                <a:cubicBezTo>
                  <a:pt x="6084" y="34194"/>
                  <a:pt x="6084" y="34701"/>
                  <a:pt x="6084" y="35208"/>
                </a:cubicBezTo>
                <a:cubicBezTo>
                  <a:pt x="6251" y="40775"/>
                  <a:pt x="11271" y="45264"/>
                  <a:pt x="17281" y="45264"/>
                </a:cubicBezTo>
                <a:cubicBezTo>
                  <a:pt x="17337" y="45264"/>
                  <a:pt x="17393" y="45263"/>
                  <a:pt x="17449" y="45263"/>
                </a:cubicBezTo>
                <a:cubicBezTo>
                  <a:pt x="23490" y="45136"/>
                  <a:pt x="28391" y="40573"/>
                  <a:pt x="28391" y="34912"/>
                </a:cubicBezTo>
                <a:lnTo>
                  <a:pt x="28391" y="34236"/>
                </a:lnTo>
                <a:cubicBezTo>
                  <a:pt x="28180" y="31109"/>
                  <a:pt x="29151" y="28025"/>
                  <a:pt x="31095" y="25617"/>
                </a:cubicBezTo>
                <a:cubicBezTo>
                  <a:pt x="33714" y="22364"/>
                  <a:pt x="34897" y="18224"/>
                  <a:pt x="34390" y="14084"/>
                </a:cubicBezTo>
                <a:cubicBezTo>
                  <a:pt x="33460" y="6775"/>
                  <a:pt x="27166" y="944"/>
                  <a:pt x="19223" y="99"/>
                </a:cubicBezTo>
                <a:cubicBezTo>
                  <a:pt x="18567" y="33"/>
                  <a:pt x="17917" y="0"/>
                  <a:pt x="1727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111;p14"/>
          <p:cNvSpPr/>
          <p:nvPr/>
        </p:nvSpPr>
        <p:spPr>
          <a:xfrm>
            <a:off x="6864696" y="4105227"/>
            <a:ext cx="545792" cy="2061837"/>
          </a:xfrm>
          <a:custGeom>
            <a:avLst/>
            <a:gdLst/>
            <a:ahLst/>
            <a:cxnLst/>
            <a:rect l="l" t="t" r="r" b="b"/>
            <a:pathLst>
              <a:path w="13756" h="51966" extrusionOk="0">
                <a:moveTo>
                  <a:pt x="6954" y="1"/>
                </a:moveTo>
                <a:cubicBezTo>
                  <a:pt x="6574" y="1"/>
                  <a:pt x="6320" y="296"/>
                  <a:pt x="6320" y="634"/>
                </a:cubicBezTo>
                <a:lnTo>
                  <a:pt x="6320" y="9887"/>
                </a:lnTo>
                <a:lnTo>
                  <a:pt x="1673" y="3549"/>
                </a:lnTo>
                <a:cubicBezTo>
                  <a:pt x="1543" y="3336"/>
                  <a:pt x="1360" y="3249"/>
                  <a:pt x="1176" y="3249"/>
                </a:cubicBezTo>
                <a:cubicBezTo>
                  <a:pt x="705" y="3249"/>
                  <a:pt x="233" y="3823"/>
                  <a:pt x="659" y="4310"/>
                </a:cubicBezTo>
                <a:lnTo>
                  <a:pt x="5940" y="11577"/>
                </a:lnTo>
                <a:cubicBezTo>
                  <a:pt x="6025" y="11703"/>
                  <a:pt x="6151" y="11788"/>
                  <a:pt x="6320" y="11830"/>
                </a:cubicBezTo>
                <a:lnTo>
                  <a:pt x="6320" y="17069"/>
                </a:lnTo>
                <a:lnTo>
                  <a:pt x="1293" y="11112"/>
                </a:lnTo>
                <a:cubicBezTo>
                  <a:pt x="1160" y="10979"/>
                  <a:pt x="1010" y="10923"/>
                  <a:pt x="865" y="10923"/>
                </a:cubicBezTo>
                <a:cubicBezTo>
                  <a:pt x="409" y="10923"/>
                  <a:pt x="1" y="11476"/>
                  <a:pt x="321" y="11957"/>
                </a:cubicBezTo>
                <a:lnTo>
                  <a:pt x="6320" y="19012"/>
                </a:lnTo>
                <a:lnTo>
                  <a:pt x="6320" y="51332"/>
                </a:lnTo>
                <a:cubicBezTo>
                  <a:pt x="6278" y="51670"/>
                  <a:pt x="6574" y="51966"/>
                  <a:pt x="6954" y="51966"/>
                </a:cubicBezTo>
                <a:cubicBezTo>
                  <a:pt x="7292" y="51966"/>
                  <a:pt x="7546" y="51670"/>
                  <a:pt x="7546" y="51332"/>
                </a:cubicBezTo>
                <a:lnTo>
                  <a:pt x="7546" y="19012"/>
                </a:lnTo>
                <a:lnTo>
                  <a:pt x="13545" y="11915"/>
                </a:lnTo>
                <a:cubicBezTo>
                  <a:pt x="13756" y="11661"/>
                  <a:pt x="13714" y="11281"/>
                  <a:pt x="13460" y="11027"/>
                </a:cubicBezTo>
                <a:cubicBezTo>
                  <a:pt x="13351" y="10936"/>
                  <a:pt x="13210" y="10892"/>
                  <a:pt x="13068" y="10892"/>
                </a:cubicBezTo>
                <a:cubicBezTo>
                  <a:pt x="12881" y="10892"/>
                  <a:pt x="12693" y="10968"/>
                  <a:pt x="12573" y="11112"/>
                </a:cubicBezTo>
                <a:lnTo>
                  <a:pt x="7588" y="17069"/>
                </a:lnTo>
                <a:lnTo>
                  <a:pt x="7588" y="11788"/>
                </a:lnTo>
                <a:cubicBezTo>
                  <a:pt x="7715" y="11788"/>
                  <a:pt x="7841" y="11703"/>
                  <a:pt x="7926" y="11577"/>
                </a:cubicBezTo>
                <a:lnTo>
                  <a:pt x="13207" y="4310"/>
                </a:lnTo>
                <a:cubicBezTo>
                  <a:pt x="13515" y="3816"/>
                  <a:pt x="13103" y="3323"/>
                  <a:pt x="12660" y="3323"/>
                </a:cubicBezTo>
                <a:cubicBezTo>
                  <a:pt x="12497" y="3323"/>
                  <a:pt x="12330" y="3390"/>
                  <a:pt x="12193" y="3549"/>
                </a:cubicBezTo>
                <a:lnTo>
                  <a:pt x="7588" y="9887"/>
                </a:lnTo>
                <a:lnTo>
                  <a:pt x="7588" y="634"/>
                </a:lnTo>
                <a:cubicBezTo>
                  <a:pt x="7588" y="296"/>
                  <a:pt x="7292" y="1"/>
                  <a:pt x="6954"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112;p14"/>
          <p:cNvSpPr/>
          <p:nvPr/>
        </p:nvSpPr>
        <p:spPr>
          <a:xfrm>
            <a:off x="7147313" y="3820269"/>
            <a:ext cx="2643457" cy="890147"/>
          </a:xfrm>
          <a:custGeom>
            <a:avLst/>
            <a:gdLst/>
            <a:ahLst/>
            <a:cxnLst/>
            <a:rect l="l" t="t" r="r" b="b"/>
            <a:pathLst>
              <a:path w="66625" h="22435" extrusionOk="0">
                <a:moveTo>
                  <a:pt x="21462" y="0"/>
                </a:moveTo>
                <a:lnTo>
                  <a:pt x="0" y="22434"/>
                </a:lnTo>
                <a:lnTo>
                  <a:pt x="44825" y="22434"/>
                </a:lnTo>
                <a:lnTo>
                  <a:pt x="6662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113;p14"/>
          <p:cNvSpPr/>
          <p:nvPr/>
        </p:nvSpPr>
        <p:spPr>
          <a:xfrm>
            <a:off x="8925819" y="3816897"/>
            <a:ext cx="1815405" cy="1046036"/>
          </a:xfrm>
          <a:custGeom>
            <a:avLst/>
            <a:gdLst/>
            <a:ahLst/>
            <a:cxnLst/>
            <a:rect l="l" t="t" r="r" b="b"/>
            <a:pathLst>
              <a:path w="45755" h="26364" extrusionOk="0">
                <a:moveTo>
                  <a:pt x="21927" y="1"/>
                </a:moveTo>
                <a:lnTo>
                  <a:pt x="21800" y="85"/>
                </a:lnTo>
                <a:lnTo>
                  <a:pt x="0" y="22519"/>
                </a:lnTo>
                <a:lnTo>
                  <a:pt x="3845" y="26364"/>
                </a:lnTo>
                <a:lnTo>
                  <a:pt x="23617" y="7437"/>
                </a:lnTo>
                <a:lnTo>
                  <a:pt x="42501" y="26364"/>
                </a:lnTo>
                <a:lnTo>
                  <a:pt x="45755" y="23111"/>
                </a:lnTo>
                <a:lnTo>
                  <a:pt x="21927"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114;p14"/>
          <p:cNvSpPr/>
          <p:nvPr/>
        </p:nvSpPr>
        <p:spPr>
          <a:xfrm>
            <a:off x="7127197" y="4710376"/>
            <a:ext cx="1951180" cy="152557"/>
          </a:xfrm>
          <a:custGeom>
            <a:avLst/>
            <a:gdLst/>
            <a:ahLst/>
            <a:cxnLst/>
            <a:rect l="l" t="t" r="r" b="b"/>
            <a:pathLst>
              <a:path w="49177" h="3845" extrusionOk="0">
                <a:moveTo>
                  <a:pt x="0" y="0"/>
                </a:moveTo>
                <a:lnTo>
                  <a:pt x="3338" y="3845"/>
                </a:lnTo>
                <a:lnTo>
                  <a:pt x="49177" y="3845"/>
                </a:lnTo>
                <a:lnTo>
                  <a:pt x="4533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115;p14"/>
          <p:cNvSpPr/>
          <p:nvPr/>
        </p:nvSpPr>
        <p:spPr>
          <a:xfrm>
            <a:off x="9068299" y="4105227"/>
            <a:ext cx="1523743" cy="1959591"/>
          </a:xfrm>
          <a:custGeom>
            <a:avLst/>
            <a:gdLst/>
            <a:ahLst/>
            <a:cxnLst/>
            <a:rect l="l" t="t" r="r" b="b"/>
            <a:pathLst>
              <a:path w="38404" h="49389" extrusionOk="0">
                <a:moveTo>
                  <a:pt x="19857" y="1"/>
                </a:moveTo>
                <a:lnTo>
                  <a:pt x="254" y="18590"/>
                </a:lnTo>
                <a:lnTo>
                  <a:pt x="0" y="19054"/>
                </a:lnTo>
                <a:lnTo>
                  <a:pt x="0" y="49389"/>
                </a:lnTo>
                <a:lnTo>
                  <a:pt x="38403" y="49135"/>
                </a:lnTo>
                <a:lnTo>
                  <a:pt x="38403" y="18843"/>
                </a:lnTo>
                <a:lnTo>
                  <a:pt x="38403" y="18590"/>
                </a:lnTo>
                <a:lnTo>
                  <a:pt x="19857"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116;p14"/>
          <p:cNvSpPr/>
          <p:nvPr/>
        </p:nvSpPr>
        <p:spPr>
          <a:xfrm>
            <a:off x="9527595" y="5099247"/>
            <a:ext cx="348679" cy="217944"/>
          </a:xfrm>
          <a:custGeom>
            <a:avLst/>
            <a:gdLst/>
            <a:ahLst/>
            <a:cxnLst/>
            <a:rect l="l" t="t" r="r" b="b"/>
            <a:pathLst>
              <a:path w="8788" h="5493" extrusionOk="0">
                <a:moveTo>
                  <a:pt x="803" y="1"/>
                </a:moveTo>
                <a:cubicBezTo>
                  <a:pt x="338" y="1"/>
                  <a:pt x="0" y="339"/>
                  <a:pt x="0" y="803"/>
                </a:cubicBezTo>
                <a:lnTo>
                  <a:pt x="0" y="5493"/>
                </a:lnTo>
                <a:lnTo>
                  <a:pt x="8788" y="5493"/>
                </a:lnTo>
                <a:lnTo>
                  <a:pt x="8788" y="1"/>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117;p14"/>
          <p:cNvSpPr/>
          <p:nvPr/>
        </p:nvSpPr>
        <p:spPr>
          <a:xfrm>
            <a:off x="9527595" y="5404320"/>
            <a:ext cx="348679" cy="233061"/>
          </a:xfrm>
          <a:custGeom>
            <a:avLst/>
            <a:gdLst/>
            <a:ahLst/>
            <a:cxnLst/>
            <a:rect l="l" t="t" r="r" b="b"/>
            <a:pathLst>
              <a:path w="8788" h="5874" extrusionOk="0">
                <a:moveTo>
                  <a:pt x="0" y="1"/>
                </a:moveTo>
                <a:lnTo>
                  <a:pt x="0" y="5028"/>
                </a:lnTo>
                <a:cubicBezTo>
                  <a:pt x="0" y="5493"/>
                  <a:pt x="338" y="5831"/>
                  <a:pt x="803" y="5873"/>
                </a:cubicBezTo>
                <a:lnTo>
                  <a:pt x="8788" y="5873"/>
                </a:lnTo>
                <a:lnTo>
                  <a:pt x="8788" y="1"/>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118;p14"/>
          <p:cNvSpPr/>
          <p:nvPr/>
        </p:nvSpPr>
        <p:spPr>
          <a:xfrm>
            <a:off x="9963405" y="5099247"/>
            <a:ext cx="321897" cy="217944"/>
          </a:xfrm>
          <a:custGeom>
            <a:avLst/>
            <a:gdLst/>
            <a:ahLst/>
            <a:cxnLst/>
            <a:rect l="l" t="t" r="r" b="b"/>
            <a:pathLst>
              <a:path w="8113" h="5493" extrusionOk="0">
                <a:moveTo>
                  <a:pt x="0" y="1"/>
                </a:moveTo>
                <a:lnTo>
                  <a:pt x="0" y="5493"/>
                </a:lnTo>
                <a:lnTo>
                  <a:pt x="8112" y="5493"/>
                </a:lnTo>
                <a:lnTo>
                  <a:pt x="8112" y="803"/>
                </a:lnTo>
                <a:cubicBezTo>
                  <a:pt x="8112" y="339"/>
                  <a:pt x="7732" y="1"/>
                  <a:pt x="7267"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119;p14"/>
          <p:cNvSpPr/>
          <p:nvPr/>
        </p:nvSpPr>
        <p:spPr>
          <a:xfrm>
            <a:off x="9963405" y="5404320"/>
            <a:ext cx="321897" cy="231395"/>
          </a:xfrm>
          <a:custGeom>
            <a:avLst/>
            <a:gdLst/>
            <a:ahLst/>
            <a:cxnLst/>
            <a:rect l="l" t="t" r="r" b="b"/>
            <a:pathLst>
              <a:path w="8113" h="5832" extrusionOk="0">
                <a:moveTo>
                  <a:pt x="0" y="1"/>
                </a:moveTo>
                <a:lnTo>
                  <a:pt x="0" y="5831"/>
                </a:lnTo>
                <a:lnTo>
                  <a:pt x="7267" y="5831"/>
                </a:lnTo>
                <a:cubicBezTo>
                  <a:pt x="7732" y="5831"/>
                  <a:pt x="8112" y="5493"/>
                  <a:pt x="8112" y="5028"/>
                </a:cubicBezTo>
                <a:lnTo>
                  <a:pt x="8112" y="1"/>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120;p14"/>
          <p:cNvSpPr/>
          <p:nvPr/>
        </p:nvSpPr>
        <p:spPr>
          <a:xfrm>
            <a:off x="7269677" y="4852855"/>
            <a:ext cx="1798663" cy="1211964"/>
          </a:xfrm>
          <a:custGeom>
            <a:avLst/>
            <a:gdLst/>
            <a:ahLst/>
            <a:cxnLst/>
            <a:rect l="l" t="t" r="r" b="b"/>
            <a:pathLst>
              <a:path w="45333" h="30546" extrusionOk="0">
                <a:moveTo>
                  <a:pt x="0" y="0"/>
                </a:moveTo>
                <a:lnTo>
                  <a:pt x="0" y="30546"/>
                </a:lnTo>
                <a:lnTo>
                  <a:pt x="45332" y="30546"/>
                </a:lnTo>
                <a:lnTo>
                  <a:pt x="4533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121;p14"/>
          <p:cNvSpPr/>
          <p:nvPr/>
        </p:nvSpPr>
        <p:spPr>
          <a:xfrm>
            <a:off x="7971993" y="5297036"/>
            <a:ext cx="360463" cy="757745"/>
          </a:xfrm>
          <a:custGeom>
            <a:avLst/>
            <a:gdLst/>
            <a:ahLst/>
            <a:cxnLst/>
            <a:rect l="l" t="t" r="r" b="b"/>
            <a:pathLst>
              <a:path w="9085" h="19098" extrusionOk="0">
                <a:moveTo>
                  <a:pt x="1015" y="1"/>
                </a:moveTo>
                <a:cubicBezTo>
                  <a:pt x="466" y="1"/>
                  <a:pt x="1" y="466"/>
                  <a:pt x="1" y="1015"/>
                </a:cubicBezTo>
                <a:lnTo>
                  <a:pt x="1" y="19097"/>
                </a:lnTo>
                <a:lnTo>
                  <a:pt x="9084" y="19097"/>
                </a:lnTo>
                <a:lnTo>
                  <a:pt x="9084" y="1015"/>
                </a:lnTo>
                <a:cubicBezTo>
                  <a:pt x="9084" y="466"/>
                  <a:pt x="8620" y="1"/>
                  <a:pt x="8070"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122;p14"/>
          <p:cNvSpPr/>
          <p:nvPr/>
        </p:nvSpPr>
        <p:spPr>
          <a:xfrm>
            <a:off x="8692799" y="5302074"/>
            <a:ext cx="152596" cy="125775"/>
          </a:xfrm>
          <a:custGeom>
            <a:avLst/>
            <a:gdLst/>
            <a:ahLst/>
            <a:cxnLst/>
            <a:rect l="l" t="t" r="r" b="b"/>
            <a:pathLst>
              <a:path w="3846" h="3170" extrusionOk="0">
                <a:moveTo>
                  <a:pt x="1" y="1"/>
                </a:moveTo>
                <a:lnTo>
                  <a:pt x="1" y="3169"/>
                </a:lnTo>
                <a:lnTo>
                  <a:pt x="3845" y="3127"/>
                </a:lnTo>
                <a:lnTo>
                  <a:pt x="3845" y="381"/>
                </a:lnTo>
                <a:cubicBezTo>
                  <a:pt x="3845" y="170"/>
                  <a:pt x="3718" y="1"/>
                  <a:pt x="3507"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123;p14"/>
          <p:cNvSpPr/>
          <p:nvPr/>
        </p:nvSpPr>
        <p:spPr>
          <a:xfrm>
            <a:off x="8505049" y="5302074"/>
            <a:ext cx="154263" cy="124108"/>
          </a:xfrm>
          <a:custGeom>
            <a:avLst/>
            <a:gdLst/>
            <a:ahLst/>
            <a:cxnLst/>
            <a:rect l="l" t="t" r="r" b="b"/>
            <a:pathLst>
              <a:path w="3888" h="3128" extrusionOk="0">
                <a:moveTo>
                  <a:pt x="381" y="1"/>
                </a:moveTo>
                <a:cubicBezTo>
                  <a:pt x="170" y="1"/>
                  <a:pt x="1" y="170"/>
                  <a:pt x="1" y="339"/>
                </a:cubicBezTo>
                <a:lnTo>
                  <a:pt x="1" y="3127"/>
                </a:lnTo>
                <a:lnTo>
                  <a:pt x="3888" y="3127"/>
                </a:lnTo>
                <a:lnTo>
                  <a:pt x="3888" y="1"/>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124;p14"/>
          <p:cNvSpPr/>
          <p:nvPr/>
        </p:nvSpPr>
        <p:spPr>
          <a:xfrm>
            <a:off x="8505049" y="5459669"/>
            <a:ext cx="154263" cy="125736"/>
          </a:xfrm>
          <a:custGeom>
            <a:avLst/>
            <a:gdLst/>
            <a:ahLst/>
            <a:cxnLst/>
            <a:rect l="l" t="t" r="r" b="b"/>
            <a:pathLst>
              <a:path w="3888" h="3169" extrusionOk="0">
                <a:moveTo>
                  <a:pt x="3888" y="0"/>
                </a:moveTo>
                <a:lnTo>
                  <a:pt x="1" y="42"/>
                </a:lnTo>
                <a:lnTo>
                  <a:pt x="1" y="2831"/>
                </a:lnTo>
                <a:cubicBezTo>
                  <a:pt x="1" y="3000"/>
                  <a:pt x="170" y="3169"/>
                  <a:pt x="381" y="3169"/>
                </a:cubicBezTo>
                <a:lnTo>
                  <a:pt x="3888" y="3169"/>
                </a:lnTo>
                <a:lnTo>
                  <a:pt x="3888" y="0"/>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125;p14"/>
          <p:cNvSpPr/>
          <p:nvPr/>
        </p:nvSpPr>
        <p:spPr>
          <a:xfrm>
            <a:off x="8692799" y="5461336"/>
            <a:ext cx="152596" cy="124069"/>
          </a:xfrm>
          <a:custGeom>
            <a:avLst/>
            <a:gdLst/>
            <a:ahLst/>
            <a:cxnLst/>
            <a:rect l="l" t="t" r="r" b="b"/>
            <a:pathLst>
              <a:path w="3846" h="3127" extrusionOk="0">
                <a:moveTo>
                  <a:pt x="1" y="0"/>
                </a:moveTo>
                <a:lnTo>
                  <a:pt x="1" y="3127"/>
                </a:lnTo>
                <a:lnTo>
                  <a:pt x="3507" y="3127"/>
                </a:lnTo>
                <a:cubicBezTo>
                  <a:pt x="3718" y="3127"/>
                  <a:pt x="3845" y="2958"/>
                  <a:pt x="3845" y="2789"/>
                </a:cubicBezTo>
                <a:lnTo>
                  <a:pt x="3845" y="0"/>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126;p14"/>
          <p:cNvSpPr/>
          <p:nvPr/>
        </p:nvSpPr>
        <p:spPr>
          <a:xfrm>
            <a:off x="7643470" y="5302074"/>
            <a:ext cx="154263" cy="125775"/>
          </a:xfrm>
          <a:custGeom>
            <a:avLst/>
            <a:gdLst/>
            <a:ahLst/>
            <a:cxnLst/>
            <a:rect l="l" t="t" r="r" b="b"/>
            <a:pathLst>
              <a:path w="3888" h="3170" extrusionOk="0">
                <a:moveTo>
                  <a:pt x="0" y="1"/>
                </a:moveTo>
                <a:lnTo>
                  <a:pt x="0" y="3169"/>
                </a:lnTo>
                <a:lnTo>
                  <a:pt x="3887" y="3127"/>
                </a:lnTo>
                <a:lnTo>
                  <a:pt x="3887" y="381"/>
                </a:lnTo>
                <a:cubicBezTo>
                  <a:pt x="3845" y="170"/>
                  <a:pt x="3718" y="1"/>
                  <a:pt x="3507"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127;p14"/>
          <p:cNvSpPr/>
          <p:nvPr/>
        </p:nvSpPr>
        <p:spPr>
          <a:xfrm>
            <a:off x="7643470" y="5461336"/>
            <a:ext cx="152557" cy="124069"/>
          </a:xfrm>
          <a:custGeom>
            <a:avLst/>
            <a:gdLst/>
            <a:ahLst/>
            <a:cxnLst/>
            <a:rect l="l" t="t" r="r" b="b"/>
            <a:pathLst>
              <a:path w="3845" h="3127" extrusionOk="0">
                <a:moveTo>
                  <a:pt x="0" y="0"/>
                </a:moveTo>
                <a:lnTo>
                  <a:pt x="0" y="3127"/>
                </a:lnTo>
                <a:lnTo>
                  <a:pt x="3507" y="3127"/>
                </a:lnTo>
                <a:cubicBezTo>
                  <a:pt x="3676" y="3127"/>
                  <a:pt x="3845" y="2958"/>
                  <a:pt x="3845" y="2789"/>
                </a:cubicBezTo>
                <a:lnTo>
                  <a:pt x="3845" y="0"/>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128;p14"/>
          <p:cNvSpPr/>
          <p:nvPr/>
        </p:nvSpPr>
        <p:spPr>
          <a:xfrm>
            <a:off x="7455721" y="5302074"/>
            <a:ext cx="152596" cy="124108"/>
          </a:xfrm>
          <a:custGeom>
            <a:avLst/>
            <a:gdLst/>
            <a:ahLst/>
            <a:cxnLst/>
            <a:rect l="l" t="t" r="r" b="b"/>
            <a:pathLst>
              <a:path w="3846" h="3128" extrusionOk="0">
                <a:moveTo>
                  <a:pt x="381" y="1"/>
                </a:moveTo>
                <a:cubicBezTo>
                  <a:pt x="170" y="1"/>
                  <a:pt x="1" y="170"/>
                  <a:pt x="1" y="339"/>
                </a:cubicBezTo>
                <a:lnTo>
                  <a:pt x="1" y="3127"/>
                </a:lnTo>
                <a:lnTo>
                  <a:pt x="3845" y="3127"/>
                </a:lnTo>
                <a:lnTo>
                  <a:pt x="3845" y="1"/>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129;p14"/>
          <p:cNvSpPr/>
          <p:nvPr/>
        </p:nvSpPr>
        <p:spPr>
          <a:xfrm>
            <a:off x="7455721" y="5459669"/>
            <a:ext cx="152596" cy="125736"/>
          </a:xfrm>
          <a:custGeom>
            <a:avLst/>
            <a:gdLst/>
            <a:ahLst/>
            <a:cxnLst/>
            <a:rect l="l" t="t" r="r" b="b"/>
            <a:pathLst>
              <a:path w="3846" h="3169" extrusionOk="0">
                <a:moveTo>
                  <a:pt x="3845" y="0"/>
                </a:moveTo>
                <a:lnTo>
                  <a:pt x="1" y="42"/>
                </a:lnTo>
                <a:lnTo>
                  <a:pt x="1" y="2831"/>
                </a:lnTo>
                <a:cubicBezTo>
                  <a:pt x="1" y="3000"/>
                  <a:pt x="170" y="3169"/>
                  <a:pt x="381" y="3169"/>
                </a:cubicBezTo>
                <a:lnTo>
                  <a:pt x="3845" y="3169"/>
                </a:lnTo>
                <a:lnTo>
                  <a:pt x="3845" y="0"/>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130;p14"/>
          <p:cNvSpPr/>
          <p:nvPr/>
        </p:nvSpPr>
        <p:spPr>
          <a:xfrm>
            <a:off x="5709067" y="6061432"/>
            <a:ext cx="6629613" cy="890099"/>
          </a:xfrm>
          <a:custGeom>
            <a:avLst/>
            <a:gdLst/>
            <a:ahLst/>
            <a:cxnLst/>
            <a:rect l="l" t="t" r="r" b="b"/>
            <a:pathLst>
              <a:path w="167091" h="20111" extrusionOk="0">
                <a:moveTo>
                  <a:pt x="18547" y="0"/>
                </a:moveTo>
                <a:cubicBezTo>
                  <a:pt x="8323" y="0"/>
                  <a:pt x="0" y="8323"/>
                  <a:pt x="0" y="18589"/>
                </a:cubicBezTo>
                <a:lnTo>
                  <a:pt x="0" y="20110"/>
                </a:lnTo>
                <a:lnTo>
                  <a:pt x="167091" y="20110"/>
                </a:lnTo>
                <a:lnTo>
                  <a:pt x="167091" y="18589"/>
                </a:lnTo>
                <a:cubicBezTo>
                  <a:pt x="167091" y="8323"/>
                  <a:pt x="158768" y="0"/>
                  <a:pt x="14850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131;p14"/>
          <p:cNvSpPr/>
          <p:nvPr/>
        </p:nvSpPr>
        <p:spPr>
          <a:xfrm>
            <a:off x="6594141" y="6586090"/>
            <a:ext cx="4723705" cy="568289"/>
          </a:xfrm>
          <a:custGeom>
            <a:avLst/>
            <a:gdLst/>
            <a:ahLst/>
            <a:cxnLst/>
            <a:rect l="l" t="t" r="r" b="b"/>
            <a:pathLst>
              <a:path w="119055" h="14323" extrusionOk="0">
                <a:moveTo>
                  <a:pt x="13224" y="1"/>
                </a:moveTo>
                <a:cubicBezTo>
                  <a:pt x="5915" y="1"/>
                  <a:pt x="0" y="5915"/>
                  <a:pt x="0" y="13224"/>
                </a:cubicBezTo>
                <a:lnTo>
                  <a:pt x="0" y="14323"/>
                </a:lnTo>
                <a:lnTo>
                  <a:pt x="119055" y="14323"/>
                </a:lnTo>
                <a:lnTo>
                  <a:pt x="119055" y="13224"/>
                </a:lnTo>
                <a:cubicBezTo>
                  <a:pt x="119055" y="5915"/>
                  <a:pt x="113098" y="1"/>
                  <a:pt x="10578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132;p14"/>
          <p:cNvSpPr/>
          <p:nvPr/>
        </p:nvSpPr>
        <p:spPr>
          <a:xfrm>
            <a:off x="10275183" y="5607385"/>
            <a:ext cx="891812" cy="1156456"/>
          </a:xfrm>
          <a:custGeom>
            <a:avLst/>
            <a:gdLst/>
            <a:ahLst/>
            <a:cxnLst/>
            <a:rect l="l" t="t" r="r" b="b"/>
            <a:pathLst>
              <a:path w="22477" h="29147" extrusionOk="0">
                <a:moveTo>
                  <a:pt x="11078" y="1"/>
                </a:moveTo>
                <a:cubicBezTo>
                  <a:pt x="4980" y="1"/>
                  <a:pt x="40" y="4601"/>
                  <a:pt x="1" y="10261"/>
                </a:cubicBezTo>
                <a:cubicBezTo>
                  <a:pt x="1" y="12627"/>
                  <a:pt x="846" y="14908"/>
                  <a:pt x="2409" y="16725"/>
                </a:cubicBezTo>
                <a:cubicBezTo>
                  <a:pt x="3592" y="18077"/>
                  <a:pt x="4141" y="19851"/>
                  <a:pt x="3930" y="21626"/>
                </a:cubicBezTo>
                <a:cubicBezTo>
                  <a:pt x="3887" y="21964"/>
                  <a:pt x="3845" y="22302"/>
                  <a:pt x="3887" y="22640"/>
                </a:cubicBezTo>
                <a:cubicBezTo>
                  <a:pt x="3971" y="26247"/>
                  <a:pt x="7179" y="29146"/>
                  <a:pt x="11070" y="29146"/>
                </a:cubicBezTo>
                <a:cubicBezTo>
                  <a:pt x="11098" y="29146"/>
                  <a:pt x="11126" y="29146"/>
                  <a:pt x="11154" y="29146"/>
                </a:cubicBezTo>
                <a:cubicBezTo>
                  <a:pt x="15041" y="29104"/>
                  <a:pt x="18209" y="26146"/>
                  <a:pt x="18252" y="22513"/>
                </a:cubicBezTo>
                <a:lnTo>
                  <a:pt x="18252" y="22048"/>
                </a:lnTo>
                <a:cubicBezTo>
                  <a:pt x="18125" y="20063"/>
                  <a:pt x="18759" y="18077"/>
                  <a:pt x="20026" y="16514"/>
                </a:cubicBezTo>
                <a:cubicBezTo>
                  <a:pt x="21716" y="14444"/>
                  <a:pt x="22476" y="11782"/>
                  <a:pt x="22181" y="9120"/>
                </a:cubicBezTo>
                <a:cubicBezTo>
                  <a:pt x="21589" y="4346"/>
                  <a:pt x="17533" y="629"/>
                  <a:pt x="12464" y="79"/>
                </a:cubicBezTo>
                <a:cubicBezTo>
                  <a:pt x="11996" y="26"/>
                  <a:pt x="11534" y="1"/>
                  <a:pt x="1107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133;p14"/>
          <p:cNvSpPr/>
          <p:nvPr/>
        </p:nvSpPr>
        <p:spPr>
          <a:xfrm>
            <a:off x="10528121" y="6049702"/>
            <a:ext cx="363955" cy="1093369"/>
          </a:xfrm>
          <a:custGeom>
            <a:avLst/>
            <a:gdLst/>
            <a:ahLst/>
            <a:cxnLst/>
            <a:rect l="l" t="t" r="r" b="b"/>
            <a:pathLst>
              <a:path w="9173" h="27557" extrusionOk="0">
                <a:moveTo>
                  <a:pt x="4779" y="0"/>
                </a:moveTo>
                <a:cubicBezTo>
                  <a:pt x="4462" y="0"/>
                  <a:pt x="4145" y="212"/>
                  <a:pt x="4188" y="634"/>
                </a:cubicBezTo>
                <a:lnTo>
                  <a:pt x="4145" y="10731"/>
                </a:lnTo>
                <a:lnTo>
                  <a:pt x="1272" y="7267"/>
                </a:lnTo>
                <a:cubicBezTo>
                  <a:pt x="1139" y="7112"/>
                  <a:pt x="980" y="7047"/>
                  <a:pt x="826" y="7047"/>
                </a:cubicBezTo>
                <a:cubicBezTo>
                  <a:pt x="393" y="7047"/>
                  <a:pt x="0" y="7560"/>
                  <a:pt x="343" y="8027"/>
                </a:cubicBezTo>
                <a:lnTo>
                  <a:pt x="4145" y="12548"/>
                </a:lnTo>
                <a:lnTo>
                  <a:pt x="4061" y="26955"/>
                </a:lnTo>
                <a:cubicBezTo>
                  <a:pt x="4040" y="27356"/>
                  <a:pt x="4335" y="27557"/>
                  <a:pt x="4636" y="27557"/>
                </a:cubicBezTo>
                <a:cubicBezTo>
                  <a:pt x="4937" y="27557"/>
                  <a:pt x="5244" y="27356"/>
                  <a:pt x="5244" y="26955"/>
                </a:cubicBezTo>
                <a:lnTo>
                  <a:pt x="5328" y="7985"/>
                </a:lnTo>
                <a:cubicBezTo>
                  <a:pt x="5413" y="7943"/>
                  <a:pt x="5455" y="7858"/>
                  <a:pt x="5539" y="7816"/>
                </a:cubicBezTo>
                <a:lnTo>
                  <a:pt x="8962" y="3127"/>
                </a:lnTo>
                <a:cubicBezTo>
                  <a:pt x="9173" y="2873"/>
                  <a:pt x="9088" y="2493"/>
                  <a:pt x="8835" y="2324"/>
                </a:cubicBezTo>
                <a:cubicBezTo>
                  <a:pt x="8729" y="2236"/>
                  <a:pt x="8602" y="2192"/>
                  <a:pt x="8476" y="2192"/>
                </a:cubicBezTo>
                <a:cubicBezTo>
                  <a:pt x="8301" y="2192"/>
                  <a:pt x="8131" y="2278"/>
                  <a:pt x="8032" y="2451"/>
                </a:cubicBezTo>
                <a:lnTo>
                  <a:pt x="5371" y="6042"/>
                </a:lnTo>
                <a:lnTo>
                  <a:pt x="5371" y="634"/>
                </a:lnTo>
                <a:cubicBezTo>
                  <a:pt x="5413" y="212"/>
                  <a:pt x="5096" y="0"/>
                  <a:pt x="4779" y="0"/>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134;p14"/>
          <p:cNvSpPr/>
          <p:nvPr/>
        </p:nvSpPr>
        <p:spPr>
          <a:xfrm>
            <a:off x="9720345" y="6075848"/>
            <a:ext cx="620265" cy="803651"/>
          </a:xfrm>
          <a:custGeom>
            <a:avLst/>
            <a:gdLst/>
            <a:ahLst/>
            <a:cxnLst/>
            <a:rect l="l" t="t" r="r" b="b"/>
            <a:pathLst>
              <a:path w="15633" h="20255" extrusionOk="0">
                <a:moveTo>
                  <a:pt x="7962" y="1"/>
                </a:moveTo>
                <a:cubicBezTo>
                  <a:pt x="7636" y="1"/>
                  <a:pt x="7306" y="20"/>
                  <a:pt x="6971" y="60"/>
                </a:cubicBezTo>
                <a:cubicBezTo>
                  <a:pt x="3423" y="440"/>
                  <a:pt x="592" y="3059"/>
                  <a:pt x="212" y="6354"/>
                </a:cubicBezTo>
                <a:cubicBezTo>
                  <a:pt x="1" y="8171"/>
                  <a:pt x="550" y="10030"/>
                  <a:pt x="1690" y="11466"/>
                </a:cubicBezTo>
                <a:cubicBezTo>
                  <a:pt x="2578" y="12565"/>
                  <a:pt x="3042" y="13959"/>
                  <a:pt x="2958" y="15353"/>
                </a:cubicBezTo>
                <a:lnTo>
                  <a:pt x="2958" y="15649"/>
                </a:lnTo>
                <a:cubicBezTo>
                  <a:pt x="2958" y="18184"/>
                  <a:pt x="5155" y="20212"/>
                  <a:pt x="7859" y="20254"/>
                </a:cubicBezTo>
                <a:cubicBezTo>
                  <a:pt x="7887" y="20255"/>
                  <a:pt x="7915" y="20255"/>
                  <a:pt x="7943" y="20255"/>
                </a:cubicBezTo>
                <a:cubicBezTo>
                  <a:pt x="10650" y="20255"/>
                  <a:pt x="12845" y="18242"/>
                  <a:pt x="12928" y="15734"/>
                </a:cubicBezTo>
                <a:cubicBezTo>
                  <a:pt x="12928" y="15480"/>
                  <a:pt x="12928" y="15269"/>
                  <a:pt x="12886" y="15058"/>
                </a:cubicBezTo>
                <a:cubicBezTo>
                  <a:pt x="12717" y="13790"/>
                  <a:pt x="13140" y="12565"/>
                  <a:pt x="13942" y="11635"/>
                </a:cubicBezTo>
                <a:cubicBezTo>
                  <a:pt x="15041" y="10368"/>
                  <a:pt x="15632" y="8763"/>
                  <a:pt x="15590" y="7115"/>
                </a:cubicBezTo>
                <a:cubicBezTo>
                  <a:pt x="15590" y="3194"/>
                  <a:pt x="12169" y="1"/>
                  <a:pt x="796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135;p14"/>
          <p:cNvSpPr/>
          <p:nvPr/>
        </p:nvSpPr>
        <p:spPr>
          <a:xfrm>
            <a:off x="9911428" y="6384930"/>
            <a:ext cx="254169" cy="759412"/>
          </a:xfrm>
          <a:custGeom>
            <a:avLst/>
            <a:gdLst/>
            <a:ahLst/>
            <a:cxnLst/>
            <a:rect l="l" t="t" r="r" b="b"/>
            <a:pathLst>
              <a:path w="6406" h="19140" extrusionOk="0">
                <a:moveTo>
                  <a:pt x="3085" y="1"/>
                </a:moveTo>
                <a:cubicBezTo>
                  <a:pt x="2831" y="1"/>
                  <a:pt x="2662" y="170"/>
                  <a:pt x="2662" y="423"/>
                </a:cubicBezTo>
                <a:lnTo>
                  <a:pt x="2662" y="4183"/>
                </a:lnTo>
                <a:lnTo>
                  <a:pt x="804" y="1649"/>
                </a:lnTo>
                <a:cubicBezTo>
                  <a:pt x="727" y="1546"/>
                  <a:pt x="604" y="1490"/>
                  <a:pt x="471" y="1490"/>
                </a:cubicBezTo>
                <a:cubicBezTo>
                  <a:pt x="385" y="1490"/>
                  <a:pt x="295" y="1514"/>
                  <a:pt x="212" y="1564"/>
                </a:cubicBezTo>
                <a:cubicBezTo>
                  <a:pt x="43" y="1691"/>
                  <a:pt x="1" y="1987"/>
                  <a:pt x="128" y="2156"/>
                </a:cubicBezTo>
                <a:lnTo>
                  <a:pt x="2536" y="5409"/>
                </a:lnTo>
                <a:cubicBezTo>
                  <a:pt x="2578" y="5451"/>
                  <a:pt x="2620" y="5493"/>
                  <a:pt x="2662" y="5493"/>
                </a:cubicBezTo>
                <a:lnTo>
                  <a:pt x="2747" y="18717"/>
                </a:lnTo>
                <a:cubicBezTo>
                  <a:pt x="2747" y="18928"/>
                  <a:pt x="2916" y="19139"/>
                  <a:pt x="3127" y="19139"/>
                </a:cubicBezTo>
                <a:cubicBezTo>
                  <a:pt x="3381" y="19139"/>
                  <a:pt x="3550" y="18928"/>
                  <a:pt x="3550" y="18717"/>
                </a:cubicBezTo>
                <a:lnTo>
                  <a:pt x="3507" y="8704"/>
                </a:lnTo>
                <a:lnTo>
                  <a:pt x="6127" y="5535"/>
                </a:lnTo>
                <a:cubicBezTo>
                  <a:pt x="6406" y="5225"/>
                  <a:pt x="6139" y="4869"/>
                  <a:pt x="5843" y="4869"/>
                </a:cubicBezTo>
                <a:cubicBezTo>
                  <a:pt x="5736" y="4869"/>
                  <a:pt x="5625" y="4916"/>
                  <a:pt x="5535" y="5028"/>
                </a:cubicBezTo>
                <a:lnTo>
                  <a:pt x="3507" y="7394"/>
                </a:lnTo>
                <a:lnTo>
                  <a:pt x="3507" y="423"/>
                </a:lnTo>
                <a:cubicBezTo>
                  <a:pt x="3507" y="170"/>
                  <a:pt x="3296" y="1"/>
                  <a:pt x="3085"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E93F69A0-A164-C591-00A5-53C410952D58}"/>
              </a:ext>
            </a:extLst>
          </p:cNvPr>
          <p:cNvGrpSpPr/>
          <p:nvPr/>
        </p:nvGrpSpPr>
        <p:grpSpPr>
          <a:xfrm>
            <a:off x="0" y="2"/>
            <a:ext cx="12192000" cy="1861104"/>
            <a:chOff x="0" y="-15861"/>
            <a:chExt cx="12192000" cy="1940426"/>
          </a:xfrm>
        </p:grpSpPr>
        <p:sp>
          <p:nvSpPr>
            <p:cNvPr id="3" name="Rectangle 2">
              <a:extLst>
                <a:ext uri="{FF2B5EF4-FFF2-40B4-BE49-F238E27FC236}">
                  <a16:creationId xmlns:a16="http://schemas.microsoft.com/office/drawing/2014/main" id="{DD90D4D3-3150-973A-3FB2-A8B6E85AFCBB}"/>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p>
          </p:txBody>
        </p:sp>
        <p:sp>
          <p:nvSpPr>
            <p:cNvPr id="4" name="Parallelogram 3">
              <a:extLst>
                <a:ext uri="{FF2B5EF4-FFF2-40B4-BE49-F238E27FC236}">
                  <a16:creationId xmlns:a16="http://schemas.microsoft.com/office/drawing/2014/main" id="{9217201C-0926-971E-D5D5-E3EF73896129}"/>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5867" b="1" dirty="0">
                  <a:effectLst>
                    <a:outerShdw blurRad="38100" dist="38100" dir="2700000" algn="tl">
                      <a:srgbClr val="000000">
                        <a:alpha val="43137"/>
                      </a:srgbClr>
                    </a:outerShdw>
                  </a:effectLst>
                  <a:latin typeface="UTMFacebookK&amp;TBold"/>
                  <a:cs typeface="Times New Roman" panose="02020603050405020304" pitchFamily="18" charset="0"/>
                </a:rPr>
                <a:t>Unit 4</a:t>
              </a:r>
            </a:p>
          </p:txBody>
        </p:sp>
      </p:grpSp>
      <p:sp>
        <p:nvSpPr>
          <p:cNvPr id="5" name="TextBox 4">
            <a:extLst>
              <a:ext uri="{FF2B5EF4-FFF2-40B4-BE49-F238E27FC236}">
                <a16:creationId xmlns:a16="http://schemas.microsoft.com/office/drawing/2014/main" id="{C4B1B91B-52A1-40F3-0909-56E142F867AC}"/>
              </a:ext>
            </a:extLst>
          </p:cNvPr>
          <p:cNvSpPr txBox="1"/>
          <p:nvPr/>
        </p:nvSpPr>
        <p:spPr>
          <a:xfrm>
            <a:off x="3296530" y="413893"/>
            <a:ext cx="7092719" cy="923330"/>
          </a:xfrm>
          <a:prstGeom prst="rect">
            <a:avLst/>
          </a:prstGeom>
          <a:noFill/>
        </p:spPr>
        <p:txBody>
          <a:bodyPr wrap="square" rtlCol="0">
            <a:spAutoFit/>
          </a:bodyPr>
          <a:lstStyle/>
          <a:p>
            <a:r>
              <a:rPr lang="en-US" sz="5400" b="1" cap="all" dirty="0">
                <a:solidFill>
                  <a:srgbClr val="FFFFFF"/>
                </a:solidFill>
                <a:effectLst>
                  <a:outerShdw blurRad="38100" dist="38100" dir="2700000" algn="tl">
                    <a:srgbClr val="000000">
                      <a:alpha val="43137"/>
                    </a:srgbClr>
                  </a:outerShdw>
                </a:effectLst>
                <a:latin typeface="UTMFacebookK&amp;TBold"/>
              </a:rPr>
              <a:t>urbanization</a:t>
            </a:r>
            <a:endParaRPr lang="en-US" sz="5400" dirty="0">
              <a:solidFill>
                <a:schemeClr val="bg1"/>
              </a:solidFill>
              <a:effectLst>
                <a:outerShdw blurRad="38100" dist="38100" dir="2700000" algn="tl">
                  <a:srgbClr val="000000">
                    <a:alpha val="43137"/>
                  </a:srgbClr>
                </a:outerShdw>
              </a:effectLst>
              <a:latin typeface="UTM Facebook K&amp;T" pitchFamily="18" charset="0"/>
              <a:cs typeface="Arial" panose="020B0604020202020204" pitchFamily="34" charset="0"/>
            </a:endParaRPr>
          </a:p>
        </p:txBody>
      </p:sp>
      <p:sp>
        <p:nvSpPr>
          <p:cNvPr id="6" name="Rectangle 5">
            <a:extLst>
              <a:ext uri="{FF2B5EF4-FFF2-40B4-BE49-F238E27FC236}">
                <a16:creationId xmlns:a16="http://schemas.microsoft.com/office/drawing/2014/main" id="{C789F899-690B-AA1E-E7CB-77B40392A05E}"/>
              </a:ext>
            </a:extLst>
          </p:cNvPr>
          <p:cNvSpPr/>
          <p:nvPr/>
        </p:nvSpPr>
        <p:spPr>
          <a:xfrm>
            <a:off x="327495" y="2139735"/>
            <a:ext cx="5609450" cy="467817"/>
          </a:xfrm>
          <a:prstGeom prst="rect">
            <a:avLst/>
          </a:prstGeom>
          <a:solidFill>
            <a:schemeClr val="accent4">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UTM Facebook K&amp;T" panose="02040603050506020204" pitchFamily="18" charset="0"/>
              </a:rPr>
              <a:t>COMMUNICATION AND CULTURE / CLIL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FURTHER PRACTICE</a:t>
            </a:r>
          </a:p>
        </p:txBody>
      </p:sp>
      <p:sp>
        <p:nvSpPr>
          <p:cNvPr id="3" name="Rectangle 2"/>
          <p:cNvSpPr/>
          <p:nvPr/>
        </p:nvSpPr>
        <p:spPr>
          <a:xfrm>
            <a:off x="1085414" y="1194218"/>
            <a:ext cx="10283675" cy="923330"/>
          </a:xfrm>
          <a:prstGeom prst="rect">
            <a:avLst/>
          </a:prstGeom>
        </p:spPr>
        <p:txBody>
          <a:bodyPr wrap="square">
            <a:spAutoFit/>
          </a:bodyPr>
          <a:lstStyle/>
          <a:p>
            <a:r>
              <a:rPr lang="en-US" sz="2700" b="1" dirty="0">
                <a:solidFill>
                  <a:srgbClr val="C00000"/>
                </a:solidFill>
                <a:latin typeface="Calibri "/>
              </a:rPr>
              <a:t>1. What are some of your favorite Christmas traditions that you and your family participate in? </a:t>
            </a:r>
            <a:endParaRPr lang="vi-VN" sz="2700" b="1" dirty="0">
              <a:solidFill>
                <a:srgbClr val="C00000"/>
              </a:solidFill>
              <a:latin typeface="Calibri "/>
            </a:endParaRPr>
          </a:p>
        </p:txBody>
      </p:sp>
      <p:sp>
        <p:nvSpPr>
          <p:cNvPr id="5" name="Rectangle 4"/>
          <p:cNvSpPr/>
          <p:nvPr/>
        </p:nvSpPr>
        <p:spPr>
          <a:xfrm>
            <a:off x="1085415" y="2322186"/>
            <a:ext cx="10283675" cy="923330"/>
          </a:xfrm>
          <a:prstGeom prst="rect">
            <a:avLst/>
          </a:prstGeom>
        </p:spPr>
        <p:txBody>
          <a:bodyPr wrap="square">
            <a:spAutoFit/>
          </a:bodyPr>
          <a:lstStyle/>
          <a:p>
            <a:r>
              <a:rPr lang="en-US" sz="2700" b="1" dirty="0">
                <a:solidFill>
                  <a:srgbClr val="C00000"/>
                </a:solidFill>
                <a:latin typeface="Calibri "/>
              </a:rPr>
              <a:t>2. If you could give a special Christmas gift to someone you care about, who would it be and why?</a:t>
            </a:r>
            <a:endParaRPr lang="vi-VN" sz="2700" b="1" dirty="0">
              <a:solidFill>
                <a:srgbClr val="C00000"/>
              </a:solidFill>
              <a:latin typeface="Calibri "/>
            </a:endParaRPr>
          </a:p>
        </p:txBody>
      </p:sp>
      <p:pic>
        <p:nvPicPr>
          <p:cNvPr id="6" name="Picture 5"/>
          <p:cNvPicPr>
            <a:picLocks noChangeAspect="1"/>
          </p:cNvPicPr>
          <p:nvPr/>
        </p:nvPicPr>
        <p:blipFill>
          <a:blip r:embed="rId2"/>
          <a:stretch>
            <a:fillRect/>
          </a:stretch>
        </p:blipFill>
        <p:spPr>
          <a:xfrm>
            <a:off x="1426345" y="3489566"/>
            <a:ext cx="4540772" cy="309201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stretch>
            <a:fillRect/>
          </a:stretch>
        </p:blipFill>
        <p:spPr>
          <a:xfrm>
            <a:off x="6284395" y="3483794"/>
            <a:ext cx="4761086" cy="30977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661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C2BA5F9-BC18-7C5A-C7D5-E41273C385B4}"/>
              </a:ext>
            </a:extLst>
          </p:cNvPr>
          <p:cNvSpPr/>
          <p:nvPr/>
        </p:nvSpPr>
        <p:spPr>
          <a:xfrm>
            <a:off x="487231" y="1461704"/>
            <a:ext cx="5606331" cy="1338828"/>
          </a:xfrm>
          <a:prstGeom prst="rect">
            <a:avLst/>
          </a:prstGeom>
        </p:spPr>
        <p:txBody>
          <a:bodyPr wrap="square">
            <a:spAutoFit/>
          </a:bodyPr>
          <a:lstStyle/>
          <a:p>
            <a:r>
              <a:rPr lang="en-US" sz="2700" b="1" dirty="0">
                <a:solidFill>
                  <a:srgbClr val="C00000"/>
                </a:solidFill>
                <a:latin typeface="Calibri "/>
              </a:rPr>
              <a:t>2. If you could give a special Christmas gift to someone you care about, who would it be and why?</a:t>
            </a:r>
            <a:endParaRPr lang="vi-VN" sz="2700" b="1" dirty="0">
              <a:solidFill>
                <a:srgbClr val="C00000"/>
              </a:solidFill>
              <a:latin typeface="Calibri "/>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FURTHER PRACTICE</a:t>
            </a:r>
          </a:p>
        </p:txBody>
      </p:sp>
      <p:sp>
        <p:nvSpPr>
          <p:cNvPr id="3" name="Rectangle 2"/>
          <p:cNvSpPr/>
          <p:nvPr/>
        </p:nvSpPr>
        <p:spPr>
          <a:xfrm>
            <a:off x="487232" y="1563975"/>
            <a:ext cx="5606331" cy="1338828"/>
          </a:xfrm>
          <a:prstGeom prst="rect">
            <a:avLst/>
          </a:prstGeom>
          <a:solidFill>
            <a:schemeClr val="bg1"/>
          </a:solidFill>
        </p:spPr>
        <p:txBody>
          <a:bodyPr wrap="square">
            <a:spAutoFit/>
          </a:bodyPr>
          <a:lstStyle/>
          <a:p>
            <a:r>
              <a:rPr lang="en-US" sz="2700" b="1" dirty="0">
                <a:solidFill>
                  <a:srgbClr val="C00000"/>
                </a:solidFill>
                <a:latin typeface="Calibri "/>
              </a:rPr>
              <a:t>1. What are some of your favorite Christmas traditions that you and your family participate in? </a:t>
            </a:r>
            <a:endParaRPr lang="vi-VN" sz="2700" b="1" dirty="0">
              <a:solidFill>
                <a:srgbClr val="C00000"/>
              </a:solidFill>
              <a:latin typeface="Calibri "/>
            </a:endParaRPr>
          </a:p>
        </p:txBody>
      </p:sp>
      <p:pic>
        <p:nvPicPr>
          <p:cNvPr id="4" name="Picture 3" descr="A table full of food&#10;&#10;Description automatically generated">
            <a:extLst>
              <a:ext uri="{FF2B5EF4-FFF2-40B4-BE49-F238E27FC236}">
                <a16:creationId xmlns:a16="http://schemas.microsoft.com/office/drawing/2014/main" id="{7DD533AA-E056-CFE4-A8AA-BE4F8FD0E98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6664033" y="1048784"/>
            <a:ext cx="3916077" cy="2622202"/>
          </a:xfrm>
          <a:prstGeom prst="rect">
            <a:avLst/>
          </a:prstGeom>
        </p:spPr>
      </p:pic>
      <p:pic>
        <p:nvPicPr>
          <p:cNvPr id="12" name="Picture 11" descr="Doctor thumb up">
            <a:extLst>
              <a:ext uri="{FF2B5EF4-FFF2-40B4-BE49-F238E27FC236}">
                <a16:creationId xmlns:a16="http://schemas.microsoft.com/office/drawing/2014/main" id="{EBD02E1B-8AC4-9A58-E601-BBB8ACCB3C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7673"/>
          <a:stretch/>
        </p:blipFill>
        <p:spPr>
          <a:xfrm>
            <a:off x="487232" y="3955198"/>
            <a:ext cx="2252870" cy="2902803"/>
          </a:xfrm>
          <a:prstGeom prst="rect">
            <a:avLst/>
          </a:prstGeom>
        </p:spPr>
      </p:pic>
      <p:sp>
        <p:nvSpPr>
          <p:cNvPr id="14" name="Speech Bubble: Rectangle with Corners Rounded 13">
            <a:extLst>
              <a:ext uri="{FF2B5EF4-FFF2-40B4-BE49-F238E27FC236}">
                <a16:creationId xmlns:a16="http://schemas.microsoft.com/office/drawing/2014/main" id="{7BE926C8-F51D-6086-4BB3-FBFB6E3E67A3}"/>
              </a:ext>
            </a:extLst>
          </p:cNvPr>
          <p:cNvSpPr/>
          <p:nvPr/>
        </p:nvSpPr>
        <p:spPr>
          <a:xfrm>
            <a:off x="3754582" y="3966562"/>
            <a:ext cx="5278582" cy="1842654"/>
          </a:xfrm>
          <a:prstGeom prst="wedgeRoundRectCallout">
            <a:avLst>
              <a:gd name="adj1" fmla="val -79363"/>
              <a:gd name="adj2" fmla="val -23214"/>
              <a:gd name="adj3" fmla="val 16667"/>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On Christmas Eve, the family members reunite. We sing, play, dance and have Christmas dinner together.</a:t>
            </a:r>
          </a:p>
        </p:txBody>
      </p:sp>
    </p:spTree>
    <p:extLst>
      <p:ext uri="{BB962C8B-B14F-4D97-AF65-F5344CB8AC3E}">
        <p14:creationId xmlns:p14="http://schemas.microsoft.com/office/powerpoint/2010/main" val="25049285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FURTHER PRACTICE</a:t>
            </a:r>
          </a:p>
        </p:txBody>
      </p:sp>
      <p:sp>
        <p:nvSpPr>
          <p:cNvPr id="3" name="Rectangle 2"/>
          <p:cNvSpPr/>
          <p:nvPr/>
        </p:nvSpPr>
        <p:spPr>
          <a:xfrm>
            <a:off x="487232" y="1563975"/>
            <a:ext cx="5606331" cy="1338828"/>
          </a:xfrm>
          <a:prstGeom prst="rect">
            <a:avLst/>
          </a:prstGeom>
        </p:spPr>
        <p:txBody>
          <a:bodyPr wrap="square">
            <a:spAutoFit/>
          </a:bodyPr>
          <a:lstStyle/>
          <a:p>
            <a:r>
              <a:rPr lang="en-US" sz="2700" b="1" dirty="0">
                <a:solidFill>
                  <a:srgbClr val="C00000"/>
                </a:solidFill>
                <a:latin typeface="Calibri "/>
              </a:rPr>
              <a:t>2. If you could give a special Christmas gift to someone you care about, who would it be and why?</a:t>
            </a:r>
            <a:endParaRPr lang="vi-VN" sz="2700" b="1" dirty="0">
              <a:solidFill>
                <a:srgbClr val="C00000"/>
              </a:solidFill>
              <a:latin typeface="Calibri "/>
            </a:endParaRPr>
          </a:p>
        </p:txBody>
      </p:sp>
      <p:pic>
        <p:nvPicPr>
          <p:cNvPr id="4" name="Picture 3" descr="A table full of food&#10;&#10;Description automatically generated">
            <a:extLst>
              <a:ext uri="{FF2B5EF4-FFF2-40B4-BE49-F238E27FC236}">
                <a16:creationId xmlns:a16="http://schemas.microsoft.com/office/drawing/2014/main" id="{7DD533AA-E056-CFE4-A8AA-BE4F8FD0E98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6664033" y="1048784"/>
            <a:ext cx="3916077" cy="2622202"/>
          </a:xfrm>
          <a:prstGeom prst="rect">
            <a:avLst/>
          </a:prstGeom>
        </p:spPr>
      </p:pic>
      <p:pic>
        <p:nvPicPr>
          <p:cNvPr id="12" name="Picture 11" descr="Doctor thumb up">
            <a:extLst>
              <a:ext uri="{FF2B5EF4-FFF2-40B4-BE49-F238E27FC236}">
                <a16:creationId xmlns:a16="http://schemas.microsoft.com/office/drawing/2014/main" id="{EBD02E1B-8AC4-9A58-E601-BBB8ACCB3C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7673"/>
          <a:stretch/>
        </p:blipFill>
        <p:spPr>
          <a:xfrm>
            <a:off x="487232" y="3955198"/>
            <a:ext cx="2252870" cy="2902803"/>
          </a:xfrm>
          <a:prstGeom prst="rect">
            <a:avLst/>
          </a:prstGeom>
        </p:spPr>
      </p:pic>
      <p:sp>
        <p:nvSpPr>
          <p:cNvPr id="14" name="Speech Bubble: Rectangle with Corners Rounded 13">
            <a:extLst>
              <a:ext uri="{FF2B5EF4-FFF2-40B4-BE49-F238E27FC236}">
                <a16:creationId xmlns:a16="http://schemas.microsoft.com/office/drawing/2014/main" id="{7BE926C8-F51D-6086-4BB3-FBFB6E3E67A3}"/>
              </a:ext>
            </a:extLst>
          </p:cNvPr>
          <p:cNvSpPr/>
          <p:nvPr/>
        </p:nvSpPr>
        <p:spPr>
          <a:xfrm>
            <a:off x="4681556" y="3789168"/>
            <a:ext cx="5278582" cy="1842654"/>
          </a:xfrm>
          <a:prstGeom prst="wedgeRoundRectCallout">
            <a:avLst>
              <a:gd name="adj1" fmla="val -79363"/>
              <a:gd name="adj2" fmla="val -23214"/>
              <a:gd name="adj3" fmla="val 16667"/>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I would give Christmas card to my younger sister because I want to give her best wishes.</a:t>
            </a:r>
          </a:p>
        </p:txBody>
      </p:sp>
      <p:pic>
        <p:nvPicPr>
          <p:cNvPr id="5" name="Picture 4" descr="Young school girl with hands crossed">
            <a:extLst>
              <a:ext uri="{FF2B5EF4-FFF2-40B4-BE49-F238E27FC236}">
                <a16:creationId xmlns:a16="http://schemas.microsoft.com/office/drawing/2014/main" id="{8251525D-5B25-B314-D484-3D48A0A082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4343"/>
          <a:stretch/>
        </p:blipFill>
        <p:spPr>
          <a:xfrm>
            <a:off x="2428686" y="4458280"/>
            <a:ext cx="1723421" cy="2424545"/>
          </a:xfrm>
          <a:prstGeom prst="rect">
            <a:avLst/>
          </a:prstGeom>
        </p:spPr>
      </p:pic>
    </p:spTree>
    <p:extLst>
      <p:ext uri="{BB962C8B-B14F-4D97-AF65-F5344CB8AC3E}">
        <p14:creationId xmlns:p14="http://schemas.microsoft.com/office/powerpoint/2010/main" val="37061203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8322" y="117329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8DA4"/>
              </a:solidFill>
            </a:endParaRPr>
          </a:p>
        </p:txBody>
      </p:sp>
      <p:sp>
        <p:nvSpPr>
          <p:cNvPr id="9" name="TextBox 8"/>
          <p:cNvSpPr txBox="1"/>
          <p:nvPr/>
        </p:nvSpPr>
        <p:spPr>
          <a:xfrm>
            <a:off x="568494" y="1077651"/>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 name="Rectangle 1"/>
          <p:cNvSpPr/>
          <p:nvPr/>
        </p:nvSpPr>
        <p:spPr>
          <a:xfrm>
            <a:off x="1092917" y="1074647"/>
            <a:ext cx="7947041" cy="646331"/>
          </a:xfrm>
          <a:prstGeom prst="rect">
            <a:avLst/>
          </a:prstGeom>
        </p:spPr>
        <p:txBody>
          <a:bodyPr wrap="square">
            <a:spAutoFit/>
          </a:bodyPr>
          <a:lstStyle/>
          <a:p>
            <a:pPr algn="just"/>
            <a:r>
              <a:rPr lang="en-US" sz="36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900943" y="1969988"/>
            <a:ext cx="10541799" cy="3046988"/>
          </a:xfrm>
          <a:prstGeom prst="rect">
            <a:avLst/>
          </a:prstGeom>
          <a:noFill/>
        </p:spPr>
        <p:txBody>
          <a:bodyPr wrap="square" rtlCol="0">
            <a:spAutoFit/>
          </a:bodyPr>
          <a:lstStyle/>
          <a:p>
            <a:pPr>
              <a:lnSpc>
                <a:spcPct val="150000"/>
              </a:lnSpc>
            </a:pPr>
            <a:r>
              <a:rPr lang="vi-VN"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have you learnt today?</a:t>
            </a:r>
            <a:endPar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US" sz="3200" dirty="0">
                <a:latin typeface="Calibri" panose="020F0502020204030204" pitchFamily="34" charset="0"/>
                <a:cs typeface="Calibri" panose="020F0502020204030204" pitchFamily="34" charset="0"/>
              </a:rPr>
              <a:t>Listen for main ideas and specific information in a conversation about making a complaint and responding to them</a:t>
            </a:r>
          </a:p>
        </p:txBody>
      </p:sp>
      <p:sp>
        <p:nvSpPr>
          <p:cNvPr id="11" name="Rectangle 10">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pic>
        <p:nvPicPr>
          <p:cNvPr id="4" name="Picture 3">
            <a:extLst>
              <a:ext uri="{FF2B5EF4-FFF2-40B4-BE49-F238E27FC236}">
                <a16:creationId xmlns:a16="http://schemas.microsoft.com/office/drawing/2014/main" id="{94C0C64F-C79F-C80C-B9BF-D49AB0605420}"/>
              </a:ext>
            </a:extLst>
          </p:cNvPr>
          <p:cNvPicPr>
            <a:picLocks noChangeAspect="1"/>
          </p:cNvPicPr>
          <p:nvPr/>
        </p:nvPicPr>
        <p:blipFill>
          <a:blip r:embed="rId2"/>
          <a:stretch>
            <a:fillRect/>
          </a:stretch>
        </p:blipFill>
        <p:spPr>
          <a:xfrm>
            <a:off x="3773222" y="4474257"/>
            <a:ext cx="4645555" cy="2383743"/>
          </a:xfrm>
          <a:prstGeom prst="rect">
            <a:avLst/>
          </a:prstGeom>
        </p:spPr>
      </p:pic>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hild Doing Homework Png Black And White - Homework Clipart Black And  White, Transparent Png , Transparent Png Image - PNGitem">
            <a:extLst>
              <a:ext uri="{FF2B5EF4-FFF2-40B4-BE49-F238E27FC236}">
                <a16:creationId xmlns:a16="http://schemas.microsoft.com/office/drawing/2014/main" id="{42DFADF2-CE5C-A94F-FD37-787213809ED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r="3737" b="6411"/>
          <a:stretch/>
        </p:blipFill>
        <p:spPr bwMode="auto">
          <a:xfrm>
            <a:off x="5238027" y="3148717"/>
            <a:ext cx="6951536" cy="370928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494438" y="2110239"/>
            <a:ext cx="8753494" cy="2315821"/>
          </a:xfrm>
          <a:noFill/>
        </p:spPr>
        <p:txBody>
          <a:bodyPr anchor="t"/>
          <a:lstStyle/>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Learn new words by heart.</a:t>
            </a:r>
          </a:p>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Do exercises in the workbook.</a:t>
            </a:r>
          </a:p>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Prepare for Lesson 6 - Unit 4.</a:t>
            </a:r>
          </a:p>
        </p:txBody>
      </p:sp>
      <p:sp>
        <p:nvSpPr>
          <p:cNvPr id="6" name="Rounded Rectangle 5"/>
          <p:cNvSpPr/>
          <p:nvPr/>
        </p:nvSpPr>
        <p:spPr>
          <a:xfrm>
            <a:off x="805954" y="119560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p:cNvSpPr txBox="1"/>
          <p:nvPr/>
        </p:nvSpPr>
        <p:spPr>
          <a:xfrm>
            <a:off x="836126" y="1099953"/>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8" name="Rectangle 7"/>
          <p:cNvSpPr/>
          <p:nvPr/>
        </p:nvSpPr>
        <p:spPr>
          <a:xfrm>
            <a:off x="1338732" y="1124370"/>
            <a:ext cx="4572000" cy="646331"/>
          </a:xfrm>
          <a:prstGeom prst="rect">
            <a:avLst/>
          </a:prstGeom>
        </p:spPr>
        <p:txBody>
          <a:bodyPr>
            <a:spAutoFit/>
          </a:bodyPr>
          <a:lstStyle/>
          <a:p>
            <a:pPr algn="just"/>
            <a:r>
              <a:rPr lang="en-US" sz="3600" b="1" dirty="0">
                <a:cs typeface="Arial" panose="020B0604020202020204" pitchFamily="34" charset="0"/>
              </a:rPr>
              <a:t>Homework</a:t>
            </a:r>
          </a:p>
        </p:txBody>
      </p:sp>
      <p:sp>
        <p:nvSpPr>
          <p:cNvPr id="11" name="Rectangle 10">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5"/>
            <a:ext cx="12192000" cy="68580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979382" y="6078935"/>
            <a:ext cx="5877636" cy="584775"/>
          </a:xfrm>
          <a:prstGeom prst="rect">
            <a:avLst/>
          </a:prstGeom>
        </p:spPr>
        <p:txBody>
          <a:bodyPr wrap="square">
            <a:spAutoFit/>
          </a:body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hoclieu.vn</a:t>
            </a:r>
            <a:endParaRPr lang="en-US" sz="1600" dirty="0"/>
          </a:p>
          <a:p>
            <a:pPr algn="ctr"/>
            <a:r>
              <a:rPr lang="en-US" sz="1600" b="1" dirty="0" err="1">
                <a:solidFill>
                  <a:srgbClr val="FFFFFF"/>
                </a:solidFill>
                <a:latin typeface="Calibri" panose="020F0502020204030204" pitchFamily="34" charset="0"/>
              </a:rPr>
              <a:t>Fanpage</a:t>
            </a:r>
            <a:r>
              <a:rPr lang="en-US" sz="1600" b="1" dirty="0">
                <a:solidFill>
                  <a:srgbClr val="FFFFFF"/>
                </a:solidFill>
                <a:latin typeface="Calibri" panose="020F0502020204030204" pitchFamily="34" charset="0"/>
              </a:rPr>
              <a:t>: </a:t>
            </a:r>
            <a:r>
              <a:rPr lang="en-US" sz="1600" b="1" i="1" dirty="0">
                <a:solidFill>
                  <a:srgbClr val="FFFFFF"/>
                </a:solidFill>
                <a:latin typeface="Calibri" panose="020F0502020204030204" pitchFamily="34" charset="0"/>
              </a:rPr>
              <a:t>facebook.com/www.tienganhglobalsuccess.vn</a:t>
            </a:r>
            <a:endParaRPr lang="en-US" sz="1600" dirty="0"/>
          </a:p>
        </p:txBody>
      </p:sp>
    </p:spTree>
    <p:extLst>
      <p:ext uri="{BB962C8B-B14F-4D97-AF65-F5344CB8AC3E}">
        <p14:creationId xmlns:p14="http://schemas.microsoft.com/office/powerpoint/2010/main" val="793736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37"/>
        <p:cNvGrpSpPr/>
        <p:nvPr/>
      </p:nvGrpSpPr>
      <p:grpSpPr>
        <a:xfrm>
          <a:off x="0" y="0"/>
          <a:ext cx="0" cy="0"/>
          <a:chOff x="0" y="0"/>
          <a:chExt cx="0" cy="0"/>
        </a:xfrm>
      </p:grpSpPr>
      <p:sp>
        <p:nvSpPr>
          <p:cNvPr id="4" name="Freeform 140">
            <a:extLst>
              <a:ext uri="{FF2B5EF4-FFF2-40B4-BE49-F238E27FC236}">
                <a16:creationId xmlns:a16="http://schemas.microsoft.com/office/drawing/2014/main" id="{416009D4-38D7-9CC2-FFB0-32C2BDF557B3}"/>
              </a:ext>
            </a:extLst>
          </p:cNvPr>
          <p:cNvSpPr>
            <a:spLocks noChangeArrowheads="1"/>
          </p:cNvSpPr>
          <p:nvPr/>
        </p:nvSpPr>
        <p:spPr bwMode="auto">
          <a:xfrm>
            <a:off x="3498368" y="3530689"/>
            <a:ext cx="4786384" cy="4487202"/>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6"/>
                  <a:pt x="356" y="0"/>
                  <a:pt x="795" y="0"/>
                </a:cubicBezTo>
                <a:lnTo>
                  <a:pt x="795" y="0"/>
                </a:lnTo>
                <a:cubicBezTo>
                  <a:pt x="1233" y="0"/>
                  <a:pt x="1589" y="356"/>
                  <a:pt x="1589" y="794"/>
                </a:cubicBezTo>
              </a:path>
            </a:pathLst>
          </a:custGeom>
          <a:solidFill>
            <a:srgbClr val="E5F88D">
              <a:alpha val="47000"/>
            </a:srgbClr>
          </a:solidFill>
          <a:ln>
            <a:noFill/>
          </a:ln>
          <a:effectLst/>
        </p:spPr>
        <p:txBody>
          <a:bodyPr wrap="none" anchor="ctr"/>
          <a:lstStyle/>
          <a:p>
            <a:endParaRPr lang="en-US" sz="3599" dirty="0">
              <a:latin typeface="Poppins" pitchFamily="2" charset="77"/>
            </a:endParaRPr>
          </a:p>
        </p:txBody>
      </p:sp>
      <p:sp>
        <p:nvSpPr>
          <p:cNvPr id="5" name="Freeform 139">
            <a:extLst>
              <a:ext uri="{FF2B5EF4-FFF2-40B4-BE49-F238E27FC236}">
                <a16:creationId xmlns:a16="http://schemas.microsoft.com/office/drawing/2014/main" id="{F29355C4-863A-1B1A-912E-102CB1A91933}"/>
              </a:ext>
            </a:extLst>
          </p:cNvPr>
          <p:cNvSpPr>
            <a:spLocks noChangeArrowheads="1"/>
          </p:cNvSpPr>
          <p:nvPr/>
        </p:nvSpPr>
        <p:spPr bwMode="auto">
          <a:xfrm>
            <a:off x="9258979" y="-296136"/>
            <a:ext cx="3048295" cy="2958019"/>
          </a:xfrm>
          <a:custGeom>
            <a:avLst/>
            <a:gdLst>
              <a:gd name="T0" fmla="*/ 1589 w 1590"/>
              <a:gd name="T1" fmla="*/ 794 h 1589"/>
              <a:gd name="T2" fmla="*/ 1589 w 1590"/>
              <a:gd name="T3" fmla="*/ 794 h 1589"/>
              <a:gd name="T4" fmla="*/ 795 w 1590"/>
              <a:gd name="T5" fmla="*/ 1588 h 1589"/>
              <a:gd name="T6" fmla="*/ 795 w 1590"/>
              <a:gd name="T7" fmla="*/ 1588 h 1589"/>
              <a:gd name="T8" fmla="*/ 0 w 1590"/>
              <a:gd name="T9" fmla="*/ 794 h 1589"/>
              <a:gd name="T10" fmla="*/ 0 w 1590"/>
              <a:gd name="T11" fmla="*/ 794 h 1589"/>
              <a:gd name="T12" fmla="*/ 795 w 1590"/>
              <a:gd name="T13" fmla="*/ 0 h 1589"/>
              <a:gd name="T14" fmla="*/ 795 w 1590"/>
              <a:gd name="T15" fmla="*/ 0 h 1589"/>
              <a:gd name="T16" fmla="*/ 1589 w 1590"/>
              <a:gd name="T17" fmla="*/ 794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89">
                <a:moveTo>
                  <a:pt x="1589" y="794"/>
                </a:moveTo>
                <a:lnTo>
                  <a:pt x="1589" y="794"/>
                </a:lnTo>
                <a:cubicBezTo>
                  <a:pt x="1589" y="1233"/>
                  <a:pt x="1233" y="1588"/>
                  <a:pt x="795" y="1588"/>
                </a:cubicBezTo>
                <a:lnTo>
                  <a:pt x="795" y="1588"/>
                </a:lnTo>
                <a:cubicBezTo>
                  <a:pt x="356" y="1588"/>
                  <a:pt x="0" y="1233"/>
                  <a:pt x="0" y="794"/>
                </a:cubicBezTo>
                <a:lnTo>
                  <a:pt x="0" y="794"/>
                </a:lnTo>
                <a:cubicBezTo>
                  <a:pt x="0" y="355"/>
                  <a:pt x="356" y="0"/>
                  <a:pt x="795" y="0"/>
                </a:cubicBezTo>
                <a:lnTo>
                  <a:pt x="795" y="0"/>
                </a:lnTo>
                <a:cubicBezTo>
                  <a:pt x="1233" y="0"/>
                  <a:pt x="1589" y="355"/>
                  <a:pt x="1589" y="794"/>
                </a:cubicBezTo>
              </a:path>
            </a:pathLst>
          </a:custGeom>
          <a:solidFill>
            <a:schemeClr val="accent4">
              <a:lumMod val="75000"/>
              <a:alpha val="50000"/>
            </a:schemeClr>
          </a:solidFill>
          <a:ln>
            <a:noFill/>
          </a:ln>
          <a:effectLst/>
        </p:spPr>
        <p:txBody>
          <a:bodyPr wrap="none" anchor="ctr"/>
          <a:lstStyle/>
          <a:p>
            <a:endParaRPr lang="en-US" sz="3599" dirty="0">
              <a:latin typeface="Poppins" pitchFamily="2" charset="77"/>
            </a:endParaRPr>
          </a:p>
        </p:txBody>
      </p:sp>
      <p:sp>
        <p:nvSpPr>
          <p:cNvPr id="6" name="Freeform 141">
            <a:extLst>
              <a:ext uri="{FF2B5EF4-FFF2-40B4-BE49-F238E27FC236}">
                <a16:creationId xmlns:a16="http://schemas.microsoft.com/office/drawing/2014/main" id="{44796C0E-E30E-0681-59CE-921B23AB7F95}"/>
              </a:ext>
            </a:extLst>
          </p:cNvPr>
          <p:cNvSpPr>
            <a:spLocks noChangeArrowheads="1"/>
          </p:cNvSpPr>
          <p:nvPr/>
        </p:nvSpPr>
        <p:spPr bwMode="auto">
          <a:xfrm>
            <a:off x="-831025" y="-656470"/>
            <a:ext cx="3340071" cy="3369724"/>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5"/>
                  <a:pt x="356" y="0"/>
                  <a:pt x="795" y="0"/>
                </a:cubicBezTo>
                <a:lnTo>
                  <a:pt x="795" y="0"/>
                </a:lnTo>
                <a:cubicBezTo>
                  <a:pt x="1233" y="0"/>
                  <a:pt x="1589" y="355"/>
                  <a:pt x="1589" y="794"/>
                </a:cubicBezTo>
              </a:path>
            </a:pathLst>
          </a:custGeom>
          <a:solidFill>
            <a:schemeClr val="accent6">
              <a:lumMod val="60000"/>
              <a:lumOff val="40000"/>
              <a:alpha val="59000"/>
            </a:schemeClr>
          </a:solidFill>
          <a:ln>
            <a:noFill/>
          </a:ln>
          <a:effectLst/>
        </p:spPr>
        <p:txBody>
          <a:bodyPr wrap="none" anchor="ctr"/>
          <a:lstStyle/>
          <a:p>
            <a:endParaRPr lang="en-US" sz="3599" dirty="0">
              <a:latin typeface="Poppins" pitchFamily="2" charset="77"/>
            </a:endParaRPr>
          </a:p>
        </p:txBody>
      </p:sp>
      <p:sp>
        <p:nvSpPr>
          <p:cNvPr id="9" name="Rounded Rectangle 21">
            <a:extLst>
              <a:ext uri="{FF2B5EF4-FFF2-40B4-BE49-F238E27FC236}">
                <a16:creationId xmlns:a16="http://schemas.microsoft.com/office/drawing/2014/main" id="{3B6B95AB-EA75-5A2A-ECC9-8C2308026F68}"/>
              </a:ext>
            </a:extLst>
          </p:cNvPr>
          <p:cNvSpPr/>
          <p:nvPr/>
        </p:nvSpPr>
        <p:spPr>
          <a:xfrm>
            <a:off x="811463" y="1164719"/>
            <a:ext cx="2405916" cy="655403"/>
          </a:xfrm>
          <a:prstGeom prst="round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ea typeface="Adobe Gothic Std B" panose="020B0800000000000000" pitchFamily="34" charset="-128"/>
              </a:rPr>
              <a:t>WARM-UP</a:t>
            </a:r>
            <a:endParaRPr lang="en-GB" sz="2000" b="1" dirty="0">
              <a:ln w="0"/>
              <a:solidFill>
                <a:schemeClr val="tx1"/>
              </a:solidFill>
              <a:effectLst>
                <a:outerShdw blurRad="38100" dist="19050" dir="2700000" algn="tl" rotWithShape="0">
                  <a:schemeClr val="dk1">
                    <a:alpha val="40000"/>
                  </a:schemeClr>
                </a:outerShdw>
              </a:effectLst>
              <a:ea typeface="Adobe Gothic Std B" panose="020B0800000000000000" pitchFamily="34" charset="-128"/>
            </a:endParaRPr>
          </a:p>
        </p:txBody>
      </p:sp>
      <p:sp>
        <p:nvSpPr>
          <p:cNvPr id="10" name="Rounded Rectangle 22">
            <a:extLst>
              <a:ext uri="{FF2B5EF4-FFF2-40B4-BE49-F238E27FC236}">
                <a16:creationId xmlns:a16="http://schemas.microsoft.com/office/drawing/2014/main" id="{F3978AF9-8FDF-F297-759A-0684D5C94989}"/>
              </a:ext>
            </a:extLst>
          </p:cNvPr>
          <p:cNvSpPr/>
          <p:nvPr/>
        </p:nvSpPr>
        <p:spPr>
          <a:xfrm>
            <a:off x="2953462" y="2245103"/>
            <a:ext cx="2405916" cy="655403"/>
          </a:xfrm>
          <a:prstGeom prst="round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2000" b="1" dirty="0">
                <a:ln w="0"/>
                <a:solidFill>
                  <a:schemeClr val="tx1"/>
                </a:solidFill>
                <a:effectLst>
                  <a:outerShdw blurRad="38100" dist="19050" dir="2700000" algn="tl" rotWithShape="0">
                    <a:schemeClr val="dk1">
                      <a:alpha val="40000"/>
                    </a:schemeClr>
                  </a:outerShdw>
                </a:effectLst>
                <a:ea typeface="Adobe Gothic Std B" panose="020B0800000000000000" pitchFamily="34" charset="-128"/>
              </a:rPr>
              <a:t>EVERYDAY ENGLISH</a:t>
            </a:r>
          </a:p>
        </p:txBody>
      </p:sp>
      <p:sp>
        <p:nvSpPr>
          <p:cNvPr id="11" name="Rounded Rectangle 23">
            <a:extLst>
              <a:ext uri="{FF2B5EF4-FFF2-40B4-BE49-F238E27FC236}">
                <a16:creationId xmlns:a16="http://schemas.microsoft.com/office/drawing/2014/main" id="{BBC4B5A7-49E4-C502-9FF2-EE8966B9614D}"/>
              </a:ext>
            </a:extLst>
          </p:cNvPr>
          <p:cNvSpPr/>
          <p:nvPr/>
        </p:nvSpPr>
        <p:spPr>
          <a:xfrm>
            <a:off x="811463" y="3430905"/>
            <a:ext cx="2405916" cy="710205"/>
          </a:xfrm>
          <a:prstGeom prst="round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rPr>
              <a:t>CULTURE/ CLIL</a:t>
            </a:r>
            <a:endParaRPr lang="en-GB" sz="2000" b="1" dirty="0">
              <a:ln w="0"/>
              <a:solidFill>
                <a:schemeClr val="tx1"/>
              </a:solidFill>
              <a:effectLst>
                <a:outerShdw blurRad="38100" dist="19050" dir="2700000" algn="tl" rotWithShape="0">
                  <a:schemeClr val="dk1">
                    <a:alpha val="40000"/>
                  </a:schemeClr>
                </a:outerShdw>
              </a:effectLst>
              <a:ea typeface="Adobe Gothic Std B" panose="020B0800000000000000" pitchFamily="34" charset="-128"/>
            </a:endParaRPr>
          </a:p>
        </p:txBody>
      </p:sp>
      <p:sp>
        <p:nvSpPr>
          <p:cNvPr id="12" name="Rectangle 11">
            <a:extLst>
              <a:ext uri="{FF2B5EF4-FFF2-40B4-BE49-F238E27FC236}">
                <a16:creationId xmlns:a16="http://schemas.microsoft.com/office/drawing/2014/main" id="{48DBC889-E4B2-D051-B830-F5C540885971}"/>
              </a:ext>
            </a:extLst>
          </p:cNvPr>
          <p:cNvSpPr/>
          <p:nvPr/>
        </p:nvSpPr>
        <p:spPr>
          <a:xfrm>
            <a:off x="5817009" y="1028392"/>
            <a:ext cx="5725825" cy="69927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b="1" dirty="0">
                <a:solidFill>
                  <a:schemeClr val="tx1"/>
                </a:solidFill>
              </a:rPr>
              <a:t>Watch a video and answer the questions.</a:t>
            </a:r>
          </a:p>
        </p:txBody>
      </p:sp>
      <p:sp>
        <p:nvSpPr>
          <p:cNvPr id="13" name="Rectangle 12">
            <a:extLst>
              <a:ext uri="{FF2B5EF4-FFF2-40B4-BE49-F238E27FC236}">
                <a16:creationId xmlns:a16="http://schemas.microsoft.com/office/drawing/2014/main" id="{FBABB2B6-18F2-2C01-B162-42A56D25BED0}"/>
              </a:ext>
            </a:extLst>
          </p:cNvPr>
          <p:cNvSpPr/>
          <p:nvPr/>
        </p:nvSpPr>
        <p:spPr>
          <a:xfrm>
            <a:off x="5810370" y="2126522"/>
            <a:ext cx="5725826" cy="69927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Task 1: </a:t>
            </a:r>
            <a:r>
              <a:rPr kumimoji="0" lang="en-US" sz="1800" i="0" u="none" strike="noStrike" kern="1200" cap="none" spc="0" normalizeH="0" baseline="0" noProof="0" dirty="0">
                <a:ln>
                  <a:noFill/>
                </a:ln>
                <a:solidFill>
                  <a:srgbClr val="000000"/>
                </a:solidFill>
                <a:effectLst/>
                <a:uLnTx/>
                <a:uFillTx/>
                <a:latin typeface="Arial"/>
                <a:ea typeface="+mn-ea"/>
                <a:cs typeface="+mn-cs"/>
              </a:rPr>
              <a:t>Listen and complete the conversations.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Task 2: </a:t>
            </a:r>
            <a:r>
              <a:rPr kumimoji="0" lang="en-US" sz="1800" i="0" u="none" strike="noStrike" kern="1200" cap="none" spc="0" normalizeH="0" baseline="0" noProof="0" dirty="0">
                <a:ln>
                  <a:noFill/>
                </a:ln>
                <a:solidFill>
                  <a:srgbClr val="000000"/>
                </a:solidFill>
                <a:effectLst/>
                <a:uLnTx/>
                <a:uFillTx/>
                <a:latin typeface="Arial"/>
                <a:ea typeface="+mn-ea"/>
                <a:cs typeface="+mn-cs"/>
              </a:rPr>
              <a:t>Work in pairs.</a:t>
            </a:r>
            <a:endParaRPr lang="en-US" dirty="0">
              <a:solidFill>
                <a:schemeClr val="tx1"/>
              </a:solidFill>
            </a:endParaRPr>
          </a:p>
        </p:txBody>
      </p:sp>
      <p:sp>
        <p:nvSpPr>
          <p:cNvPr id="14" name="Rectangle 13">
            <a:extLst>
              <a:ext uri="{FF2B5EF4-FFF2-40B4-BE49-F238E27FC236}">
                <a16:creationId xmlns:a16="http://schemas.microsoft.com/office/drawing/2014/main" id="{F9713047-5F7C-6E7B-2D12-5D113D0561CC}"/>
              </a:ext>
            </a:extLst>
          </p:cNvPr>
          <p:cNvSpPr/>
          <p:nvPr/>
        </p:nvSpPr>
        <p:spPr>
          <a:xfrm>
            <a:off x="5810370" y="3026237"/>
            <a:ext cx="5725827" cy="126204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Task 1: </a:t>
            </a:r>
            <a:r>
              <a:rPr lang="en-US" dirty="0">
                <a:solidFill>
                  <a:schemeClr val="tx1"/>
                </a:solidFill>
              </a:rPr>
              <a:t>Read the text and complete the table.</a:t>
            </a:r>
          </a:p>
          <a:p>
            <a:pPr marL="285750" indent="-285750">
              <a:buFont typeface="Arial" panose="020B0604020202020204" pitchFamily="34" charset="0"/>
              <a:buChar char="•"/>
            </a:pPr>
            <a:r>
              <a:rPr lang="en-US" b="1" dirty="0">
                <a:solidFill>
                  <a:schemeClr val="tx1"/>
                </a:solidFill>
              </a:rPr>
              <a:t>Task 2: </a:t>
            </a:r>
            <a:r>
              <a:rPr lang="en-US" dirty="0">
                <a:solidFill>
                  <a:schemeClr val="tx1"/>
                </a:solidFill>
              </a:rPr>
              <a:t>Work in groups and discuss.</a:t>
            </a:r>
          </a:p>
        </p:txBody>
      </p:sp>
      <p:cxnSp>
        <p:nvCxnSpPr>
          <p:cNvPr id="15" name="Curved Connector 27">
            <a:extLst>
              <a:ext uri="{FF2B5EF4-FFF2-40B4-BE49-F238E27FC236}">
                <a16:creationId xmlns:a16="http://schemas.microsoft.com/office/drawing/2014/main" id="{FED52AA0-C189-D5C9-2109-C2E0A6665837}"/>
              </a:ext>
            </a:extLst>
          </p:cNvPr>
          <p:cNvCxnSpPr>
            <a:cxnSpLocks/>
            <a:stCxn id="9" idx="3"/>
            <a:endCxn id="10" idx="0"/>
          </p:cNvCxnSpPr>
          <p:nvPr/>
        </p:nvCxnSpPr>
        <p:spPr>
          <a:xfrm>
            <a:off x="3217379" y="1492421"/>
            <a:ext cx="939041" cy="752682"/>
          </a:xfrm>
          <a:prstGeom prst="curvedConnector2">
            <a:avLst/>
          </a:prstGeom>
          <a:ln w="28575">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6" name="Curved Connector 28">
            <a:extLst>
              <a:ext uri="{FF2B5EF4-FFF2-40B4-BE49-F238E27FC236}">
                <a16:creationId xmlns:a16="http://schemas.microsoft.com/office/drawing/2014/main" id="{5750C14F-3E7B-ED57-F0AF-BECB8C699110}"/>
              </a:ext>
            </a:extLst>
          </p:cNvPr>
          <p:cNvCxnSpPr>
            <a:cxnSpLocks/>
            <a:stCxn id="10" idx="1"/>
            <a:endCxn id="11" idx="0"/>
          </p:cNvCxnSpPr>
          <p:nvPr/>
        </p:nvCxnSpPr>
        <p:spPr>
          <a:xfrm rot="10800000" flipV="1">
            <a:off x="2014422" y="2572805"/>
            <a:ext cx="939041" cy="858100"/>
          </a:xfrm>
          <a:prstGeom prst="curvedConnector2">
            <a:avLst/>
          </a:prstGeom>
          <a:ln w="28575">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17" name="Rounded Rectangle 30">
            <a:extLst>
              <a:ext uri="{FF2B5EF4-FFF2-40B4-BE49-F238E27FC236}">
                <a16:creationId xmlns:a16="http://schemas.microsoft.com/office/drawing/2014/main" id="{C9D7E6FB-D6CE-C35C-FBF2-39CB31E04533}"/>
              </a:ext>
            </a:extLst>
          </p:cNvPr>
          <p:cNvSpPr/>
          <p:nvPr/>
        </p:nvSpPr>
        <p:spPr>
          <a:xfrm>
            <a:off x="2964923" y="4671509"/>
            <a:ext cx="2394455" cy="666149"/>
          </a:xfrm>
          <a:prstGeom prst="round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rPr>
              <a:t>FURTHER PRACTICE </a:t>
            </a:r>
            <a:endParaRPr lang="en-GB" sz="2000" b="1" dirty="0">
              <a:ln w="0"/>
              <a:solidFill>
                <a:schemeClr val="tx1"/>
              </a:solidFill>
              <a:effectLst>
                <a:outerShdw blurRad="38100" dist="19050" dir="2700000" algn="tl" rotWithShape="0">
                  <a:schemeClr val="dk1">
                    <a:alpha val="40000"/>
                  </a:schemeClr>
                </a:outerShdw>
              </a:effectLst>
              <a:ea typeface="Adobe Gothic Std B" panose="020B0800000000000000" pitchFamily="34" charset="-128"/>
            </a:endParaRPr>
          </a:p>
        </p:txBody>
      </p:sp>
      <p:sp>
        <p:nvSpPr>
          <p:cNvPr id="18" name="Rectangle 17">
            <a:extLst>
              <a:ext uri="{FF2B5EF4-FFF2-40B4-BE49-F238E27FC236}">
                <a16:creationId xmlns:a16="http://schemas.microsoft.com/office/drawing/2014/main" id="{8F94BEF0-9706-1768-B0D5-FABB6171EFB3}"/>
              </a:ext>
            </a:extLst>
          </p:cNvPr>
          <p:cNvSpPr/>
          <p:nvPr/>
        </p:nvSpPr>
        <p:spPr>
          <a:xfrm>
            <a:off x="5817009" y="5626785"/>
            <a:ext cx="5725824" cy="80182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indent="-168275">
              <a:buFont typeface="Arial" panose="020B0604020202020204" pitchFamily="34" charset="0"/>
              <a:buChar char="•"/>
            </a:pPr>
            <a:r>
              <a:rPr lang="en-US" b="1" dirty="0">
                <a:solidFill>
                  <a:schemeClr val="tx1"/>
                </a:solidFill>
              </a:rPr>
              <a:t>Wrap-up</a:t>
            </a:r>
          </a:p>
          <a:p>
            <a:pPr marL="168275" indent="-168275">
              <a:buFont typeface="Arial" panose="020B0604020202020204" pitchFamily="34" charset="0"/>
              <a:buChar char="•"/>
            </a:pPr>
            <a:r>
              <a:rPr lang="en-US" b="1" dirty="0">
                <a:solidFill>
                  <a:schemeClr val="tx1"/>
                </a:solidFill>
              </a:rPr>
              <a:t>Homework</a:t>
            </a:r>
            <a:endParaRPr lang="en-GB" b="1" dirty="0">
              <a:solidFill>
                <a:schemeClr val="tx1"/>
              </a:solidFill>
            </a:endParaRPr>
          </a:p>
        </p:txBody>
      </p:sp>
      <p:cxnSp>
        <p:nvCxnSpPr>
          <p:cNvPr id="19" name="Curved Connector 32">
            <a:extLst>
              <a:ext uri="{FF2B5EF4-FFF2-40B4-BE49-F238E27FC236}">
                <a16:creationId xmlns:a16="http://schemas.microsoft.com/office/drawing/2014/main" id="{725A813B-0A21-65C6-89DB-27AD747EDC06}"/>
              </a:ext>
            </a:extLst>
          </p:cNvPr>
          <p:cNvCxnSpPr>
            <a:cxnSpLocks/>
            <a:stCxn id="17" idx="1"/>
            <a:endCxn id="20" idx="0"/>
          </p:cNvCxnSpPr>
          <p:nvPr/>
        </p:nvCxnSpPr>
        <p:spPr>
          <a:xfrm rot="10800000" flipV="1">
            <a:off x="2014421" y="5004584"/>
            <a:ext cx="950503" cy="757880"/>
          </a:xfrm>
          <a:prstGeom prst="curvedConnector2">
            <a:avLst/>
          </a:prstGeom>
          <a:ln w="28575">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20" name="Rounded Rectangle 33">
            <a:extLst>
              <a:ext uri="{FF2B5EF4-FFF2-40B4-BE49-F238E27FC236}">
                <a16:creationId xmlns:a16="http://schemas.microsoft.com/office/drawing/2014/main" id="{C2066EA0-96DE-B986-9717-30F9F0473BEB}"/>
              </a:ext>
            </a:extLst>
          </p:cNvPr>
          <p:cNvSpPr/>
          <p:nvPr/>
        </p:nvSpPr>
        <p:spPr>
          <a:xfrm>
            <a:off x="811462" y="5762464"/>
            <a:ext cx="2405916" cy="666149"/>
          </a:xfrm>
          <a:prstGeom prst="round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ea typeface="Adobe Gothic Std B" panose="020B0800000000000000" pitchFamily="34" charset="-128"/>
              </a:rPr>
              <a:t>CONSOLIDATION</a:t>
            </a:r>
            <a:endParaRPr lang="en-GB" sz="2000" b="1" dirty="0">
              <a:ln w="0"/>
              <a:solidFill>
                <a:schemeClr val="tx1"/>
              </a:solidFill>
              <a:effectLst>
                <a:outerShdw blurRad="38100" dist="19050" dir="2700000" algn="tl" rotWithShape="0">
                  <a:schemeClr val="dk1">
                    <a:alpha val="40000"/>
                  </a:schemeClr>
                </a:outerShdw>
              </a:effectLst>
              <a:ea typeface="Adobe Gothic Std B" panose="020B0800000000000000" pitchFamily="34" charset="-128"/>
            </a:endParaRPr>
          </a:p>
        </p:txBody>
      </p:sp>
      <p:cxnSp>
        <p:nvCxnSpPr>
          <p:cNvPr id="21" name="Curved Connector 34">
            <a:extLst>
              <a:ext uri="{FF2B5EF4-FFF2-40B4-BE49-F238E27FC236}">
                <a16:creationId xmlns:a16="http://schemas.microsoft.com/office/drawing/2014/main" id="{A0E31177-9638-2A57-5F41-533A8BCF60DA}"/>
              </a:ext>
            </a:extLst>
          </p:cNvPr>
          <p:cNvCxnSpPr>
            <a:cxnSpLocks/>
            <a:stCxn id="11" idx="3"/>
            <a:endCxn id="17" idx="0"/>
          </p:cNvCxnSpPr>
          <p:nvPr/>
        </p:nvCxnSpPr>
        <p:spPr>
          <a:xfrm>
            <a:off x="3217379" y="3786008"/>
            <a:ext cx="944772" cy="885501"/>
          </a:xfrm>
          <a:prstGeom prst="curvedConnector2">
            <a:avLst/>
          </a:prstGeom>
          <a:ln w="28575">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BC467342-433B-B98C-35A4-0760169AD080}"/>
              </a:ext>
            </a:extLst>
          </p:cNvPr>
          <p:cNvSpPr/>
          <p:nvPr/>
        </p:nvSpPr>
        <p:spPr>
          <a:xfrm>
            <a:off x="5810370" y="4479488"/>
            <a:ext cx="5725824" cy="96460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solidFill>
            </a:endParaRPr>
          </a:p>
          <a:p>
            <a:pPr marL="285750" indent="-285750">
              <a:buFont typeface="Arial" panose="020B0604020202020204" pitchFamily="34" charset="0"/>
              <a:buChar char="•"/>
            </a:pPr>
            <a:r>
              <a:rPr lang="en-US" b="1" dirty="0">
                <a:solidFill>
                  <a:schemeClr val="tx1"/>
                </a:solidFill>
              </a:rPr>
              <a:t>Task 4: Peer review</a:t>
            </a:r>
          </a:p>
          <a:p>
            <a:endParaRPr lang="en-GB" b="1" dirty="0">
              <a:solidFill>
                <a:schemeClr val="tx1"/>
              </a:solidFill>
            </a:endParaRPr>
          </a:p>
        </p:txBody>
      </p:sp>
      <p:sp>
        <p:nvSpPr>
          <p:cNvPr id="24" name="Rectangle 23">
            <a:extLst>
              <a:ext uri="{FF2B5EF4-FFF2-40B4-BE49-F238E27FC236}">
                <a16:creationId xmlns:a16="http://schemas.microsoft.com/office/drawing/2014/main" id="{423A0E9D-D5C5-A53E-BA1A-5800E95390EE}"/>
              </a:ext>
            </a:extLst>
          </p:cNvPr>
          <p:cNvSpPr/>
          <p:nvPr/>
        </p:nvSpPr>
        <p:spPr>
          <a:xfrm>
            <a:off x="2693190" y="225657"/>
            <a:ext cx="1788954" cy="44248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n w="0"/>
                <a:solidFill>
                  <a:schemeClr val="tx1"/>
                </a:solidFill>
                <a:effectLst>
                  <a:outerShdw blurRad="38100" dist="19050" dir="2700000" algn="tl" rotWithShape="0">
                    <a:schemeClr val="dk1">
                      <a:alpha val="40000"/>
                    </a:schemeClr>
                  </a:outerShdw>
                </a:effectLst>
                <a:latin typeface="Bookman Old Style" pitchFamily="18" charset="0"/>
              </a:rPr>
              <a:t>LESSON 6</a:t>
            </a:r>
          </a:p>
        </p:txBody>
      </p:sp>
      <p:sp>
        <p:nvSpPr>
          <p:cNvPr id="25" name="Rectangle 24">
            <a:extLst>
              <a:ext uri="{FF2B5EF4-FFF2-40B4-BE49-F238E27FC236}">
                <a16:creationId xmlns:a16="http://schemas.microsoft.com/office/drawing/2014/main" id="{17B7DDA6-D236-781E-25F7-530E79780356}"/>
              </a:ext>
            </a:extLst>
          </p:cNvPr>
          <p:cNvSpPr/>
          <p:nvPr/>
        </p:nvSpPr>
        <p:spPr>
          <a:xfrm>
            <a:off x="4757441" y="225657"/>
            <a:ext cx="4187456" cy="438381"/>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UTM Facebook K&amp;T" panose="02040603050506020204" pitchFamily="18" charset="0"/>
              </a:rPr>
              <a:t>COMMUNICATION AND CULTURE / CLIL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40">
            <a:extLst>
              <a:ext uri="{FF2B5EF4-FFF2-40B4-BE49-F238E27FC236}">
                <a16:creationId xmlns:a16="http://schemas.microsoft.com/office/drawing/2014/main" id="{599A6C0F-D9E2-2C1C-F96A-775CC3972F7D}"/>
              </a:ext>
            </a:extLst>
          </p:cNvPr>
          <p:cNvSpPr>
            <a:spLocks noChangeArrowheads="1"/>
          </p:cNvSpPr>
          <p:nvPr/>
        </p:nvSpPr>
        <p:spPr bwMode="auto">
          <a:xfrm>
            <a:off x="3498368" y="3530689"/>
            <a:ext cx="4786384" cy="4487202"/>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6"/>
                  <a:pt x="356" y="0"/>
                  <a:pt x="795" y="0"/>
                </a:cubicBezTo>
                <a:lnTo>
                  <a:pt x="795" y="0"/>
                </a:lnTo>
                <a:cubicBezTo>
                  <a:pt x="1233" y="0"/>
                  <a:pt x="1589" y="356"/>
                  <a:pt x="1589" y="794"/>
                </a:cubicBezTo>
              </a:path>
            </a:pathLst>
          </a:custGeom>
          <a:solidFill>
            <a:srgbClr val="E5F88D">
              <a:alpha val="47000"/>
            </a:srgbClr>
          </a:solidFill>
          <a:ln>
            <a:noFill/>
          </a:ln>
          <a:effectLst/>
        </p:spPr>
        <p:txBody>
          <a:bodyPr wrap="none" anchor="ctr"/>
          <a:lstStyle/>
          <a:p>
            <a:endParaRPr lang="en-US" sz="3599" dirty="0">
              <a:solidFill>
                <a:srgbClr val="000000"/>
              </a:solidFill>
              <a:latin typeface="Poppins" pitchFamily="2" charset="77"/>
            </a:endParaRPr>
          </a:p>
        </p:txBody>
      </p:sp>
      <p:sp>
        <p:nvSpPr>
          <p:cNvPr id="13" name="Freeform 139">
            <a:extLst>
              <a:ext uri="{FF2B5EF4-FFF2-40B4-BE49-F238E27FC236}">
                <a16:creationId xmlns:a16="http://schemas.microsoft.com/office/drawing/2014/main" id="{7BD281FA-436B-3391-526F-F21DB953B66E}"/>
              </a:ext>
            </a:extLst>
          </p:cNvPr>
          <p:cNvSpPr>
            <a:spLocks noChangeArrowheads="1"/>
          </p:cNvSpPr>
          <p:nvPr/>
        </p:nvSpPr>
        <p:spPr bwMode="auto">
          <a:xfrm>
            <a:off x="9258979" y="-296136"/>
            <a:ext cx="3048295" cy="2958019"/>
          </a:xfrm>
          <a:custGeom>
            <a:avLst/>
            <a:gdLst>
              <a:gd name="T0" fmla="*/ 1589 w 1590"/>
              <a:gd name="T1" fmla="*/ 794 h 1589"/>
              <a:gd name="T2" fmla="*/ 1589 w 1590"/>
              <a:gd name="T3" fmla="*/ 794 h 1589"/>
              <a:gd name="T4" fmla="*/ 795 w 1590"/>
              <a:gd name="T5" fmla="*/ 1588 h 1589"/>
              <a:gd name="T6" fmla="*/ 795 w 1590"/>
              <a:gd name="T7" fmla="*/ 1588 h 1589"/>
              <a:gd name="T8" fmla="*/ 0 w 1590"/>
              <a:gd name="T9" fmla="*/ 794 h 1589"/>
              <a:gd name="T10" fmla="*/ 0 w 1590"/>
              <a:gd name="T11" fmla="*/ 794 h 1589"/>
              <a:gd name="T12" fmla="*/ 795 w 1590"/>
              <a:gd name="T13" fmla="*/ 0 h 1589"/>
              <a:gd name="T14" fmla="*/ 795 w 1590"/>
              <a:gd name="T15" fmla="*/ 0 h 1589"/>
              <a:gd name="T16" fmla="*/ 1589 w 1590"/>
              <a:gd name="T17" fmla="*/ 794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89">
                <a:moveTo>
                  <a:pt x="1589" y="794"/>
                </a:moveTo>
                <a:lnTo>
                  <a:pt x="1589" y="794"/>
                </a:lnTo>
                <a:cubicBezTo>
                  <a:pt x="1589" y="1233"/>
                  <a:pt x="1233" y="1588"/>
                  <a:pt x="795" y="1588"/>
                </a:cubicBezTo>
                <a:lnTo>
                  <a:pt x="795" y="1588"/>
                </a:lnTo>
                <a:cubicBezTo>
                  <a:pt x="356" y="1588"/>
                  <a:pt x="0" y="1233"/>
                  <a:pt x="0" y="794"/>
                </a:cubicBezTo>
                <a:lnTo>
                  <a:pt x="0" y="794"/>
                </a:lnTo>
                <a:cubicBezTo>
                  <a:pt x="0" y="355"/>
                  <a:pt x="356" y="0"/>
                  <a:pt x="795" y="0"/>
                </a:cubicBezTo>
                <a:lnTo>
                  <a:pt x="795" y="0"/>
                </a:lnTo>
                <a:cubicBezTo>
                  <a:pt x="1233" y="0"/>
                  <a:pt x="1589" y="355"/>
                  <a:pt x="1589" y="794"/>
                </a:cubicBezTo>
              </a:path>
            </a:pathLst>
          </a:custGeom>
          <a:solidFill>
            <a:srgbClr val="74C1B9">
              <a:lumMod val="75000"/>
              <a:alpha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000000"/>
              </a:solidFill>
              <a:effectLst/>
              <a:uLnTx/>
              <a:uFillTx/>
              <a:latin typeface="Poppins" pitchFamily="2" charset="77"/>
            </a:endParaRPr>
          </a:p>
        </p:txBody>
      </p:sp>
      <p:sp>
        <p:nvSpPr>
          <p:cNvPr id="14" name="Freeform 141">
            <a:extLst>
              <a:ext uri="{FF2B5EF4-FFF2-40B4-BE49-F238E27FC236}">
                <a16:creationId xmlns:a16="http://schemas.microsoft.com/office/drawing/2014/main" id="{F78DF044-DAFA-3D4A-7A92-678DFD0E024D}"/>
              </a:ext>
            </a:extLst>
          </p:cNvPr>
          <p:cNvSpPr>
            <a:spLocks noChangeArrowheads="1"/>
          </p:cNvSpPr>
          <p:nvPr/>
        </p:nvSpPr>
        <p:spPr bwMode="auto">
          <a:xfrm>
            <a:off x="-831025" y="-656470"/>
            <a:ext cx="3340071" cy="3369724"/>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5"/>
                  <a:pt x="356" y="0"/>
                  <a:pt x="795" y="0"/>
                </a:cubicBezTo>
                <a:lnTo>
                  <a:pt x="795" y="0"/>
                </a:lnTo>
                <a:cubicBezTo>
                  <a:pt x="1233" y="0"/>
                  <a:pt x="1589" y="355"/>
                  <a:pt x="1589" y="794"/>
                </a:cubicBezTo>
              </a:path>
            </a:pathLst>
          </a:custGeom>
          <a:solidFill>
            <a:srgbClr val="E2A334">
              <a:lumMod val="60000"/>
              <a:lumOff val="40000"/>
              <a:alpha val="59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000000"/>
              </a:solidFill>
              <a:effectLst/>
              <a:uLnTx/>
              <a:uFillTx/>
              <a:latin typeface="Poppins" pitchFamily="2" charset="77"/>
            </a:endParaRPr>
          </a:p>
        </p:txBody>
      </p:sp>
      <p:sp>
        <p:nvSpPr>
          <p:cNvPr id="5" name="Freeform 140">
            <a:extLst>
              <a:ext uri="{FF2B5EF4-FFF2-40B4-BE49-F238E27FC236}">
                <a16:creationId xmlns:a16="http://schemas.microsoft.com/office/drawing/2014/main" id="{86A38DE7-CA5A-3948-EA0C-27648A38B70C}"/>
              </a:ext>
            </a:extLst>
          </p:cNvPr>
          <p:cNvSpPr>
            <a:spLocks noChangeArrowheads="1"/>
          </p:cNvSpPr>
          <p:nvPr/>
        </p:nvSpPr>
        <p:spPr bwMode="auto">
          <a:xfrm>
            <a:off x="3498368" y="3530689"/>
            <a:ext cx="4786384" cy="4487202"/>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6"/>
                  <a:pt x="356" y="0"/>
                  <a:pt x="795" y="0"/>
                </a:cubicBezTo>
                <a:lnTo>
                  <a:pt x="795" y="0"/>
                </a:lnTo>
                <a:cubicBezTo>
                  <a:pt x="1233" y="0"/>
                  <a:pt x="1589" y="356"/>
                  <a:pt x="1589" y="794"/>
                </a:cubicBezTo>
              </a:path>
            </a:pathLst>
          </a:custGeom>
          <a:solidFill>
            <a:srgbClr val="E5F88D">
              <a:alpha val="47000"/>
            </a:srgbClr>
          </a:solidFill>
          <a:ln>
            <a:noFill/>
          </a:ln>
          <a:effectLst/>
        </p:spPr>
        <p:txBody>
          <a:bodyPr wrap="none" anchor="ctr"/>
          <a:lstStyle/>
          <a:p>
            <a:endParaRPr lang="en-US" sz="3599" dirty="0">
              <a:latin typeface="Poppins" pitchFamily="2" charset="77"/>
            </a:endParaRPr>
          </a:p>
        </p:txBody>
      </p:sp>
      <p:sp>
        <p:nvSpPr>
          <p:cNvPr id="47" name="Rectangle: Rounded Corners 2">
            <a:extLst>
              <a:ext uri="{FF2B5EF4-FFF2-40B4-BE49-F238E27FC236}">
                <a16:creationId xmlns:a16="http://schemas.microsoft.com/office/drawing/2014/main" id="{55C30F21-FF75-770E-E966-6291344C77C7}"/>
              </a:ext>
            </a:extLst>
          </p:cNvPr>
          <p:cNvSpPr/>
          <p:nvPr/>
        </p:nvSpPr>
        <p:spPr>
          <a:xfrm>
            <a:off x="297046" y="148316"/>
            <a:ext cx="11582399" cy="1117302"/>
          </a:xfrm>
          <a:prstGeom prst="roundRect">
            <a:avLst>
              <a:gd name="adj" fmla="val 25607"/>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effectLst>
                  <a:outerShdw blurRad="38100" dist="38100" dir="2700000" algn="tl">
                    <a:srgbClr val="000000">
                      <a:alpha val="43137"/>
                    </a:srgbClr>
                  </a:outerShdw>
                </a:effectLst>
              </a:rPr>
              <a:t>Choose the correct information about </a:t>
            </a:r>
            <a:r>
              <a:rPr lang="en-US" sz="3800" dirty="0">
                <a:effectLst>
                  <a:outerShdw blurRad="38100" dist="38100" dir="2700000" algn="tl">
                    <a:srgbClr val="000000">
                      <a:alpha val="43137"/>
                    </a:srgbClr>
                  </a:outerShdw>
                </a:effectLst>
              </a:rPr>
              <a:t>the video </a:t>
            </a:r>
          </a:p>
          <a:p>
            <a:pPr algn="ctr"/>
            <a:r>
              <a:rPr lang="en-US" sz="3800" dirty="0">
                <a:effectLst>
                  <a:outerShdw blurRad="38100" dist="38100" dir="2700000" algn="tl">
                    <a:srgbClr val="000000">
                      <a:alpha val="43137"/>
                    </a:srgbClr>
                  </a:outerShdw>
                </a:effectLst>
              </a:rPr>
              <a:t>“</a:t>
            </a:r>
            <a:r>
              <a:rPr lang="en-US" sz="3800" b="1" dirty="0">
                <a:effectLst>
                  <a:outerShdw blurRad="38100" dist="38100" dir="2700000" algn="tl">
                    <a:srgbClr val="000000">
                      <a:alpha val="43137"/>
                    </a:srgbClr>
                  </a:outerShdw>
                </a:effectLst>
              </a:rPr>
              <a:t>The Planet Earth” </a:t>
            </a:r>
            <a:r>
              <a:rPr lang="en-US" sz="3600" dirty="0">
                <a:effectLst>
                  <a:outerShdw blurRad="38100" dist="38100" dir="2700000" algn="tl">
                    <a:srgbClr val="000000">
                      <a:alpha val="43137"/>
                    </a:srgbClr>
                  </a:outerShdw>
                </a:effectLst>
              </a:rPr>
              <a:t>to get bonus</a:t>
            </a:r>
          </a:p>
        </p:txBody>
      </p:sp>
      <p:pic>
        <p:nvPicPr>
          <p:cNvPr id="2" name="Online Media 1" title="The Planet Earth | Space Explained by KLT!">
            <a:hlinkClick r:id="" action="ppaction://media"/>
            <a:extLst>
              <a:ext uri="{FF2B5EF4-FFF2-40B4-BE49-F238E27FC236}">
                <a16:creationId xmlns:a16="http://schemas.microsoft.com/office/drawing/2014/main" id="{09F55438-6E47-778A-3D4A-D92E0BFDCC5E}"/>
              </a:ext>
            </a:extLst>
          </p:cNvPr>
          <p:cNvPicPr>
            <a:picLocks noRot="1" noChangeAspect="1"/>
          </p:cNvPicPr>
          <p:nvPr>
            <a:videoFile r:link="rId1"/>
          </p:nvPr>
        </p:nvPicPr>
        <p:blipFill>
          <a:blip r:embed="rId3"/>
          <a:stretch>
            <a:fillRect/>
          </a:stretch>
        </p:blipFill>
        <p:spPr>
          <a:xfrm>
            <a:off x="2098620" y="1510335"/>
            <a:ext cx="7979249" cy="4508276"/>
          </a:xfrm>
          <a:prstGeom prst="rect">
            <a:avLst/>
          </a:prstGeom>
        </p:spPr>
      </p:pic>
      <p:sp>
        <p:nvSpPr>
          <p:cNvPr id="4" name="TextBox 3">
            <a:extLst>
              <a:ext uri="{FF2B5EF4-FFF2-40B4-BE49-F238E27FC236}">
                <a16:creationId xmlns:a16="http://schemas.microsoft.com/office/drawing/2014/main" id="{BC3FCAE2-EF04-380F-AE83-66821FA93F05}"/>
              </a:ext>
            </a:extLst>
          </p:cNvPr>
          <p:cNvSpPr txBox="1"/>
          <p:nvPr/>
        </p:nvSpPr>
        <p:spPr>
          <a:xfrm>
            <a:off x="2804717" y="6278256"/>
            <a:ext cx="6567054" cy="369332"/>
          </a:xfrm>
          <a:prstGeom prst="rect">
            <a:avLst/>
          </a:prstGeom>
          <a:noFill/>
        </p:spPr>
        <p:txBody>
          <a:bodyPr wrap="square">
            <a:spAutoFit/>
          </a:bodyPr>
          <a:lstStyle/>
          <a:p>
            <a:pPr algn="ctr"/>
            <a:r>
              <a:rPr lang="en-US" dirty="0"/>
              <a:t>https://www.youtube.com/watch?v=gKdxPw9HDUs&amp;t=1s</a:t>
            </a:r>
          </a:p>
        </p:txBody>
      </p:sp>
    </p:spTree>
    <p:extLst>
      <p:ext uri="{BB962C8B-B14F-4D97-AF65-F5344CB8AC3E}">
        <p14:creationId xmlns:p14="http://schemas.microsoft.com/office/powerpoint/2010/main" val="65979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80">
                                          <p:stCondLst>
                                            <p:cond delay="0"/>
                                          </p:stCondLst>
                                        </p:cTn>
                                        <p:tgtEl>
                                          <p:spTgt spid="47"/>
                                        </p:tgtEl>
                                      </p:cBhvr>
                                    </p:animEffect>
                                    <p:anim calcmode="lin" valueType="num">
                                      <p:cBhvr>
                                        <p:cTn id="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 dur="26">
                                          <p:stCondLst>
                                            <p:cond delay="650"/>
                                          </p:stCondLst>
                                        </p:cTn>
                                        <p:tgtEl>
                                          <p:spTgt spid="47"/>
                                        </p:tgtEl>
                                      </p:cBhvr>
                                      <p:to x="100000" y="60000"/>
                                    </p:animScale>
                                    <p:animScale>
                                      <p:cBhvr>
                                        <p:cTn id="14" dur="166" decel="50000">
                                          <p:stCondLst>
                                            <p:cond delay="676"/>
                                          </p:stCondLst>
                                        </p:cTn>
                                        <p:tgtEl>
                                          <p:spTgt spid="47"/>
                                        </p:tgtEl>
                                      </p:cBhvr>
                                      <p:to x="100000" y="100000"/>
                                    </p:animScale>
                                    <p:animScale>
                                      <p:cBhvr>
                                        <p:cTn id="15" dur="26">
                                          <p:stCondLst>
                                            <p:cond delay="1312"/>
                                          </p:stCondLst>
                                        </p:cTn>
                                        <p:tgtEl>
                                          <p:spTgt spid="47"/>
                                        </p:tgtEl>
                                      </p:cBhvr>
                                      <p:to x="100000" y="80000"/>
                                    </p:animScale>
                                    <p:animScale>
                                      <p:cBhvr>
                                        <p:cTn id="16" dur="166" decel="50000">
                                          <p:stCondLst>
                                            <p:cond delay="1338"/>
                                          </p:stCondLst>
                                        </p:cTn>
                                        <p:tgtEl>
                                          <p:spTgt spid="47"/>
                                        </p:tgtEl>
                                      </p:cBhvr>
                                      <p:to x="100000" y="100000"/>
                                    </p:animScale>
                                    <p:animScale>
                                      <p:cBhvr>
                                        <p:cTn id="17" dur="26">
                                          <p:stCondLst>
                                            <p:cond delay="1642"/>
                                          </p:stCondLst>
                                        </p:cTn>
                                        <p:tgtEl>
                                          <p:spTgt spid="47"/>
                                        </p:tgtEl>
                                      </p:cBhvr>
                                      <p:to x="100000" y="90000"/>
                                    </p:animScale>
                                    <p:animScale>
                                      <p:cBhvr>
                                        <p:cTn id="18" dur="166" decel="50000">
                                          <p:stCondLst>
                                            <p:cond delay="1668"/>
                                          </p:stCondLst>
                                        </p:cTn>
                                        <p:tgtEl>
                                          <p:spTgt spid="47"/>
                                        </p:tgtEl>
                                      </p:cBhvr>
                                      <p:to x="100000" y="100000"/>
                                    </p:animScale>
                                    <p:animScale>
                                      <p:cBhvr>
                                        <p:cTn id="19" dur="26">
                                          <p:stCondLst>
                                            <p:cond delay="1808"/>
                                          </p:stCondLst>
                                        </p:cTn>
                                        <p:tgtEl>
                                          <p:spTgt spid="47"/>
                                        </p:tgtEl>
                                      </p:cBhvr>
                                      <p:to x="100000" y="95000"/>
                                    </p:animScale>
                                    <p:animScale>
                                      <p:cBhvr>
                                        <p:cTn id="20" dur="166" decel="50000">
                                          <p:stCondLst>
                                            <p:cond delay="1834"/>
                                          </p:stCondLst>
                                        </p:cTn>
                                        <p:tgtEl>
                                          <p:spTgt spid="4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bldLst>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6B44EE-3BEF-FB97-9725-2C828C633D7F}"/>
              </a:ext>
            </a:extLst>
          </p:cNvPr>
          <p:cNvPicPr>
            <a:picLocks noChangeAspect="1"/>
          </p:cNvPicPr>
          <p:nvPr/>
        </p:nvPicPr>
        <p:blipFill>
          <a:blip r:embed="rId2"/>
          <a:stretch>
            <a:fillRect/>
          </a:stretch>
        </p:blipFill>
        <p:spPr>
          <a:xfrm>
            <a:off x="4624402" y="616896"/>
            <a:ext cx="7208338" cy="1406171"/>
          </a:xfrm>
          <a:prstGeom prst="rect">
            <a:avLst/>
          </a:prstGeom>
        </p:spPr>
      </p:pic>
      <p:sp>
        <p:nvSpPr>
          <p:cNvPr id="2" name="Rectangle: Rounded Corners 1">
            <a:extLst>
              <a:ext uri="{FF2B5EF4-FFF2-40B4-BE49-F238E27FC236}">
                <a16:creationId xmlns:a16="http://schemas.microsoft.com/office/drawing/2014/main" id="{AD21ED23-6332-6089-7832-95F8515734ED}"/>
              </a:ext>
            </a:extLst>
          </p:cNvPr>
          <p:cNvSpPr/>
          <p:nvPr/>
        </p:nvSpPr>
        <p:spPr>
          <a:xfrm>
            <a:off x="1728019" y="1378857"/>
            <a:ext cx="8735961" cy="146020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t>1. What percentage of Earth's atmosphere is composed of oxygen?</a:t>
            </a:r>
          </a:p>
        </p:txBody>
      </p:sp>
      <p:sp>
        <p:nvSpPr>
          <p:cNvPr id="3" name="Arrow: Chevron 2">
            <a:extLst>
              <a:ext uri="{FF2B5EF4-FFF2-40B4-BE49-F238E27FC236}">
                <a16:creationId xmlns:a16="http://schemas.microsoft.com/office/drawing/2014/main" id="{3FF58F85-C7A7-1055-3B19-3EFD379CAF1A}"/>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78%</a:t>
            </a:r>
          </a:p>
        </p:txBody>
      </p:sp>
      <p:sp>
        <p:nvSpPr>
          <p:cNvPr id="4" name="Arrow: Chevron 3">
            <a:extLst>
              <a:ext uri="{FF2B5EF4-FFF2-40B4-BE49-F238E27FC236}">
                <a16:creationId xmlns:a16="http://schemas.microsoft.com/office/drawing/2014/main" id="{50BC94FD-5CC9-BD29-3DD7-84B7D7383DAA}"/>
              </a:ext>
            </a:extLst>
          </p:cNvPr>
          <p:cNvSpPr/>
          <p:nvPr/>
        </p:nvSpPr>
        <p:spPr>
          <a:xfrm>
            <a:off x="789709" y="5216655"/>
            <a:ext cx="4682836" cy="1114873"/>
          </a:xfrm>
          <a:prstGeom prst="chevron">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12%</a:t>
            </a:r>
          </a:p>
        </p:txBody>
      </p:sp>
      <p:sp>
        <p:nvSpPr>
          <p:cNvPr id="5" name="Arrow: Chevron 3">
            <a:extLst>
              <a:ext uri="{FF2B5EF4-FFF2-40B4-BE49-F238E27FC236}">
                <a16:creationId xmlns:a16="http://schemas.microsoft.com/office/drawing/2014/main" id="{005F1F8E-98E9-D296-B24F-07929061F7FA}"/>
              </a:ext>
            </a:extLst>
          </p:cNvPr>
          <p:cNvSpPr/>
          <p:nvPr/>
        </p:nvSpPr>
        <p:spPr>
          <a:xfrm>
            <a:off x="6719455" y="3609526"/>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21%</a:t>
            </a:r>
          </a:p>
        </p:txBody>
      </p:sp>
      <p:sp>
        <p:nvSpPr>
          <p:cNvPr id="6" name="Arrow: Chevron 3">
            <a:extLst>
              <a:ext uri="{FF2B5EF4-FFF2-40B4-BE49-F238E27FC236}">
                <a16:creationId xmlns:a16="http://schemas.microsoft.com/office/drawing/2014/main" id="{10FC0705-0641-0020-A485-839C661914B8}"/>
              </a:ext>
            </a:extLst>
          </p:cNvPr>
          <p:cNvSpPr/>
          <p:nvPr/>
        </p:nvSpPr>
        <p:spPr>
          <a:xfrm>
            <a:off x="6719455" y="5216654"/>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6%</a:t>
            </a:r>
          </a:p>
        </p:txBody>
      </p:sp>
    </p:spTree>
    <p:extLst>
      <p:ext uri="{BB962C8B-B14F-4D97-AF65-F5344CB8AC3E}">
        <p14:creationId xmlns:p14="http://schemas.microsoft.com/office/powerpoint/2010/main" val="146879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4"/>
                                        </p:tgtEl>
                                      </p:cBhvr>
                                    </p:animEffect>
                                    <p:anim calcmode="lin" valueType="num">
                                      <p:cBhvr>
                                        <p:cTn id="17" dur="1000"/>
                                        <p:tgtEl>
                                          <p:spTgt spid="4"/>
                                        </p:tgtEl>
                                        <p:attrNameLst>
                                          <p:attrName>ppt_x</p:attrName>
                                        </p:attrNameLst>
                                      </p:cBhvr>
                                      <p:tavLst>
                                        <p:tav tm="0">
                                          <p:val>
                                            <p:strVal val="ppt_x"/>
                                          </p:val>
                                        </p:tav>
                                        <p:tav tm="100000">
                                          <p:val>
                                            <p:strVal val="ppt_x"/>
                                          </p:val>
                                        </p:tav>
                                      </p:tavLst>
                                    </p:anim>
                                    <p:anim calcmode="lin" valueType="num">
                                      <p:cBhvr>
                                        <p:cTn id="18" dur="1000"/>
                                        <p:tgtEl>
                                          <p:spTgt spid="4"/>
                                        </p:tgtEl>
                                        <p:attrNameLst>
                                          <p:attrName>ppt_y</p:attrName>
                                        </p:attrNameLst>
                                      </p:cBhvr>
                                      <p:tavLst>
                                        <p:tav tm="0">
                                          <p:val>
                                            <p:strVal val="ppt_y"/>
                                          </p:val>
                                        </p:tav>
                                        <p:tav tm="100000">
                                          <p:val>
                                            <p:strVal val="ppt_y+.1"/>
                                          </p:val>
                                        </p:tav>
                                      </p:tavLst>
                                    </p:anim>
                                    <p:set>
                                      <p:cBhvr>
                                        <p:cTn id="19" dur="1" fill="hold">
                                          <p:stCondLst>
                                            <p:cond delay="999"/>
                                          </p:stCondLst>
                                        </p:cTn>
                                        <p:tgtEl>
                                          <p:spTgt spid="4"/>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EC4786-CFFE-002D-D66F-115F0A223E0D}"/>
              </a:ext>
            </a:extLst>
          </p:cNvPr>
          <p:cNvPicPr>
            <a:picLocks noChangeAspect="1"/>
          </p:cNvPicPr>
          <p:nvPr/>
        </p:nvPicPr>
        <p:blipFill>
          <a:blip r:embed="rId2"/>
          <a:stretch>
            <a:fillRect/>
          </a:stretch>
        </p:blipFill>
        <p:spPr>
          <a:xfrm>
            <a:off x="4624402" y="580823"/>
            <a:ext cx="7208338" cy="1406171"/>
          </a:xfrm>
          <a:prstGeom prst="rect">
            <a:avLst/>
          </a:prstGeom>
        </p:spPr>
      </p:pic>
      <p:sp>
        <p:nvSpPr>
          <p:cNvPr id="2" name="Rectangle: Rounded Corners 1">
            <a:extLst>
              <a:ext uri="{FF2B5EF4-FFF2-40B4-BE49-F238E27FC236}">
                <a16:creationId xmlns:a16="http://schemas.microsoft.com/office/drawing/2014/main" id="{B66F2E6E-13D9-8AF7-1AC0-678A0F78A117}"/>
              </a:ext>
            </a:extLst>
          </p:cNvPr>
          <p:cNvSpPr/>
          <p:nvPr/>
        </p:nvSpPr>
        <p:spPr>
          <a:xfrm>
            <a:off x="1330036" y="1342571"/>
            <a:ext cx="9531927" cy="1505208"/>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3600" b="1" dirty="0"/>
              <a:t>2. Which climate type doesn't fit into any specific group?</a:t>
            </a:r>
          </a:p>
        </p:txBody>
      </p:sp>
      <p:sp>
        <p:nvSpPr>
          <p:cNvPr id="3" name="Arrow: Chevron 2">
            <a:extLst>
              <a:ext uri="{FF2B5EF4-FFF2-40B4-BE49-F238E27FC236}">
                <a16:creationId xmlns:a16="http://schemas.microsoft.com/office/drawing/2014/main" id="{B12FFF11-23C4-A73F-A598-C0F2C97F0566}"/>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30 days</a:t>
            </a:r>
          </a:p>
        </p:txBody>
      </p:sp>
      <p:sp>
        <p:nvSpPr>
          <p:cNvPr id="4" name="Arrow: Chevron 3">
            <a:extLst>
              <a:ext uri="{FF2B5EF4-FFF2-40B4-BE49-F238E27FC236}">
                <a16:creationId xmlns:a16="http://schemas.microsoft.com/office/drawing/2014/main" id="{E4438E74-5B86-466B-1100-30C1803EA787}"/>
              </a:ext>
            </a:extLst>
          </p:cNvPr>
          <p:cNvSpPr/>
          <p:nvPr/>
        </p:nvSpPr>
        <p:spPr>
          <a:xfrm>
            <a:off x="789709" y="5216655"/>
            <a:ext cx="4682836" cy="1114873"/>
          </a:xfrm>
          <a:prstGeom prst="chevron">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12 hours</a:t>
            </a:r>
          </a:p>
        </p:txBody>
      </p:sp>
      <p:sp>
        <p:nvSpPr>
          <p:cNvPr id="5" name="Arrow: Chevron 3">
            <a:extLst>
              <a:ext uri="{FF2B5EF4-FFF2-40B4-BE49-F238E27FC236}">
                <a16:creationId xmlns:a16="http://schemas.microsoft.com/office/drawing/2014/main" id="{A4C0261B-6948-3C4A-82E0-D98EBAC32CCF}"/>
              </a:ext>
            </a:extLst>
          </p:cNvPr>
          <p:cNvSpPr/>
          <p:nvPr/>
        </p:nvSpPr>
        <p:spPr>
          <a:xfrm>
            <a:off x="6719455" y="3609526"/>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 24 hours</a:t>
            </a:r>
          </a:p>
        </p:txBody>
      </p:sp>
      <p:sp>
        <p:nvSpPr>
          <p:cNvPr id="6" name="Arrow: Chevron 3">
            <a:extLst>
              <a:ext uri="{FF2B5EF4-FFF2-40B4-BE49-F238E27FC236}">
                <a16:creationId xmlns:a16="http://schemas.microsoft.com/office/drawing/2014/main" id="{7749AD6D-B80E-208E-E9C5-5EE37806F795}"/>
              </a:ext>
            </a:extLst>
          </p:cNvPr>
          <p:cNvSpPr/>
          <p:nvPr/>
        </p:nvSpPr>
        <p:spPr>
          <a:xfrm>
            <a:off x="6719455" y="5216655"/>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365 days</a:t>
            </a:r>
          </a:p>
        </p:txBody>
      </p:sp>
    </p:spTree>
    <p:extLst>
      <p:ext uri="{BB962C8B-B14F-4D97-AF65-F5344CB8AC3E}">
        <p14:creationId xmlns:p14="http://schemas.microsoft.com/office/powerpoint/2010/main" val="122952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5"/>
                                        </p:tgtEl>
                                      </p:cBhvr>
                                    </p:animEffect>
                                    <p:anim calcmode="lin" valueType="num">
                                      <p:cBhvr>
                                        <p:cTn id="12" dur="1000"/>
                                        <p:tgtEl>
                                          <p:spTgt spid="5"/>
                                        </p:tgtEl>
                                        <p:attrNameLst>
                                          <p:attrName>ppt_x</p:attrName>
                                        </p:attrNameLst>
                                      </p:cBhvr>
                                      <p:tavLst>
                                        <p:tav tm="0">
                                          <p:val>
                                            <p:strVal val="ppt_x"/>
                                          </p:val>
                                        </p:tav>
                                        <p:tav tm="100000">
                                          <p:val>
                                            <p:strVal val="ppt_x"/>
                                          </p:val>
                                        </p:tav>
                                      </p:tavLst>
                                    </p:anim>
                                    <p:anim calcmode="lin" valueType="num">
                                      <p:cBhvr>
                                        <p:cTn id="13" dur="1000"/>
                                        <p:tgtEl>
                                          <p:spTgt spid="5"/>
                                        </p:tgtEl>
                                        <p:attrNameLst>
                                          <p:attrName>ppt_y</p:attrName>
                                        </p:attrNameLst>
                                      </p:cBhvr>
                                      <p:tavLst>
                                        <p:tav tm="0">
                                          <p:val>
                                            <p:strVal val="ppt_y"/>
                                          </p:val>
                                        </p:tav>
                                        <p:tav tm="100000">
                                          <p:val>
                                            <p:strVal val="ppt_y+.1"/>
                                          </p:val>
                                        </p:tav>
                                      </p:tavLst>
                                    </p:anim>
                                    <p:set>
                                      <p:cBhvr>
                                        <p:cTn id="14" dur="1" fill="hold">
                                          <p:stCondLst>
                                            <p:cond delay="999"/>
                                          </p:stCondLst>
                                        </p:cTn>
                                        <p:tgtEl>
                                          <p:spTgt spid="5"/>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3"/>
                                        </p:tgtEl>
                                      </p:cBhvr>
                                    </p:animEffect>
                                    <p:anim calcmode="lin" valueType="num">
                                      <p:cBhvr>
                                        <p:cTn id="17" dur="1000"/>
                                        <p:tgtEl>
                                          <p:spTgt spid="3"/>
                                        </p:tgtEl>
                                        <p:attrNameLst>
                                          <p:attrName>ppt_x</p:attrName>
                                        </p:attrNameLst>
                                      </p:cBhvr>
                                      <p:tavLst>
                                        <p:tav tm="0">
                                          <p:val>
                                            <p:strVal val="ppt_x"/>
                                          </p:val>
                                        </p:tav>
                                        <p:tav tm="100000">
                                          <p:val>
                                            <p:strVal val="ppt_x"/>
                                          </p:val>
                                        </p:tav>
                                      </p:tavLst>
                                    </p:anim>
                                    <p:anim calcmode="lin" valueType="num">
                                      <p:cBhvr>
                                        <p:cTn id="18" dur="1000"/>
                                        <p:tgtEl>
                                          <p:spTgt spid="3"/>
                                        </p:tgtEl>
                                        <p:attrNameLst>
                                          <p:attrName>ppt_y</p:attrName>
                                        </p:attrNameLst>
                                      </p:cBhvr>
                                      <p:tavLst>
                                        <p:tav tm="0">
                                          <p:val>
                                            <p:strVal val="ppt_y"/>
                                          </p:val>
                                        </p:tav>
                                        <p:tav tm="100000">
                                          <p:val>
                                            <p:strVal val="ppt_y+.1"/>
                                          </p:val>
                                        </p:tav>
                                      </p:tavLst>
                                    </p:anim>
                                    <p:set>
                                      <p:cBhvr>
                                        <p:cTn id="19" dur="1" fill="hold">
                                          <p:stCondLst>
                                            <p:cond delay="999"/>
                                          </p:stCondLst>
                                        </p:cTn>
                                        <p:tgtEl>
                                          <p:spTgt spid="3"/>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4"/>
                                        </p:tgtEl>
                                      </p:cBhvr>
                                    </p:animEffect>
                                    <p:anim calcmode="lin" valueType="num">
                                      <p:cBhvr>
                                        <p:cTn id="22" dur="1000"/>
                                        <p:tgtEl>
                                          <p:spTgt spid="4"/>
                                        </p:tgtEl>
                                        <p:attrNameLst>
                                          <p:attrName>ppt_x</p:attrName>
                                        </p:attrNameLst>
                                      </p:cBhvr>
                                      <p:tavLst>
                                        <p:tav tm="0">
                                          <p:val>
                                            <p:strVal val="ppt_x"/>
                                          </p:val>
                                        </p:tav>
                                        <p:tav tm="100000">
                                          <p:val>
                                            <p:strVal val="ppt_x"/>
                                          </p:val>
                                        </p:tav>
                                      </p:tavLst>
                                    </p:anim>
                                    <p:anim calcmode="lin" valueType="num">
                                      <p:cBhvr>
                                        <p:cTn id="23" dur="1000"/>
                                        <p:tgtEl>
                                          <p:spTgt spid="4"/>
                                        </p:tgtEl>
                                        <p:attrNameLst>
                                          <p:attrName>ppt_y</p:attrName>
                                        </p:attrNameLst>
                                      </p:cBhvr>
                                      <p:tavLst>
                                        <p:tav tm="0">
                                          <p:val>
                                            <p:strVal val="ppt_y"/>
                                          </p:val>
                                        </p:tav>
                                        <p:tav tm="100000">
                                          <p:val>
                                            <p:strVal val="ppt_y+.1"/>
                                          </p:val>
                                        </p:tav>
                                      </p:tavLst>
                                    </p:anim>
                                    <p:set>
                                      <p:cBhvr>
                                        <p:cTn id="24"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5212CF-89BC-B50C-2325-5B6BEE607201}"/>
              </a:ext>
            </a:extLst>
          </p:cNvPr>
          <p:cNvPicPr>
            <a:picLocks noChangeAspect="1"/>
          </p:cNvPicPr>
          <p:nvPr/>
        </p:nvPicPr>
        <p:blipFill>
          <a:blip r:embed="rId2"/>
          <a:stretch>
            <a:fillRect/>
          </a:stretch>
        </p:blipFill>
        <p:spPr>
          <a:xfrm>
            <a:off x="4624402" y="616896"/>
            <a:ext cx="7208338" cy="1406171"/>
          </a:xfrm>
          <a:prstGeom prst="rect">
            <a:avLst/>
          </a:prstGeom>
        </p:spPr>
      </p:pic>
      <p:sp>
        <p:nvSpPr>
          <p:cNvPr id="2" name="Rectangle: Rounded Corners 1">
            <a:extLst>
              <a:ext uri="{FF2B5EF4-FFF2-40B4-BE49-F238E27FC236}">
                <a16:creationId xmlns:a16="http://schemas.microsoft.com/office/drawing/2014/main" id="{C2B6B1F7-6109-A110-F1EA-6675AB74C58B}"/>
              </a:ext>
            </a:extLst>
          </p:cNvPr>
          <p:cNvSpPr/>
          <p:nvPr/>
        </p:nvSpPr>
        <p:spPr>
          <a:xfrm>
            <a:off x="1752600" y="1386114"/>
            <a:ext cx="8686800" cy="155645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t>3. Which climate type doesn't fit into any specific group?</a:t>
            </a:r>
          </a:p>
        </p:txBody>
      </p:sp>
      <p:sp>
        <p:nvSpPr>
          <p:cNvPr id="3" name="Arrow: Chevron 2">
            <a:extLst>
              <a:ext uri="{FF2B5EF4-FFF2-40B4-BE49-F238E27FC236}">
                <a16:creationId xmlns:a16="http://schemas.microsoft.com/office/drawing/2014/main" id="{49793DBA-CCAF-FAE9-092A-58A85C369043}"/>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Continental</a:t>
            </a:r>
          </a:p>
        </p:txBody>
      </p:sp>
      <p:sp>
        <p:nvSpPr>
          <p:cNvPr id="4" name="Arrow: Chevron 3">
            <a:extLst>
              <a:ext uri="{FF2B5EF4-FFF2-40B4-BE49-F238E27FC236}">
                <a16:creationId xmlns:a16="http://schemas.microsoft.com/office/drawing/2014/main" id="{17E9A24F-2BEE-8099-F818-EA341DED3179}"/>
              </a:ext>
            </a:extLst>
          </p:cNvPr>
          <p:cNvSpPr/>
          <p:nvPr/>
        </p:nvSpPr>
        <p:spPr>
          <a:xfrm>
            <a:off x="789709" y="5216655"/>
            <a:ext cx="4682836" cy="1114873"/>
          </a:xfrm>
          <a:prstGeom prst="chevron">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Highland</a:t>
            </a:r>
          </a:p>
        </p:txBody>
      </p:sp>
      <p:sp>
        <p:nvSpPr>
          <p:cNvPr id="5" name="Arrow: Chevron 3">
            <a:extLst>
              <a:ext uri="{FF2B5EF4-FFF2-40B4-BE49-F238E27FC236}">
                <a16:creationId xmlns:a16="http://schemas.microsoft.com/office/drawing/2014/main" id="{D550FF1D-00D3-13E2-2ECA-8380FC3B34C5}"/>
              </a:ext>
            </a:extLst>
          </p:cNvPr>
          <p:cNvSpPr/>
          <p:nvPr/>
        </p:nvSpPr>
        <p:spPr>
          <a:xfrm>
            <a:off x="6719455" y="3609526"/>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Tropical</a:t>
            </a:r>
          </a:p>
        </p:txBody>
      </p:sp>
      <p:sp>
        <p:nvSpPr>
          <p:cNvPr id="6" name="Arrow: Chevron 3">
            <a:extLst>
              <a:ext uri="{FF2B5EF4-FFF2-40B4-BE49-F238E27FC236}">
                <a16:creationId xmlns:a16="http://schemas.microsoft.com/office/drawing/2014/main" id="{C7B5B3C1-D715-95FC-78E4-D189618B4141}"/>
              </a:ext>
            </a:extLst>
          </p:cNvPr>
          <p:cNvSpPr/>
          <p:nvPr/>
        </p:nvSpPr>
        <p:spPr>
          <a:xfrm>
            <a:off x="6719455" y="5216655"/>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Polar</a:t>
            </a:r>
          </a:p>
        </p:txBody>
      </p:sp>
    </p:spTree>
    <p:extLst>
      <p:ext uri="{BB962C8B-B14F-4D97-AF65-F5344CB8AC3E}">
        <p14:creationId xmlns:p14="http://schemas.microsoft.com/office/powerpoint/2010/main" val="38665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5"/>
                                        </p:tgtEl>
                                      </p:cBhvr>
                                    </p:animEffect>
                                    <p:anim calcmode="lin" valueType="num">
                                      <p:cBhvr>
                                        <p:cTn id="17" dur="1000"/>
                                        <p:tgtEl>
                                          <p:spTgt spid="5"/>
                                        </p:tgtEl>
                                        <p:attrNameLst>
                                          <p:attrName>ppt_x</p:attrName>
                                        </p:attrNameLst>
                                      </p:cBhvr>
                                      <p:tavLst>
                                        <p:tav tm="0">
                                          <p:val>
                                            <p:strVal val="ppt_x"/>
                                          </p:val>
                                        </p:tav>
                                        <p:tav tm="100000">
                                          <p:val>
                                            <p:strVal val="ppt_x"/>
                                          </p:val>
                                        </p:tav>
                                      </p:tavLst>
                                    </p:anim>
                                    <p:anim calcmode="lin" valueType="num">
                                      <p:cBhvr>
                                        <p:cTn id="18" dur="1000"/>
                                        <p:tgtEl>
                                          <p:spTgt spid="5"/>
                                        </p:tgtEl>
                                        <p:attrNameLst>
                                          <p:attrName>ppt_y</p:attrName>
                                        </p:attrNameLst>
                                      </p:cBhvr>
                                      <p:tavLst>
                                        <p:tav tm="0">
                                          <p:val>
                                            <p:strVal val="ppt_y"/>
                                          </p:val>
                                        </p:tav>
                                        <p:tav tm="100000">
                                          <p:val>
                                            <p:strVal val="ppt_y+.1"/>
                                          </p:val>
                                        </p:tav>
                                      </p:tavLst>
                                    </p:anim>
                                    <p:set>
                                      <p:cBhvr>
                                        <p:cTn id="19" dur="1" fill="hold">
                                          <p:stCondLst>
                                            <p:cond delay="999"/>
                                          </p:stCondLst>
                                        </p:cTn>
                                        <p:tgtEl>
                                          <p:spTgt spid="5"/>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7E232E-734F-EF63-3335-AE7072468330}"/>
              </a:ext>
            </a:extLst>
          </p:cNvPr>
          <p:cNvPicPr>
            <a:picLocks noChangeAspect="1"/>
          </p:cNvPicPr>
          <p:nvPr/>
        </p:nvPicPr>
        <p:blipFill>
          <a:blip r:embed="rId2"/>
          <a:stretch>
            <a:fillRect/>
          </a:stretch>
        </p:blipFill>
        <p:spPr>
          <a:xfrm>
            <a:off x="4624402" y="616896"/>
            <a:ext cx="7208338" cy="1406171"/>
          </a:xfrm>
          <a:prstGeom prst="rect">
            <a:avLst/>
          </a:prstGeom>
        </p:spPr>
      </p:pic>
      <p:sp>
        <p:nvSpPr>
          <p:cNvPr id="2" name="Rectangle: Rounded Corners 1">
            <a:extLst>
              <a:ext uri="{FF2B5EF4-FFF2-40B4-BE49-F238E27FC236}">
                <a16:creationId xmlns:a16="http://schemas.microsoft.com/office/drawing/2014/main" id="{0430ECBF-F023-5443-4BB1-26D90548ED23}"/>
              </a:ext>
            </a:extLst>
          </p:cNvPr>
          <p:cNvSpPr/>
          <p:nvPr/>
        </p:nvSpPr>
        <p:spPr>
          <a:xfrm>
            <a:off x="1200988" y="1400629"/>
            <a:ext cx="9790024" cy="158902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t>4. What is the approximate rate of gravity pulling objects toward the Earth's surface?</a:t>
            </a:r>
          </a:p>
        </p:txBody>
      </p:sp>
      <p:sp>
        <p:nvSpPr>
          <p:cNvPr id="3" name="Arrow: Chevron 2">
            <a:extLst>
              <a:ext uri="{FF2B5EF4-FFF2-40B4-BE49-F238E27FC236}">
                <a16:creationId xmlns:a16="http://schemas.microsoft.com/office/drawing/2014/main" id="{4696875C-CBCB-BDE0-B2FA-DA191592C4E1}"/>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 5.2 meters per second</a:t>
            </a:r>
          </a:p>
        </p:txBody>
      </p:sp>
      <p:sp>
        <p:nvSpPr>
          <p:cNvPr id="4" name="Arrow: Chevron 3">
            <a:extLst>
              <a:ext uri="{FF2B5EF4-FFF2-40B4-BE49-F238E27FC236}">
                <a16:creationId xmlns:a16="http://schemas.microsoft.com/office/drawing/2014/main" id="{D2EB8B94-BE35-5F20-F5DB-31F614D90AE7}"/>
              </a:ext>
            </a:extLst>
          </p:cNvPr>
          <p:cNvSpPr/>
          <p:nvPr/>
        </p:nvSpPr>
        <p:spPr>
          <a:xfrm>
            <a:off x="789709" y="5216655"/>
            <a:ext cx="4682836" cy="1114873"/>
          </a:xfrm>
          <a:prstGeom prst="chevron">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15.3 meters per second</a:t>
            </a:r>
          </a:p>
        </p:txBody>
      </p:sp>
      <p:sp>
        <p:nvSpPr>
          <p:cNvPr id="5" name="Arrow: Chevron 3">
            <a:extLst>
              <a:ext uri="{FF2B5EF4-FFF2-40B4-BE49-F238E27FC236}">
                <a16:creationId xmlns:a16="http://schemas.microsoft.com/office/drawing/2014/main" id="{BD645D31-3C20-5EDA-9762-6E2636E99243}"/>
              </a:ext>
            </a:extLst>
          </p:cNvPr>
          <p:cNvSpPr/>
          <p:nvPr/>
        </p:nvSpPr>
        <p:spPr>
          <a:xfrm>
            <a:off x="6719458" y="3609526"/>
            <a:ext cx="4686480"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12.5 meters per </a:t>
            </a:r>
          </a:p>
          <a:p>
            <a:pPr algn="ctr"/>
            <a:r>
              <a:rPr lang="en-US" sz="3600" dirty="0">
                <a:solidFill>
                  <a:schemeClr val="tx1"/>
                </a:solidFill>
              </a:rPr>
              <a:t>second</a:t>
            </a:r>
          </a:p>
        </p:txBody>
      </p:sp>
      <p:sp>
        <p:nvSpPr>
          <p:cNvPr id="6" name="Arrow: Chevron 3">
            <a:extLst>
              <a:ext uri="{FF2B5EF4-FFF2-40B4-BE49-F238E27FC236}">
                <a16:creationId xmlns:a16="http://schemas.microsoft.com/office/drawing/2014/main" id="{06C58AE4-4654-CF52-B3A3-C98119370B6A}"/>
              </a:ext>
            </a:extLst>
          </p:cNvPr>
          <p:cNvSpPr/>
          <p:nvPr/>
        </p:nvSpPr>
        <p:spPr>
          <a:xfrm>
            <a:off x="6719457" y="5216655"/>
            <a:ext cx="4686480"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9.8 meters per </a:t>
            </a:r>
          </a:p>
          <a:p>
            <a:pPr algn="ctr"/>
            <a:r>
              <a:rPr lang="en-US" sz="3300" dirty="0">
                <a:solidFill>
                  <a:schemeClr val="tx1"/>
                </a:solidFill>
              </a:rPr>
              <a:t>second</a:t>
            </a:r>
          </a:p>
        </p:txBody>
      </p:sp>
    </p:spTree>
    <p:extLst>
      <p:ext uri="{BB962C8B-B14F-4D97-AF65-F5344CB8AC3E}">
        <p14:creationId xmlns:p14="http://schemas.microsoft.com/office/powerpoint/2010/main" val="46284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5"/>
                                        </p:tgtEl>
                                      </p:cBhvr>
                                    </p:animEffect>
                                    <p:anim calcmode="lin" valueType="num">
                                      <p:cBhvr>
                                        <p:cTn id="12" dur="1000"/>
                                        <p:tgtEl>
                                          <p:spTgt spid="5"/>
                                        </p:tgtEl>
                                        <p:attrNameLst>
                                          <p:attrName>ppt_x</p:attrName>
                                        </p:attrNameLst>
                                      </p:cBhvr>
                                      <p:tavLst>
                                        <p:tav tm="0">
                                          <p:val>
                                            <p:strVal val="ppt_x"/>
                                          </p:val>
                                        </p:tav>
                                        <p:tav tm="100000">
                                          <p:val>
                                            <p:strVal val="ppt_x"/>
                                          </p:val>
                                        </p:tav>
                                      </p:tavLst>
                                    </p:anim>
                                    <p:anim calcmode="lin" valueType="num">
                                      <p:cBhvr>
                                        <p:cTn id="13" dur="1000"/>
                                        <p:tgtEl>
                                          <p:spTgt spid="5"/>
                                        </p:tgtEl>
                                        <p:attrNameLst>
                                          <p:attrName>ppt_y</p:attrName>
                                        </p:attrNameLst>
                                      </p:cBhvr>
                                      <p:tavLst>
                                        <p:tav tm="0">
                                          <p:val>
                                            <p:strVal val="ppt_y"/>
                                          </p:val>
                                        </p:tav>
                                        <p:tav tm="100000">
                                          <p:val>
                                            <p:strVal val="ppt_y+.1"/>
                                          </p:val>
                                        </p:tav>
                                      </p:tavLst>
                                    </p:anim>
                                    <p:set>
                                      <p:cBhvr>
                                        <p:cTn id="14" dur="1" fill="hold">
                                          <p:stCondLst>
                                            <p:cond delay="999"/>
                                          </p:stCondLst>
                                        </p:cTn>
                                        <p:tgtEl>
                                          <p:spTgt spid="5"/>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3"/>
                                        </p:tgtEl>
                                      </p:cBhvr>
                                    </p:animEffect>
                                    <p:anim calcmode="lin" valueType="num">
                                      <p:cBhvr>
                                        <p:cTn id="17" dur="1000"/>
                                        <p:tgtEl>
                                          <p:spTgt spid="3"/>
                                        </p:tgtEl>
                                        <p:attrNameLst>
                                          <p:attrName>ppt_x</p:attrName>
                                        </p:attrNameLst>
                                      </p:cBhvr>
                                      <p:tavLst>
                                        <p:tav tm="0">
                                          <p:val>
                                            <p:strVal val="ppt_x"/>
                                          </p:val>
                                        </p:tav>
                                        <p:tav tm="100000">
                                          <p:val>
                                            <p:strVal val="ppt_x"/>
                                          </p:val>
                                        </p:tav>
                                      </p:tavLst>
                                    </p:anim>
                                    <p:anim calcmode="lin" valueType="num">
                                      <p:cBhvr>
                                        <p:cTn id="18" dur="1000"/>
                                        <p:tgtEl>
                                          <p:spTgt spid="3"/>
                                        </p:tgtEl>
                                        <p:attrNameLst>
                                          <p:attrName>ppt_y</p:attrName>
                                        </p:attrNameLst>
                                      </p:cBhvr>
                                      <p:tavLst>
                                        <p:tav tm="0">
                                          <p:val>
                                            <p:strVal val="ppt_y"/>
                                          </p:val>
                                        </p:tav>
                                        <p:tav tm="100000">
                                          <p:val>
                                            <p:strVal val="ppt_y+.1"/>
                                          </p:val>
                                        </p:tav>
                                      </p:tavLst>
                                    </p:anim>
                                    <p:set>
                                      <p:cBhvr>
                                        <p:cTn id="19" dur="1" fill="hold">
                                          <p:stCondLst>
                                            <p:cond delay="999"/>
                                          </p:stCondLst>
                                        </p:cTn>
                                        <p:tgtEl>
                                          <p:spTgt spid="3"/>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4"/>
                                        </p:tgtEl>
                                      </p:cBhvr>
                                    </p:animEffect>
                                    <p:anim calcmode="lin" valueType="num">
                                      <p:cBhvr>
                                        <p:cTn id="22" dur="1000"/>
                                        <p:tgtEl>
                                          <p:spTgt spid="4"/>
                                        </p:tgtEl>
                                        <p:attrNameLst>
                                          <p:attrName>ppt_x</p:attrName>
                                        </p:attrNameLst>
                                      </p:cBhvr>
                                      <p:tavLst>
                                        <p:tav tm="0">
                                          <p:val>
                                            <p:strVal val="ppt_x"/>
                                          </p:val>
                                        </p:tav>
                                        <p:tav tm="100000">
                                          <p:val>
                                            <p:strVal val="ppt_x"/>
                                          </p:val>
                                        </p:tav>
                                      </p:tavLst>
                                    </p:anim>
                                    <p:anim calcmode="lin" valueType="num">
                                      <p:cBhvr>
                                        <p:cTn id="23" dur="1000"/>
                                        <p:tgtEl>
                                          <p:spTgt spid="4"/>
                                        </p:tgtEl>
                                        <p:attrNameLst>
                                          <p:attrName>ppt_y</p:attrName>
                                        </p:attrNameLst>
                                      </p:cBhvr>
                                      <p:tavLst>
                                        <p:tav tm="0">
                                          <p:val>
                                            <p:strVal val="ppt_y"/>
                                          </p:val>
                                        </p:tav>
                                        <p:tav tm="100000">
                                          <p:val>
                                            <p:strVal val="ppt_y+.1"/>
                                          </p:val>
                                        </p:tav>
                                      </p:tavLst>
                                    </p:anim>
                                    <p:set>
                                      <p:cBhvr>
                                        <p:cTn id="24"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54AA63-CA63-10B2-DBBD-1828209AAA79}"/>
              </a:ext>
            </a:extLst>
          </p:cNvPr>
          <p:cNvPicPr>
            <a:picLocks noChangeAspect="1"/>
          </p:cNvPicPr>
          <p:nvPr/>
        </p:nvPicPr>
        <p:blipFill>
          <a:blip r:embed="rId2"/>
          <a:stretch>
            <a:fillRect/>
          </a:stretch>
        </p:blipFill>
        <p:spPr>
          <a:xfrm>
            <a:off x="4624402" y="616896"/>
            <a:ext cx="7208338" cy="1406171"/>
          </a:xfrm>
          <a:prstGeom prst="rect">
            <a:avLst/>
          </a:prstGeom>
        </p:spPr>
      </p:pic>
      <p:sp>
        <p:nvSpPr>
          <p:cNvPr id="2" name="Rectangle: Rounded Corners 1">
            <a:extLst>
              <a:ext uri="{FF2B5EF4-FFF2-40B4-BE49-F238E27FC236}">
                <a16:creationId xmlns:a16="http://schemas.microsoft.com/office/drawing/2014/main" id="{81856EE8-C701-D3D2-066D-1723291920CA}"/>
              </a:ext>
            </a:extLst>
          </p:cNvPr>
          <p:cNvSpPr/>
          <p:nvPr/>
        </p:nvSpPr>
        <p:spPr>
          <a:xfrm>
            <a:off x="1330036" y="1403523"/>
            <a:ext cx="9531927" cy="141277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t>5. How many different types of climates are mentioned in the description?</a:t>
            </a:r>
          </a:p>
        </p:txBody>
      </p:sp>
      <p:sp>
        <p:nvSpPr>
          <p:cNvPr id="3" name="Arrow: Chevron 2">
            <a:extLst>
              <a:ext uri="{FF2B5EF4-FFF2-40B4-BE49-F238E27FC236}">
                <a16:creationId xmlns:a16="http://schemas.microsoft.com/office/drawing/2014/main" id="{4B4286A6-04DF-E739-23CA-2EF8CDBAC04A}"/>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12</a:t>
            </a:r>
          </a:p>
        </p:txBody>
      </p:sp>
      <p:sp>
        <p:nvSpPr>
          <p:cNvPr id="4" name="Arrow: Chevron 3">
            <a:extLst>
              <a:ext uri="{FF2B5EF4-FFF2-40B4-BE49-F238E27FC236}">
                <a16:creationId xmlns:a16="http://schemas.microsoft.com/office/drawing/2014/main" id="{22B6BE30-8BA6-CD23-63A0-AF164A839F6F}"/>
              </a:ext>
            </a:extLst>
          </p:cNvPr>
          <p:cNvSpPr/>
          <p:nvPr/>
        </p:nvSpPr>
        <p:spPr>
          <a:xfrm>
            <a:off x="789709" y="5216655"/>
            <a:ext cx="4682836" cy="1114873"/>
          </a:xfrm>
          <a:prstGeom prst="chevron">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4</a:t>
            </a:r>
          </a:p>
        </p:txBody>
      </p:sp>
      <p:sp>
        <p:nvSpPr>
          <p:cNvPr id="5" name="Arrow: Chevron 3">
            <a:extLst>
              <a:ext uri="{FF2B5EF4-FFF2-40B4-BE49-F238E27FC236}">
                <a16:creationId xmlns:a16="http://schemas.microsoft.com/office/drawing/2014/main" id="{3274B987-52D4-B5B5-F58A-068DD08D739D}"/>
              </a:ext>
            </a:extLst>
          </p:cNvPr>
          <p:cNvSpPr/>
          <p:nvPr/>
        </p:nvSpPr>
        <p:spPr>
          <a:xfrm>
            <a:off x="6719455" y="3609526"/>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16</a:t>
            </a:r>
          </a:p>
        </p:txBody>
      </p:sp>
      <p:sp>
        <p:nvSpPr>
          <p:cNvPr id="6" name="Arrow: Chevron 3">
            <a:extLst>
              <a:ext uri="{FF2B5EF4-FFF2-40B4-BE49-F238E27FC236}">
                <a16:creationId xmlns:a16="http://schemas.microsoft.com/office/drawing/2014/main" id="{67221753-54B4-1B85-249D-6DE1FC4C103B}"/>
              </a:ext>
            </a:extLst>
          </p:cNvPr>
          <p:cNvSpPr/>
          <p:nvPr/>
        </p:nvSpPr>
        <p:spPr>
          <a:xfrm>
            <a:off x="6719455" y="5216655"/>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 8</a:t>
            </a:r>
          </a:p>
        </p:txBody>
      </p:sp>
    </p:spTree>
    <p:extLst>
      <p:ext uri="{BB962C8B-B14F-4D97-AF65-F5344CB8AC3E}">
        <p14:creationId xmlns:p14="http://schemas.microsoft.com/office/powerpoint/2010/main" val="333845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5"/>
                                        </p:tgtEl>
                                      </p:cBhvr>
                                    </p:animEffect>
                                    <p:anim calcmode="lin" valueType="num">
                                      <p:cBhvr>
                                        <p:cTn id="12" dur="1000"/>
                                        <p:tgtEl>
                                          <p:spTgt spid="5"/>
                                        </p:tgtEl>
                                        <p:attrNameLst>
                                          <p:attrName>ppt_x</p:attrName>
                                        </p:attrNameLst>
                                      </p:cBhvr>
                                      <p:tavLst>
                                        <p:tav tm="0">
                                          <p:val>
                                            <p:strVal val="ppt_x"/>
                                          </p:val>
                                        </p:tav>
                                        <p:tav tm="100000">
                                          <p:val>
                                            <p:strVal val="ppt_x"/>
                                          </p:val>
                                        </p:tav>
                                      </p:tavLst>
                                    </p:anim>
                                    <p:anim calcmode="lin" valueType="num">
                                      <p:cBhvr>
                                        <p:cTn id="13" dur="1000"/>
                                        <p:tgtEl>
                                          <p:spTgt spid="5"/>
                                        </p:tgtEl>
                                        <p:attrNameLst>
                                          <p:attrName>ppt_y</p:attrName>
                                        </p:attrNameLst>
                                      </p:cBhvr>
                                      <p:tavLst>
                                        <p:tav tm="0">
                                          <p:val>
                                            <p:strVal val="ppt_y"/>
                                          </p:val>
                                        </p:tav>
                                        <p:tav tm="100000">
                                          <p:val>
                                            <p:strVal val="ppt_y+.1"/>
                                          </p:val>
                                        </p:tav>
                                      </p:tavLst>
                                    </p:anim>
                                    <p:set>
                                      <p:cBhvr>
                                        <p:cTn id="14" dur="1" fill="hold">
                                          <p:stCondLst>
                                            <p:cond delay="999"/>
                                          </p:stCondLst>
                                        </p:cTn>
                                        <p:tgtEl>
                                          <p:spTgt spid="5"/>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6"/>
                                        </p:tgtEl>
                                      </p:cBhvr>
                                    </p:animEffect>
                                    <p:anim calcmode="lin" valueType="num">
                                      <p:cBhvr>
                                        <p:cTn id="17" dur="1000"/>
                                        <p:tgtEl>
                                          <p:spTgt spid="6"/>
                                        </p:tgtEl>
                                        <p:attrNameLst>
                                          <p:attrName>ppt_x</p:attrName>
                                        </p:attrNameLst>
                                      </p:cBhvr>
                                      <p:tavLst>
                                        <p:tav tm="0">
                                          <p:val>
                                            <p:strVal val="ppt_x"/>
                                          </p:val>
                                        </p:tav>
                                        <p:tav tm="100000">
                                          <p:val>
                                            <p:strVal val="ppt_x"/>
                                          </p:val>
                                        </p:tav>
                                      </p:tavLst>
                                    </p:anim>
                                    <p:anim calcmode="lin" valueType="num">
                                      <p:cBhvr>
                                        <p:cTn id="18" dur="1000"/>
                                        <p:tgtEl>
                                          <p:spTgt spid="6"/>
                                        </p:tgtEl>
                                        <p:attrNameLst>
                                          <p:attrName>ppt_y</p:attrName>
                                        </p:attrNameLst>
                                      </p:cBhvr>
                                      <p:tavLst>
                                        <p:tav tm="0">
                                          <p:val>
                                            <p:strVal val="ppt_y"/>
                                          </p:val>
                                        </p:tav>
                                        <p:tav tm="100000">
                                          <p:val>
                                            <p:strVal val="ppt_y+.1"/>
                                          </p:val>
                                        </p:tav>
                                      </p:tavLst>
                                    </p:anim>
                                    <p:set>
                                      <p:cBhvr>
                                        <p:cTn id="19" dur="1" fill="hold">
                                          <p:stCondLst>
                                            <p:cond delay="999"/>
                                          </p:stCondLst>
                                        </p:cTn>
                                        <p:tgtEl>
                                          <p:spTgt spid="6"/>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4"/>
                                        </p:tgtEl>
                                      </p:cBhvr>
                                    </p:animEffect>
                                    <p:anim calcmode="lin" valueType="num">
                                      <p:cBhvr>
                                        <p:cTn id="22" dur="1000"/>
                                        <p:tgtEl>
                                          <p:spTgt spid="4"/>
                                        </p:tgtEl>
                                        <p:attrNameLst>
                                          <p:attrName>ppt_x</p:attrName>
                                        </p:attrNameLst>
                                      </p:cBhvr>
                                      <p:tavLst>
                                        <p:tav tm="0">
                                          <p:val>
                                            <p:strVal val="ppt_x"/>
                                          </p:val>
                                        </p:tav>
                                        <p:tav tm="100000">
                                          <p:val>
                                            <p:strVal val="ppt_x"/>
                                          </p:val>
                                        </p:tav>
                                      </p:tavLst>
                                    </p:anim>
                                    <p:anim calcmode="lin" valueType="num">
                                      <p:cBhvr>
                                        <p:cTn id="23" dur="1000"/>
                                        <p:tgtEl>
                                          <p:spTgt spid="4"/>
                                        </p:tgtEl>
                                        <p:attrNameLst>
                                          <p:attrName>ppt_y</p:attrName>
                                        </p:attrNameLst>
                                      </p:cBhvr>
                                      <p:tavLst>
                                        <p:tav tm="0">
                                          <p:val>
                                            <p:strVal val="ppt_y"/>
                                          </p:val>
                                        </p:tav>
                                        <p:tav tm="100000">
                                          <p:val>
                                            <p:strVal val="ppt_y+.1"/>
                                          </p:val>
                                        </p:tav>
                                      </p:tavLst>
                                    </p:anim>
                                    <p:set>
                                      <p:cBhvr>
                                        <p:cTn id="24"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al Estate Marketing Plan ">
  <a:themeElements>
    <a:clrScheme name="Simple Light">
      <a:dk1>
        <a:srgbClr val="000000"/>
      </a:dk1>
      <a:lt1>
        <a:srgbClr val="FFFFFF"/>
      </a:lt1>
      <a:dk2>
        <a:srgbClr val="D39C2D"/>
      </a:dk2>
      <a:lt2>
        <a:srgbClr val="F9BF3E"/>
      </a:lt2>
      <a:accent1>
        <a:srgbClr val="FFCB64"/>
      </a:accent1>
      <a:accent2>
        <a:srgbClr val="FCD977"/>
      </a:accent2>
      <a:accent3>
        <a:srgbClr val="FFE48D"/>
      </a:accent3>
      <a:accent4>
        <a:srgbClr val="74C1B9"/>
      </a:accent4>
      <a:accent5>
        <a:srgbClr val="9AD7D2"/>
      </a:accent5>
      <a:accent6>
        <a:srgbClr val="E2A334"/>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scriptions of Places and Geographical Features - Spanish - Foreign Language - 7th Grade by Slidesgo">
  <a:themeElements>
    <a:clrScheme name="Simple Light">
      <a:dk1>
        <a:srgbClr val="181D2E"/>
      </a:dk1>
      <a:lt1>
        <a:srgbClr val="FFFFFF"/>
      </a:lt1>
      <a:dk2>
        <a:srgbClr val="CCF1FF"/>
      </a:dk2>
      <a:lt2>
        <a:srgbClr val="5AA5CB"/>
      </a:lt2>
      <a:accent1>
        <a:srgbClr val="4283B0"/>
      </a:accent1>
      <a:accent2>
        <a:srgbClr val="FCE4BE"/>
      </a:accent2>
      <a:accent3>
        <a:srgbClr val="F8B100"/>
      </a:accent3>
      <a:accent4>
        <a:srgbClr val="20A88F"/>
      </a:accent4>
      <a:accent5>
        <a:srgbClr val="21675A"/>
      </a:accent5>
      <a:accent6>
        <a:srgbClr val="F27600"/>
      </a:accent6>
      <a:hlink>
        <a:srgbClr val="181D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6205</TotalTime>
  <Words>963</Words>
  <Application>Microsoft Office PowerPoint</Application>
  <PresentationFormat>Widescreen</PresentationFormat>
  <Paragraphs>136</Paragraphs>
  <Slides>25</Slides>
  <Notes>2</Notes>
  <HiddenSlides>0</HiddenSlides>
  <MMClips>3</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25</vt:i4>
      </vt:variant>
    </vt:vector>
  </HeadingPairs>
  <TitlesOfParts>
    <vt:vector size="49" baseType="lpstr">
      <vt:lpstr>Adobe Gothic Std B</vt:lpstr>
      <vt:lpstr>Archivo</vt:lpstr>
      <vt:lpstr>Arial</vt:lpstr>
      <vt:lpstr>Barlow Light</vt:lpstr>
      <vt:lpstr>Bookman Old Style</vt:lpstr>
      <vt:lpstr>Bree Serif</vt:lpstr>
      <vt:lpstr>Calibri</vt:lpstr>
      <vt:lpstr>Calibri </vt:lpstr>
      <vt:lpstr>Calibri Light</vt:lpstr>
      <vt:lpstr>EB Garamond</vt:lpstr>
      <vt:lpstr>Fira Sans Extra Condensed Medium</vt:lpstr>
      <vt:lpstr>Montserrat ExtraBold</vt:lpstr>
      <vt:lpstr>Montserrat Light</vt:lpstr>
      <vt:lpstr>Montserrat Medium</vt:lpstr>
      <vt:lpstr>Myriad Pro</vt:lpstr>
      <vt:lpstr>Oswald</vt:lpstr>
      <vt:lpstr>Poppins</vt:lpstr>
      <vt:lpstr>Squada One</vt:lpstr>
      <vt:lpstr>Times New Roman</vt:lpstr>
      <vt:lpstr>UTM Facebook K&amp;T</vt:lpstr>
      <vt:lpstr>UTMFacebookK&amp;TBold</vt:lpstr>
      <vt:lpstr>Office Theme</vt:lpstr>
      <vt:lpstr>Real Estate Marketing Plan </vt:lpstr>
      <vt:lpstr>Descriptions of Places and Geographical Features - Spanish - Foreign Language - 7th Grade by Slidesgo</vt:lpstr>
      <vt:lpstr>PowerPoint Presentation</vt:lpstr>
      <vt:lpstr>MAKING COMPLAINTS AND RESPONDING TO THEM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 NGUYEN</dc:creator>
  <cp:lastModifiedBy>user</cp:lastModifiedBy>
  <cp:revision>264</cp:revision>
  <dcterms:created xsi:type="dcterms:W3CDTF">2020-12-09T02:04:09Z</dcterms:created>
  <dcterms:modified xsi:type="dcterms:W3CDTF">2024-11-23T01:14:21Z</dcterms:modified>
</cp:coreProperties>
</file>