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0" r:id="rId2"/>
    <p:sldMasterId id="2147483672" r:id="rId3"/>
    <p:sldMasterId id="2147483684" r:id="rId4"/>
  </p:sldMasterIdLst>
  <p:notesMasterIdLst>
    <p:notesMasterId r:id="rId31"/>
  </p:notesMasterIdLst>
  <p:sldIdLst>
    <p:sldId id="265" r:id="rId5"/>
    <p:sldId id="6115" r:id="rId6"/>
    <p:sldId id="6114" r:id="rId7"/>
    <p:sldId id="6113" r:id="rId8"/>
    <p:sldId id="297" r:id="rId9"/>
    <p:sldId id="298" r:id="rId10"/>
    <p:sldId id="300" r:id="rId11"/>
    <p:sldId id="260" r:id="rId12"/>
    <p:sldId id="318" r:id="rId13"/>
    <p:sldId id="303" r:id="rId14"/>
    <p:sldId id="304" r:id="rId15"/>
    <p:sldId id="319" r:id="rId16"/>
    <p:sldId id="305" r:id="rId17"/>
    <p:sldId id="321" r:id="rId18"/>
    <p:sldId id="306" r:id="rId19"/>
    <p:sldId id="307" r:id="rId20"/>
    <p:sldId id="308" r:id="rId21"/>
    <p:sldId id="309" r:id="rId22"/>
    <p:sldId id="310" r:id="rId23"/>
    <p:sldId id="311" r:id="rId24"/>
    <p:sldId id="312" r:id="rId25"/>
    <p:sldId id="313" r:id="rId26"/>
    <p:sldId id="314" r:id="rId27"/>
    <p:sldId id="322" r:id="rId28"/>
    <p:sldId id="6158" r:id="rId29"/>
    <p:sldId id="281" r:id="rId30"/>
  </p:sldIdLst>
  <p:sldSz cx="9144000" cy="5143500" type="screen16x9"/>
  <p:notesSz cx="6858000" cy="9144000"/>
  <p:embeddedFontLst>
    <p:embeddedFont>
      <p:font typeface="#9Slide03 AmpleSoft Bold" panose="020B0604020202020204" charset="0"/>
      <p:regular r:id="rId32"/>
    </p:embeddedFont>
    <p:embeddedFont>
      <p:font typeface="#9Slide03 Arima Madurai Black" panose="020B0604020202020204" charset="0"/>
      <p:bold r:id="rId33"/>
    </p:embeddedFont>
    <p:embeddedFont>
      <p:font typeface="#9Slide07 IcielBaliho Script" panose="020B0604020202020204" charset="0"/>
      <p:regular r:id="rId34"/>
    </p:embeddedFont>
    <p:embeddedFont>
      <p:font typeface="Amatic SC" panose="00000500000000000000" pitchFamily="2" charset="-79"/>
      <p:regular r:id="rId35"/>
      <p:bold r:id="rId36"/>
    </p:embeddedFont>
    <p:embeddedFont>
      <p:font typeface="Cambria Math" panose="02040503050406030204" pitchFamily="18" charset="0"/>
      <p:regular r:id="rId37"/>
    </p:embeddedFont>
    <p:embeddedFont>
      <p:font typeface="Inria Serif" panose="020B0604020202020204" charset="0"/>
      <p:regular r:id="rId38"/>
      <p:bold r:id="rId39"/>
      <p:italic r:id="rId40"/>
      <p:boldItalic r:id="rId41"/>
    </p:embeddedFont>
    <p:embeddedFont>
      <p:font typeface="Inria Serif Light" panose="020B0604020202020204" charset="0"/>
      <p:regular r:id="rId42"/>
      <p:bold r:id="rId43"/>
      <p:italic r:id="rId44"/>
      <p:boldItalic r:id="rId45"/>
    </p:embeddedFont>
    <p:embeddedFont>
      <p:font typeface="Livvic" pitchFamily="2" charset="0"/>
      <p:regular r:id="rId46"/>
    </p:embeddedFont>
    <p:embeddedFont>
      <p:font typeface="Playfair Display Regular" panose="020B0604020202020204" charset="0"/>
      <p:regular r:id="rId47"/>
      <p:bold r:id="rId48"/>
      <p:italic r:id="rId49"/>
      <p:boldItalic r:id="rId50"/>
    </p:embeddedFont>
    <p:embeddedFont>
      <p:font typeface="Roboto Condensed Light" panose="02000000000000000000" pitchFamily="2" charset="0"/>
      <p:regular r:id="rId51"/>
      <p: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00"/>
    <a:srgbClr val="AD9B91"/>
    <a:srgbClr val="E2D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46DF28-2150-43F1-838E-3EFDFE06A0C1}">
  <a:tblStyle styleId="{2146DF28-2150-43F1-838E-3EFDFE06A0C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BB1EE3E-A275-4247-A9CC-9BE1B03F3CE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65" autoAdjust="0"/>
    <p:restoredTop sz="94660"/>
  </p:normalViewPr>
  <p:slideViewPr>
    <p:cSldViewPr snapToGrid="0">
      <p:cViewPr varScale="1">
        <p:scale>
          <a:sx n="87" d="100"/>
          <a:sy n="87" d="100"/>
        </p:scale>
        <p:origin x="120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467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657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84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44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97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619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354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639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849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801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1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320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42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da24d6954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da24d6954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22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68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78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545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523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9243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343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36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244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428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3DBCC45-89C7-4443-B9FA-BAA59DF411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570595-7DAF-433A-A16A-D05B1A6F13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E4298F-0E4E-47D2-AC9E-5EF3BB76C4E8}"/>
              </a:ext>
            </a:extLst>
          </p:cNvPr>
          <p:cNvSpPr>
            <a:spLocks noGrp="1" noChangeArrowheads="1"/>
          </p:cNvSpPr>
          <p:nvPr>
            <p:ph type="sldNum" sz="quarter" idx="12"/>
          </p:nvPr>
        </p:nvSpPr>
        <p:spPr>
          <a:ln/>
        </p:spPr>
        <p:txBody>
          <a:bodyPr/>
          <a:lstStyle>
            <a:lvl1pPr>
              <a:defRPr/>
            </a:lvl1pPr>
          </a:lstStyle>
          <a:p>
            <a:pPr>
              <a:defRPr/>
            </a:pPr>
            <a:fld id="{EB88B9DD-E7BD-4F39-8B44-517A9AED60BB}" type="slidenum">
              <a:rPr lang="en-US" altLang="vi-VN"/>
              <a:pPr>
                <a:defRPr/>
              </a:pPr>
              <a:t>‹#›</a:t>
            </a:fld>
            <a:endParaRPr lang="en-US" altLang="vi-VN"/>
          </a:p>
        </p:txBody>
      </p:sp>
    </p:spTree>
    <p:extLst>
      <p:ext uri="{BB962C8B-B14F-4D97-AF65-F5344CB8AC3E}">
        <p14:creationId xmlns:p14="http://schemas.microsoft.com/office/powerpoint/2010/main" val="3343103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318A5C-5614-44D6-BD31-E6BAB6A766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D6FDE0-3333-43C8-9A65-12FB23DFC8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D74C73-7DF1-43A4-BFED-9691E2B3B11B}"/>
              </a:ext>
            </a:extLst>
          </p:cNvPr>
          <p:cNvSpPr>
            <a:spLocks noGrp="1" noChangeArrowheads="1"/>
          </p:cNvSpPr>
          <p:nvPr>
            <p:ph type="sldNum" sz="quarter" idx="12"/>
          </p:nvPr>
        </p:nvSpPr>
        <p:spPr>
          <a:ln/>
        </p:spPr>
        <p:txBody>
          <a:bodyPr/>
          <a:lstStyle>
            <a:lvl1pPr>
              <a:defRPr/>
            </a:lvl1pPr>
          </a:lstStyle>
          <a:p>
            <a:pPr>
              <a:defRPr/>
            </a:pPr>
            <a:fld id="{4F96D6D1-B265-415E-BED2-AE4312E99489}" type="slidenum">
              <a:rPr lang="en-US" altLang="vi-VN"/>
              <a:pPr>
                <a:defRPr/>
              </a:pPr>
              <a:t>‹#›</a:t>
            </a:fld>
            <a:endParaRPr lang="en-US" altLang="vi-VN"/>
          </a:p>
        </p:txBody>
      </p:sp>
    </p:spTree>
    <p:extLst>
      <p:ext uri="{BB962C8B-B14F-4D97-AF65-F5344CB8AC3E}">
        <p14:creationId xmlns:p14="http://schemas.microsoft.com/office/powerpoint/2010/main" val="2167228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89C767BB-CDC9-4B63-B90D-D580A92B24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F3AA66-45D9-4CEE-AAF8-6B4FDC2F02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70181A-0EEA-4461-A7AD-2272AB55CB59}"/>
              </a:ext>
            </a:extLst>
          </p:cNvPr>
          <p:cNvSpPr>
            <a:spLocks noGrp="1" noChangeArrowheads="1"/>
          </p:cNvSpPr>
          <p:nvPr>
            <p:ph type="sldNum" sz="quarter" idx="12"/>
          </p:nvPr>
        </p:nvSpPr>
        <p:spPr>
          <a:ln/>
        </p:spPr>
        <p:txBody>
          <a:bodyPr/>
          <a:lstStyle>
            <a:lvl1pPr>
              <a:defRPr/>
            </a:lvl1pPr>
          </a:lstStyle>
          <a:p>
            <a:pPr>
              <a:defRPr/>
            </a:pPr>
            <a:fld id="{48DA11CB-CE52-4D1C-9B03-E54AFD8C800F}" type="slidenum">
              <a:rPr lang="en-US" altLang="vi-VN"/>
              <a:pPr>
                <a:defRPr/>
              </a:pPr>
              <a:t>‹#›</a:t>
            </a:fld>
            <a:endParaRPr lang="en-US" altLang="vi-VN"/>
          </a:p>
        </p:txBody>
      </p:sp>
    </p:spTree>
    <p:extLst>
      <p:ext uri="{BB962C8B-B14F-4D97-AF65-F5344CB8AC3E}">
        <p14:creationId xmlns:p14="http://schemas.microsoft.com/office/powerpoint/2010/main" val="1923213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9E88A8-3514-4DAF-A525-E2D59E3471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CE0330-1EF1-46C4-A0F7-59628E9E25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1ED3AA-81A1-4D95-80CB-EBBE128F8265}"/>
              </a:ext>
            </a:extLst>
          </p:cNvPr>
          <p:cNvSpPr>
            <a:spLocks noGrp="1" noChangeArrowheads="1"/>
          </p:cNvSpPr>
          <p:nvPr>
            <p:ph type="sldNum" sz="quarter" idx="12"/>
          </p:nvPr>
        </p:nvSpPr>
        <p:spPr>
          <a:ln/>
        </p:spPr>
        <p:txBody>
          <a:bodyPr/>
          <a:lstStyle>
            <a:lvl1pPr>
              <a:defRPr/>
            </a:lvl1pPr>
          </a:lstStyle>
          <a:p>
            <a:pPr>
              <a:defRPr/>
            </a:pPr>
            <a:fld id="{090FBA65-BFEE-41E8-912F-792394145624}" type="slidenum">
              <a:rPr lang="en-US" altLang="vi-VN"/>
              <a:pPr>
                <a:defRPr/>
              </a:pPr>
              <a:t>‹#›</a:t>
            </a:fld>
            <a:endParaRPr lang="en-US" altLang="vi-VN"/>
          </a:p>
        </p:txBody>
      </p:sp>
    </p:spTree>
    <p:extLst>
      <p:ext uri="{BB962C8B-B14F-4D97-AF65-F5344CB8AC3E}">
        <p14:creationId xmlns:p14="http://schemas.microsoft.com/office/powerpoint/2010/main" val="618907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AC12D3-EE25-4815-9282-93868FD489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A75EC9E-59D5-4BF4-8A83-BA3289C2F2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C9F92EC-9B36-4627-AB59-A4053C3CECA8}"/>
              </a:ext>
            </a:extLst>
          </p:cNvPr>
          <p:cNvSpPr>
            <a:spLocks noGrp="1" noChangeArrowheads="1"/>
          </p:cNvSpPr>
          <p:nvPr>
            <p:ph type="sldNum" sz="quarter" idx="12"/>
          </p:nvPr>
        </p:nvSpPr>
        <p:spPr>
          <a:ln/>
        </p:spPr>
        <p:txBody>
          <a:bodyPr/>
          <a:lstStyle>
            <a:lvl1pPr>
              <a:defRPr/>
            </a:lvl1pPr>
          </a:lstStyle>
          <a:p>
            <a:pPr>
              <a:defRPr/>
            </a:pPr>
            <a:fld id="{AD299B83-05C9-40D8-B88C-4FE300B3AC4F}" type="slidenum">
              <a:rPr lang="en-US" altLang="vi-VN"/>
              <a:pPr>
                <a:defRPr/>
              </a:pPr>
              <a:t>‹#›</a:t>
            </a:fld>
            <a:endParaRPr lang="en-US" altLang="vi-VN"/>
          </a:p>
        </p:txBody>
      </p:sp>
    </p:spTree>
    <p:extLst>
      <p:ext uri="{BB962C8B-B14F-4D97-AF65-F5344CB8AC3E}">
        <p14:creationId xmlns:p14="http://schemas.microsoft.com/office/powerpoint/2010/main" val="251931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p:nvPr/>
        </p:nvSpPr>
        <p:spPr>
          <a:xfrm>
            <a:off x="0" y="2571750"/>
            <a:ext cx="9144000" cy="2571900"/>
          </a:xfrm>
          <a:prstGeom prst="rect">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702900" y="1233658"/>
            <a:ext cx="4746000" cy="1159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 name="Google Shape;16;p3"/>
          <p:cNvSpPr txBox="1">
            <a:spLocks noGrp="1"/>
          </p:cNvSpPr>
          <p:nvPr>
            <p:ph type="subTitle" idx="1"/>
          </p:nvPr>
        </p:nvSpPr>
        <p:spPr>
          <a:xfrm>
            <a:off x="702900" y="2787333"/>
            <a:ext cx="4746000" cy="299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spcBef>
                <a:spcPts val="600"/>
              </a:spcBef>
              <a:spcAft>
                <a:spcPts val="0"/>
              </a:spcAft>
              <a:buClr>
                <a:schemeClr val="dk1"/>
              </a:buClr>
              <a:buSzPts val="1400"/>
              <a:buNone/>
              <a:defRPr sz="1400"/>
            </a:lvl2pPr>
            <a:lvl3pPr lvl="2" rtl="0">
              <a:spcBef>
                <a:spcPts val="600"/>
              </a:spcBef>
              <a:spcAft>
                <a:spcPts val="0"/>
              </a:spcAft>
              <a:buClr>
                <a:schemeClr val="dk1"/>
              </a:buClr>
              <a:buSzPts val="1400"/>
              <a:buNone/>
              <a:defRPr sz="1400"/>
            </a:lvl3pPr>
            <a:lvl4pPr lvl="3" rtl="0">
              <a:spcBef>
                <a:spcPts val="600"/>
              </a:spcBef>
              <a:spcAft>
                <a:spcPts val="0"/>
              </a:spcAft>
              <a:buSzPts val="1400"/>
              <a:buNone/>
              <a:defRPr sz="1400"/>
            </a:lvl4pPr>
            <a:lvl5pPr lvl="4" rtl="0">
              <a:spcBef>
                <a:spcPts val="600"/>
              </a:spcBef>
              <a:spcAft>
                <a:spcPts val="0"/>
              </a:spcAft>
              <a:buSzPts val="1400"/>
              <a:buNone/>
              <a:defRPr sz="1400"/>
            </a:lvl5pPr>
            <a:lvl6pPr lvl="5" rtl="0">
              <a:spcBef>
                <a:spcPts val="600"/>
              </a:spcBef>
              <a:spcAft>
                <a:spcPts val="0"/>
              </a:spcAft>
              <a:buSzPts val="1400"/>
              <a:buNone/>
              <a:defRPr sz="1400"/>
            </a:lvl6pPr>
            <a:lvl7pPr lvl="6" rtl="0">
              <a:spcBef>
                <a:spcPts val="600"/>
              </a:spcBef>
              <a:spcAft>
                <a:spcPts val="0"/>
              </a:spcAft>
              <a:buSzPts val="1400"/>
              <a:buNone/>
              <a:defRPr sz="1400"/>
            </a:lvl7pPr>
            <a:lvl8pPr lvl="7" rtl="0">
              <a:spcBef>
                <a:spcPts val="600"/>
              </a:spcBef>
              <a:spcAft>
                <a:spcPts val="0"/>
              </a:spcAft>
              <a:buSzPts val="1400"/>
              <a:buNone/>
              <a:defRPr sz="1400"/>
            </a:lvl8pPr>
            <a:lvl9pPr lvl="8" rtl="0">
              <a:spcBef>
                <a:spcPts val="600"/>
              </a:spcBef>
              <a:spcAft>
                <a:spcPts val="600"/>
              </a:spcAft>
              <a:buSzPts val="1400"/>
              <a:buNone/>
              <a:defRPr sz="1400"/>
            </a:lvl9pPr>
          </a:lstStyle>
          <a:p>
            <a:endParaRPr/>
          </a:p>
        </p:txBody>
      </p:sp>
      <p:sp>
        <p:nvSpPr>
          <p:cNvPr id="17" name="Google Shape;17;p3"/>
          <p:cNvSpPr/>
          <p:nvPr/>
        </p:nvSpPr>
        <p:spPr>
          <a:xfrm>
            <a:off x="5928400" y="916150"/>
            <a:ext cx="2299500" cy="331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8" name="Google Shape;18;p3"/>
          <p:cNvSpPr/>
          <p:nvPr/>
        </p:nvSpPr>
        <p:spPr>
          <a:xfrm>
            <a:off x="8227900" y="4227300"/>
            <a:ext cx="916200" cy="91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802669-3121-4771-A73B-FCB8AC1BE4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86AFC5-2D39-4421-A035-34EEE0B72B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845D90-B859-41F3-9C28-2E607943BF31}"/>
              </a:ext>
            </a:extLst>
          </p:cNvPr>
          <p:cNvSpPr>
            <a:spLocks noGrp="1" noChangeArrowheads="1"/>
          </p:cNvSpPr>
          <p:nvPr>
            <p:ph type="sldNum" sz="quarter" idx="12"/>
          </p:nvPr>
        </p:nvSpPr>
        <p:spPr>
          <a:ln/>
        </p:spPr>
        <p:txBody>
          <a:bodyPr/>
          <a:lstStyle>
            <a:lvl1pPr>
              <a:defRPr/>
            </a:lvl1pPr>
          </a:lstStyle>
          <a:p>
            <a:pPr>
              <a:defRPr/>
            </a:pPr>
            <a:fld id="{71DE086F-0102-4EF7-9109-D58BA6A4F88F}" type="slidenum">
              <a:rPr lang="en-US" altLang="vi-VN"/>
              <a:pPr>
                <a:defRPr/>
              </a:pPr>
              <a:t>‹#›</a:t>
            </a:fld>
            <a:endParaRPr lang="en-US" altLang="vi-VN"/>
          </a:p>
        </p:txBody>
      </p:sp>
    </p:spTree>
    <p:extLst>
      <p:ext uri="{BB962C8B-B14F-4D97-AF65-F5344CB8AC3E}">
        <p14:creationId xmlns:p14="http://schemas.microsoft.com/office/powerpoint/2010/main" val="112350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5FBEE4-BA90-47F9-9B72-BAA726C85E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378E731-80D9-4336-9224-938D79EC03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6BA160-D862-42EA-BDA6-37BAC1CF0F20}"/>
              </a:ext>
            </a:extLst>
          </p:cNvPr>
          <p:cNvSpPr>
            <a:spLocks noGrp="1" noChangeArrowheads="1"/>
          </p:cNvSpPr>
          <p:nvPr>
            <p:ph type="sldNum" sz="quarter" idx="12"/>
          </p:nvPr>
        </p:nvSpPr>
        <p:spPr>
          <a:ln/>
        </p:spPr>
        <p:txBody>
          <a:bodyPr/>
          <a:lstStyle>
            <a:lvl1pPr>
              <a:defRPr/>
            </a:lvl1pPr>
          </a:lstStyle>
          <a:p>
            <a:pPr>
              <a:defRPr/>
            </a:pPr>
            <a:fld id="{417D436D-0B38-4B8B-B231-A431BACED0DC}" type="slidenum">
              <a:rPr lang="en-US" altLang="vi-VN"/>
              <a:pPr>
                <a:defRPr/>
              </a:pPr>
              <a:t>‹#›</a:t>
            </a:fld>
            <a:endParaRPr lang="en-US" altLang="vi-VN"/>
          </a:p>
        </p:txBody>
      </p:sp>
    </p:spTree>
    <p:extLst>
      <p:ext uri="{BB962C8B-B14F-4D97-AF65-F5344CB8AC3E}">
        <p14:creationId xmlns:p14="http://schemas.microsoft.com/office/powerpoint/2010/main" val="32369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A846BF5-FE8E-4788-80C3-4F13AE7254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1AF53B-8586-49DE-9489-A1FF8F554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7B0CE2-96DD-428B-91BE-2F98C146D060}"/>
              </a:ext>
            </a:extLst>
          </p:cNvPr>
          <p:cNvSpPr>
            <a:spLocks noGrp="1" noChangeArrowheads="1"/>
          </p:cNvSpPr>
          <p:nvPr>
            <p:ph type="sldNum" sz="quarter" idx="12"/>
          </p:nvPr>
        </p:nvSpPr>
        <p:spPr>
          <a:ln/>
        </p:spPr>
        <p:txBody>
          <a:bodyPr/>
          <a:lstStyle>
            <a:lvl1pPr>
              <a:defRPr/>
            </a:lvl1pPr>
          </a:lstStyle>
          <a:p>
            <a:pPr>
              <a:defRPr/>
            </a:pPr>
            <a:fld id="{C0A1B4CB-6A12-4B0D-8780-D22790D118B4}" type="slidenum">
              <a:rPr lang="en-US" altLang="vi-VN"/>
              <a:pPr>
                <a:defRPr/>
              </a:pPr>
              <a:t>‹#›</a:t>
            </a:fld>
            <a:endParaRPr lang="en-US" altLang="vi-VN"/>
          </a:p>
        </p:txBody>
      </p:sp>
    </p:spTree>
    <p:extLst>
      <p:ext uri="{BB962C8B-B14F-4D97-AF65-F5344CB8AC3E}">
        <p14:creationId xmlns:p14="http://schemas.microsoft.com/office/powerpoint/2010/main" val="408834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9F98C4D0-B85E-437C-85FB-5C8B9B4587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F2E55F-2030-45B5-9AD8-B600AA0106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B57AAC-B128-44F2-BCF4-5CAAF80E0591}"/>
              </a:ext>
            </a:extLst>
          </p:cNvPr>
          <p:cNvSpPr>
            <a:spLocks noGrp="1" noChangeArrowheads="1"/>
          </p:cNvSpPr>
          <p:nvPr>
            <p:ph type="sldNum" sz="quarter" idx="12"/>
          </p:nvPr>
        </p:nvSpPr>
        <p:spPr>
          <a:ln/>
        </p:spPr>
        <p:txBody>
          <a:bodyPr/>
          <a:lstStyle>
            <a:lvl1pPr>
              <a:defRPr/>
            </a:lvl1pPr>
          </a:lstStyle>
          <a:p>
            <a:pPr>
              <a:defRPr/>
            </a:pPr>
            <a:fld id="{A6F512AC-AD7B-428E-85C6-11BF04684270}" type="slidenum">
              <a:rPr lang="en-US" altLang="vi-VN"/>
              <a:pPr>
                <a:defRPr/>
              </a:pPr>
              <a:t>‹#›</a:t>
            </a:fld>
            <a:endParaRPr lang="en-US" altLang="vi-VN"/>
          </a:p>
        </p:txBody>
      </p:sp>
    </p:spTree>
    <p:extLst>
      <p:ext uri="{BB962C8B-B14F-4D97-AF65-F5344CB8AC3E}">
        <p14:creationId xmlns:p14="http://schemas.microsoft.com/office/powerpoint/2010/main" val="639862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3B26C4-1962-4F78-9BD0-431BA91BE9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95B310-34A7-4C02-8110-DC319A5D15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7C9B93-DBC0-4820-A09F-71389B9F817F}"/>
              </a:ext>
            </a:extLst>
          </p:cNvPr>
          <p:cNvSpPr>
            <a:spLocks noGrp="1" noChangeArrowheads="1"/>
          </p:cNvSpPr>
          <p:nvPr>
            <p:ph type="sldNum" sz="quarter" idx="12"/>
          </p:nvPr>
        </p:nvSpPr>
        <p:spPr>
          <a:ln/>
        </p:spPr>
        <p:txBody>
          <a:bodyPr/>
          <a:lstStyle>
            <a:lvl1pPr>
              <a:defRPr/>
            </a:lvl1pPr>
          </a:lstStyle>
          <a:p>
            <a:pPr>
              <a:defRPr/>
            </a:pPr>
            <a:fld id="{20D67230-96AD-46ED-AAED-DF2ED7BC0FE0}" type="slidenum">
              <a:rPr lang="en-US" altLang="vi-VN"/>
              <a:pPr>
                <a:defRPr/>
              </a:pPr>
              <a:t>‹#›</a:t>
            </a:fld>
            <a:endParaRPr lang="en-US" altLang="vi-VN"/>
          </a:p>
        </p:txBody>
      </p:sp>
    </p:spTree>
    <p:extLst>
      <p:ext uri="{BB962C8B-B14F-4D97-AF65-F5344CB8AC3E}">
        <p14:creationId xmlns:p14="http://schemas.microsoft.com/office/powerpoint/2010/main" val="59886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B422D2-9A70-4560-B521-422C054F52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637061-6194-40F1-B201-D2357FBC87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E1F4CC-8513-4F5C-A8BD-D84E99E68139}"/>
              </a:ext>
            </a:extLst>
          </p:cNvPr>
          <p:cNvSpPr>
            <a:spLocks noGrp="1" noChangeArrowheads="1"/>
          </p:cNvSpPr>
          <p:nvPr>
            <p:ph type="sldNum" sz="quarter" idx="12"/>
          </p:nvPr>
        </p:nvSpPr>
        <p:spPr>
          <a:ln/>
        </p:spPr>
        <p:txBody>
          <a:bodyPr/>
          <a:lstStyle>
            <a:lvl1pPr>
              <a:defRPr/>
            </a:lvl1pPr>
          </a:lstStyle>
          <a:p>
            <a:pPr>
              <a:defRPr/>
            </a:pPr>
            <a:fld id="{BF317AA9-FBB4-46D2-98E8-7204AF192B5A}" type="slidenum">
              <a:rPr lang="en-US" altLang="vi-VN"/>
              <a:pPr>
                <a:defRPr/>
              </a:pPr>
              <a:t>‹#›</a:t>
            </a:fld>
            <a:endParaRPr lang="en-US" altLang="vi-VN"/>
          </a:p>
        </p:txBody>
      </p:sp>
    </p:spTree>
    <p:extLst>
      <p:ext uri="{BB962C8B-B14F-4D97-AF65-F5344CB8AC3E}">
        <p14:creationId xmlns:p14="http://schemas.microsoft.com/office/powerpoint/2010/main" val="1681125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7"/>
            <a:ext cx="9144183" cy="5139018"/>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16" name="Google Shape;16;p2"/>
          <p:cNvPicPr preferRelativeResize="0"/>
          <p:nvPr/>
        </p:nvPicPr>
        <p:blipFill>
          <a:blip r:embed="rId2">
            <a:alphaModFix/>
          </a:blip>
          <a:stretch>
            <a:fillRect/>
          </a:stretch>
        </p:blipFill>
        <p:spPr>
          <a:xfrm>
            <a:off x="1" y="95"/>
            <a:ext cx="9144002" cy="5143311"/>
          </a:xfrm>
          <a:prstGeom prst="rect">
            <a:avLst/>
          </a:prstGeom>
          <a:noFill/>
          <a:ln>
            <a:noFill/>
          </a:ln>
        </p:spPr>
      </p:pic>
      <p:sp>
        <p:nvSpPr>
          <p:cNvPr id="17" name="Google Shape;17;p2"/>
          <p:cNvSpPr/>
          <p:nvPr/>
        </p:nvSpPr>
        <p:spPr>
          <a:xfrm>
            <a:off x="2281500" y="1531950"/>
            <a:ext cx="4581000" cy="2079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txBox="1">
            <a:spLocks noGrp="1"/>
          </p:cNvSpPr>
          <p:nvPr>
            <p:ph type="ctrTitle"/>
          </p:nvPr>
        </p:nvSpPr>
        <p:spPr>
          <a:xfrm>
            <a:off x="2700000" y="1792063"/>
            <a:ext cx="3744000" cy="10269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5300" b="1">
                <a:solidFill>
                  <a:srgbClr val="FAF2DD"/>
                </a:solidFill>
                <a:latin typeface="Amatic SC"/>
                <a:ea typeface="Amatic SC"/>
                <a:cs typeface="Amatic SC"/>
                <a:sym typeface="Amatic SC"/>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 name="Google Shape;19;p2"/>
          <p:cNvSpPr txBox="1">
            <a:spLocks noGrp="1"/>
          </p:cNvSpPr>
          <p:nvPr>
            <p:ph type="subTitle" idx="1"/>
          </p:nvPr>
        </p:nvSpPr>
        <p:spPr>
          <a:xfrm>
            <a:off x="2700000" y="2818963"/>
            <a:ext cx="3744000" cy="5826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1600">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285793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8" y="8"/>
            <a:ext cx="9144003" cy="5145093"/>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2" name="Google Shape;32;p3"/>
          <p:cNvSpPr txBox="1">
            <a:spLocks noGrp="1"/>
          </p:cNvSpPr>
          <p:nvPr>
            <p:ph type="ctrTitle"/>
          </p:nvPr>
        </p:nvSpPr>
        <p:spPr>
          <a:xfrm>
            <a:off x="2173800" y="539500"/>
            <a:ext cx="4796400" cy="27174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6500" b="1">
                <a:solidFill>
                  <a:srgbClr val="EA8C6D"/>
                </a:solidFill>
                <a:latin typeface="Amatic SC"/>
                <a:ea typeface="Amatic SC"/>
                <a:cs typeface="Amatic SC"/>
                <a:sym typeface="Amatic SC"/>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 name="Google Shape;33;p3"/>
          <p:cNvSpPr txBox="1">
            <a:spLocks noGrp="1"/>
          </p:cNvSpPr>
          <p:nvPr>
            <p:ph type="subTitle" idx="1"/>
          </p:nvPr>
        </p:nvSpPr>
        <p:spPr>
          <a:xfrm>
            <a:off x="2647200" y="3316925"/>
            <a:ext cx="3849600" cy="12825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4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121519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18" y="-7"/>
            <a:ext cx="9143983" cy="5145645"/>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713225" y="539500"/>
            <a:ext cx="5776500" cy="429900"/>
          </a:xfrm>
          <a:prstGeom prst="rect">
            <a:avLst/>
          </a:prstGeom>
        </p:spPr>
        <p:txBody>
          <a:bodyPr spcFirstLastPara="1" wrap="square" lIns="0" tIns="0" rIns="0" bIns="0"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chemeClr val="lt1"/>
              </a:buClr>
              <a:buSzPts val="1200"/>
              <a:buFont typeface="Livvic"/>
              <a:buChar char="●"/>
              <a:defRPr sz="1200"/>
            </a:lvl1pPr>
            <a:lvl2pPr marL="914378" lvl="1" indent="-304793">
              <a:spcBef>
                <a:spcPts val="1600"/>
              </a:spcBef>
              <a:spcAft>
                <a:spcPts val="0"/>
              </a:spcAft>
              <a:buClr>
                <a:srgbClr val="434343"/>
              </a:buClr>
              <a:buSzPts val="1200"/>
              <a:buFont typeface="Roboto Condensed Light"/>
              <a:buChar char="○"/>
              <a:defRPr/>
            </a:lvl2pPr>
            <a:lvl3pPr marL="1371566" lvl="2" indent="-304793">
              <a:spcBef>
                <a:spcPts val="1600"/>
              </a:spcBef>
              <a:spcAft>
                <a:spcPts val="0"/>
              </a:spcAft>
              <a:buClr>
                <a:srgbClr val="434343"/>
              </a:buClr>
              <a:buSzPts val="1200"/>
              <a:buFont typeface="Roboto Condensed Light"/>
              <a:buChar char="■"/>
              <a:defRPr/>
            </a:lvl3pPr>
            <a:lvl4pPr marL="1828754" lvl="3" indent="-304793">
              <a:spcBef>
                <a:spcPts val="1600"/>
              </a:spcBef>
              <a:spcAft>
                <a:spcPts val="0"/>
              </a:spcAft>
              <a:buClr>
                <a:srgbClr val="434343"/>
              </a:buClr>
              <a:buSzPts val="1200"/>
              <a:buFont typeface="Roboto Condensed Light"/>
              <a:buChar char="●"/>
              <a:defRPr/>
            </a:lvl4pPr>
            <a:lvl5pPr marL="2285943" lvl="4" indent="-304793">
              <a:spcBef>
                <a:spcPts val="1600"/>
              </a:spcBef>
              <a:spcAft>
                <a:spcPts val="0"/>
              </a:spcAft>
              <a:buClr>
                <a:srgbClr val="434343"/>
              </a:buClr>
              <a:buSzPts val="1200"/>
              <a:buFont typeface="Roboto Condensed Light"/>
              <a:buChar char="○"/>
              <a:defRPr/>
            </a:lvl5pPr>
            <a:lvl6pPr marL="2743132" lvl="5" indent="-304793">
              <a:spcBef>
                <a:spcPts val="1600"/>
              </a:spcBef>
              <a:spcAft>
                <a:spcPts val="0"/>
              </a:spcAft>
              <a:buClr>
                <a:srgbClr val="434343"/>
              </a:buClr>
              <a:buSzPts val="1200"/>
              <a:buFont typeface="Roboto Condensed Light"/>
              <a:buChar char="■"/>
              <a:defRPr/>
            </a:lvl6pPr>
            <a:lvl7pPr marL="3200320" lvl="6" indent="-304793">
              <a:spcBef>
                <a:spcPts val="1600"/>
              </a:spcBef>
              <a:spcAft>
                <a:spcPts val="0"/>
              </a:spcAft>
              <a:buClr>
                <a:srgbClr val="434343"/>
              </a:buClr>
              <a:buSzPts val="1200"/>
              <a:buFont typeface="Roboto Condensed Light"/>
              <a:buChar char="●"/>
              <a:defRPr/>
            </a:lvl7pPr>
            <a:lvl8pPr marL="3657509" lvl="7" indent="-304793">
              <a:spcBef>
                <a:spcPts val="1600"/>
              </a:spcBef>
              <a:spcAft>
                <a:spcPts val="0"/>
              </a:spcAft>
              <a:buClr>
                <a:srgbClr val="434343"/>
              </a:buClr>
              <a:buSzPts val="1200"/>
              <a:buFont typeface="Roboto Condensed Light"/>
              <a:buChar char="○"/>
              <a:defRPr/>
            </a:lvl8pPr>
            <a:lvl9pPr marL="4114697" lvl="8" indent="-304793">
              <a:spcBef>
                <a:spcPts val="1600"/>
              </a:spcBef>
              <a:spcAft>
                <a:spcPts val="160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892022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18" y="-7"/>
            <a:ext cx="9143983" cy="5145645"/>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 name="Google Shape;56;p5"/>
          <p:cNvSpPr txBox="1">
            <a:spLocks noGrp="1"/>
          </p:cNvSpPr>
          <p:nvPr>
            <p:ph type="title"/>
          </p:nvPr>
        </p:nvSpPr>
        <p:spPr>
          <a:xfrm>
            <a:off x="713225" y="539500"/>
            <a:ext cx="5776500" cy="4299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713225" y="1381075"/>
            <a:ext cx="3988200" cy="2798100"/>
          </a:xfrm>
          <a:prstGeom prst="rect">
            <a:avLst/>
          </a:prstGeom>
        </p:spPr>
        <p:txBody>
          <a:bodyPr spcFirstLastPara="1" wrap="square" lIns="91425" tIns="91425" rIns="91425" bIns="91425" anchor="t" anchorCtr="0">
            <a:noAutofit/>
          </a:bodyPr>
          <a:lstStyle>
            <a:lvl1pPr marL="457189" lvl="0" indent="-304793" rtl="0">
              <a:lnSpc>
                <a:spcPct val="92000"/>
              </a:lnSpc>
              <a:spcBef>
                <a:spcPts val="0"/>
              </a:spcBef>
              <a:spcAft>
                <a:spcPts val="0"/>
              </a:spcAft>
              <a:buClr>
                <a:schemeClr val="lt1"/>
              </a:buClr>
              <a:buSzPts val="1200"/>
              <a:buFont typeface="Livvic"/>
              <a:buChar char="●"/>
              <a:defRPr sz="1200"/>
            </a:lvl1pPr>
            <a:lvl2pPr marL="914378" lvl="1" indent="-304793" rtl="0">
              <a:spcBef>
                <a:spcPts val="1600"/>
              </a:spcBef>
              <a:spcAft>
                <a:spcPts val="0"/>
              </a:spcAft>
              <a:buClr>
                <a:srgbClr val="434343"/>
              </a:buClr>
              <a:buSzPts val="1200"/>
              <a:buFont typeface="Roboto Condensed Light"/>
              <a:buChar char="○"/>
              <a:defRPr/>
            </a:lvl2pPr>
            <a:lvl3pPr marL="1371566" lvl="2" indent="-304793" rtl="0">
              <a:spcBef>
                <a:spcPts val="1600"/>
              </a:spcBef>
              <a:spcAft>
                <a:spcPts val="0"/>
              </a:spcAft>
              <a:buClr>
                <a:srgbClr val="434343"/>
              </a:buClr>
              <a:buSzPts val="1200"/>
              <a:buFont typeface="Roboto Condensed Light"/>
              <a:buChar char="■"/>
              <a:defRPr/>
            </a:lvl3pPr>
            <a:lvl4pPr marL="1828754" lvl="3" indent="-304793" rtl="0">
              <a:spcBef>
                <a:spcPts val="1600"/>
              </a:spcBef>
              <a:spcAft>
                <a:spcPts val="0"/>
              </a:spcAft>
              <a:buClr>
                <a:srgbClr val="434343"/>
              </a:buClr>
              <a:buSzPts val="1200"/>
              <a:buFont typeface="Roboto Condensed Light"/>
              <a:buChar char="●"/>
              <a:defRPr/>
            </a:lvl4pPr>
            <a:lvl5pPr marL="2285943" lvl="4" indent="-304793" rtl="0">
              <a:spcBef>
                <a:spcPts val="1600"/>
              </a:spcBef>
              <a:spcAft>
                <a:spcPts val="0"/>
              </a:spcAft>
              <a:buClr>
                <a:srgbClr val="434343"/>
              </a:buClr>
              <a:buSzPts val="1200"/>
              <a:buFont typeface="Roboto Condensed Light"/>
              <a:buChar char="○"/>
              <a:defRPr/>
            </a:lvl5pPr>
            <a:lvl6pPr marL="2743132" lvl="5" indent="-304793" rtl="0">
              <a:spcBef>
                <a:spcPts val="1600"/>
              </a:spcBef>
              <a:spcAft>
                <a:spcPts val="0"/>
              </a:spcAft>
              <a:buClr>
                <a:srgbClr val="434343"/>
              </a:buClr>
              <a:buSzPts val="1200"/>
              <a:buFont typeface="Roboto Condensed Light"/>
              <a:buChar char="■"/>
              <a:defRPr/>
            </a:lvl6pPr>
            <a:lvl7pPr marL="3200320" lvl="6" indent="-304793" rtl="0">
              <a:spcBef>
                <a:spcPts val="1600"/>
              </a:spcBef>
              <a:spcAft>
                <a:spcPts val="0"/>
              </a:spcAft>
              <a:buClr>
                <a:srgbClr val="434343"/>
              </a:buClr>
              <a:buSzPts val="1200"/>
              <a:buFont typeface="Roboto Condensed Light"/>
              <a:buChar char="●"/>
              <a:defRPr/>
            </a:lvl7pPr>
            <a:lvl8pPr marL="3657509" lvl="7" indent="-304793" rtl="0">
              <a:spcBef>
                <a:spcPts val="1600"/>
              </a:spcBef>
              <a:spcAft>
                <a:spcPts val="0"/>
              </a:spcAft>
              <a:buClr>
                <a:srgbClr val="434343"/>
              </a:buClr>
              <a:buSzPts val="1200"/>
              <a:buFont typeface="Roboto Condensed Light"/>
              <a:buChar char="○"/>
              <a:defRPr/>
            </a:lvl8pPr>
            <a:lvl9pPr marL="4114697" lvl="8" indent="-304793" rtl="0">
              <a:spcBef>
                <a:spcPts val="1600"/>
              </a:spcBef>
              <a:spcAft>
                <a:spcPts val="1600"/>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4822000" y="1381075"/>
            <a:ext cx="3154500" cy="2798100"/>
          </a:xfrm>
          <a:prstGeom prst="rect">
            <a:avLst/>
          </a:prstGeom>
        </p:spPr>
        <p:txBody>
          <a:bodyPr spcFirstLastPara="1" wrap="square" lIns="91425" tIns="91425" rIns="91425" bIns="91425" anchor="t" anchorCtr="0">
            <a:noAutofit/>
          </a:bodyPr>
          <a:lstStyle>
            <a:lvl1pPr marL="457189" lvl="0" indent="-304793" rtl="0">
              <a:lnSpc>
                <a:spcPct val="92000"/>
              </a:lnSpc>
              <a:spcBef>
                <a:spcPts val="0"/>
              </a:spcBef>
              <a:spcAft>
                <a:spcPts val="0"/>
              </a:spcAft>
              <a:buClr>
                <a:schemeClr val="lt1"/>
              </a:buClr>
              <a:buSzPts val="1200"/>
              <a:buFont typeface="Livvic"/>
              <a:buChar char="●"/>
              <a:defRPr sz="1200"/>
            </a:lvl1pPr>
            <a:lvl2pPr marL="914378" lvl="1" indent="-304793" rtl="0">
              <a:spcBef>
                <a:spcPts val="1600"/>
              </a:spcBef>
              <a:spcAft>
                <a:spcPts val="0"/>
              </a:spcAft>
              <a:buClr>
                <a:srgbClr val="434343"/>
              </a:buClr>
              <a:buSzPts val="1200"/>
              <a:buFont typeface="Roboto Condensed Light"/>
              <a:buChar char="○"/>
              <a:defRPr/>
            </a:lvl2pPr>
            <a:lvl3pPr marL="1371566" lvl="2" indent="-304793" rtl="0">
              <a:spcBef>
                <a:spcPts val="1600"/>
              </a:spcBef>
              <a:spcAft>
                <a:spcPts val="0"/>
              </a:spcAft>
              <a:buClr>
                <a:srgbClr val="434343"/>
              </a:buClr>
              <a:buSzPts val="1200"/>
              <a:buFont typeface="Roboto Condensed Light"/>
              <a:buChar char="■"/>
              <a:defRPr/>
            </a:lvl3pPr>
            <a:lvl4pPr marL="1828754" lvl="3" indent="-304793" rtl="0">
              <a:spcBef>
                <a:spcPts val="1600"/>
              </a:spcBef>
              <a:spcAft>
                <a:spcPts val="0"/>
              </a:spcAft>
              <a:buClr>
                <a:srgbClr val="434343"/>
              </a:buClr>
              <a:buSzPts val="1200"/>
              <a:buFont typeface="Roboto Condensed Light"/>
              <a:buChar char="●"/>
              <a:defRPr/>
            </a:lvl4pPr>
            <a:lvl5pPr marL="2285943" lvl="4" indent="-304793" rtl="0">
              <a:spcBef>
                <a:spcPts val="1600"/>
              </a:spcBef>
              <a:spcAft>
                <a:spcPts val="0"/>
              </a:spcAft>
              <a:buClr>
                <a:srgbClr val="434343"/>
              </a:buClr>
              <a:buSzPts val="1200"/>
              <a:buFont typeface="Roboto Condensed Light"/>
              <a:buChar char="○"/>
              <a:defRPr/>
            </a:lvl5pPr>
            <a:lvl6pPr marL="2743132" lvl="5" indent="-304793" rtl="0">
              <a:spcBef>
                <a:spcPts val="1600"/>
              </a:spcBef>
              <a:spcAft>
                <a:spcPts val="0"/>
              </a:spcAft>
              <a:buClr>
                <a:srgbClr val="434343"/>
              </a:buClr>
              <a:buSzPts val="1200"/>
              <a:buFont typeface="Roboto Condensed Light"/>
              <a:buChar char="■"/>
              <a:defRPr/>
            </a:lvl6pPr>
            <a:lvl7pPr marL="3200320" lvl="6" indent="-304793" rtl="0">
              <a:spcBef>
                <a:spcPts val="1600"/>
              </a:spcBef>
              <a:spcAft>
                <a:spcPts val="0"/>
              </a:spcAft>
              <a:buClr>
                <a:srgbClr val="434343"/>
              </a:buClr>
              <a:buSzPts val="1200"/>
              <a:buFont typeface="Roboto Condensed Light"/>
              <a:buChar char="●"/>
              <a:defRPr/>
            </a:lvl7pPr>
            <a:lvl8pPr marL="3657509" lvl="7" indent="-304793" rtl="0">
              <a:spcBef>
                <a:spcPts val="1600"/>
              </a:spcBef>
              <a:spcAft>
                <a:spcPts val="0"/>
              </a:spcAft>
              <a:buClr>
                <a:srgbClr val="434343"/>
              </a:buClr>
              <a:buSzPts val="1200"/>
              <a:buFont typeface="Roboto Condensed Light"/>
              <a:buChar char="○"/>
              <a:defRPr/>
            </a:lvl8pPr>
            <a:lvl9pPr marL="4114697" lvl="8" indent="-304793" rtl="0">
              <a:spcBef>
                <a:spcPts val="1600"/>
              </a:spcBef>
              <a:spcAft>
                <a:spcPts val="160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347982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5"/>
        <p:cNvGrpSpPr/>
        <p:nvPr/>
      </p:nvGrpSpPr>
      <p:grpSpPr>
        <a:xfrm>
          <a:off x="0" y="0"/>
          <a:ext cx="0" cy="0"/>
          <a:chOff x="0" y="0"/>
          <a:chExt cx="0" cy="0"/>
        </a:xfrm>
      </p:grpSpPr>
      <p:sp>
        <p:nvSpPr>
          <p:cNvPr id="56" name="Google Shape;56;p11"/>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1" y="2541652"/>
            <a:ext cx="8997424" cy="2597361"/>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63" name="Google Shape;63;p6"/>
          <p:cNvPicPr preferRelativeResize="0"/>
          <p:nvPr/>
        </p:nvPicPr>
        <p:blipFill>
          <a:blip r:embed="rId2">
            <a:alphaModFix/>
          </a:blip>
          <a:stretch>
            <a:fillRect/>
          </a:stretch>
        </p:blipFill>
        <p:spPr>
          <a:xfrm>
            <a:off x="1" y="1"/>
            <a:ext cx="9143999" cy="5142278"/>
          </a:xfrm>
          <a:prstGeom prst="rect">
            <a:avLst/>
          </a:prstGeom>
          <a:noFill/>
          <a:ln>
            <a:noFill/>
          </a:ln>
        </p:spPr>
      </p:pic>
      <p:sp>
        <p:nvSpPr>
          <p:cNvPr id="64" name="Google Shape;64;p6"/>
          <p:cNvSpPr txBox="1">
            <a:spLocks noGrp="1"/>
          </p:cNvSpPr>
          <p:nvPr>
            <p:ph type="ctrTitle"/>
          </p:nvPr>
        </p:nvSpPr>
        <p:spPr>
          <a:xfrm>
            <a:off x="713225" y="539500"/>
            <a:ext cx="3449400" cy="11229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8000">
                <a:solidFill>
                  <a:srgbClr val="EA8C6D"/>
                </a:solidFill>
                <a:latin typeface="Amatic SC"/>
                <a:ea typeface="Amatic SC"/>
                <a:cs typeface="Amatic SC"/>
                <a:sym typeface="Amatic SC"/>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 name="Google Shape;65;p6"/>
          <p:cNvSpPr txBox="1">
            <a:spLocks noGrp="1"/>
          </p:cNvSpPr>
          <p:nvPr>
            <p:ph type="subTitle" idx="1"/>
          </p:nvPr>
        </p:nvSpPr>
        <p:spPr>
          <a:xfrm>
            <a:off x="4701175" y="592700"/>
            <a:ext cx="3729600" cy="19791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890620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685792" y="-76206"/>
            <a:ext cx="9829793" cy="5221307"/>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 name="Google Shape;76;p7"/>
          <p:cNvSpPr txBox="1">
            <a:spLocks noGrp="1"/>
          </p:cNvSpPr>
          <p:nvPr>
            <p:ph type="title"/>
          </p:nvPr>
        </p:nvSpPr>
        <p:spPr>
          <a:xfrm>
            <a:off x="2203175" y="1564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200"/>
              <a:buNone/>
              <a:defRPr sz="3200" b="1">
                <a:solidFill>
                  <a:srgbClr val="EA8C6D"/>
                </a:solidFill>
              </a:defRPr>
            </a:lvl2pPr>
            <a:lvl3pPr lvl="2" rtl="0">
              <a:spcBef>
                <a:spcPts val="0"/>
              </a:spcBef>
              <a:spcAft>
                <a:spcPts val="0"/>
              </a:spcAft>
              <a:buClr>
                <a:srgbClr val="EA8C6D"/>
              </a:buClr>
              <a:buSzPts val="3200"/>
              <a:buNone/>
              <a:defRPr sz="3200" b="1">
                <a:solidFill>
                  <a:srgbClr val="EA8C6D"/>
                </a:solidFill>
              </a:defRPr>
            </a:lvl3pPr>
            <a:lvl4pPr lvl="3" rtl="0">
              <a:spcBef>
                <a:spcPts val="0"/>
              </a:spcBef>
              <a:spcAft>
                <a:spcPts val="0"/>
              </a:spcAft>
              <a:buClr>
                <a:srgbClr val="EA8C6D"/>
              </a:buClr>
              <a:buSzPts val="3200"/>
              <a:buNone/>
              <a:defRPr sz="3200" b="1">
                <a:solidFill>
                  <a:srgbClr val="EA8C6D"/>
                </a:solidFill>
              </a:defRPr>
            </a:lvl4pPr>
            <a:lvl5pPr lvl="4" rtl="0">
              <a:spcBef>
                <a:spcPts val="0"/>
              </a:spcBef>
              <a:spcAft>
                <a:spcPts val="0"/>
              </a:spcAft>
              <a:buClr>
                <a:srgbClr val="EA8C6D"/>
              </a:buClr>
              <a:buSzPts val="3200"/>
              <a:buNone/>
              <a:defRPr sz="3200" b="1">
                <a:solidFill>
                  <a:srgbClr val="EA8C6D"/>
                </a:solidFill>
              </a:defRPr>
            </a:lvl5pPr>
            <a:lvl6pPr lvl="5" rtl="0">
              <a:spcBef>
                <a:spcPts val="0"/>
              </a:spcBef>
              <a:spcAft>
                <a:spcPts val="0"/>
              </a:spcAft>
              <a:buClr>
                <a:srgbClr val="EA8C6D"/>
              </a:buClr>
              <a:buSzPts val="3200"/>
              <a:buNone/>
              <a:defRPr sz="3200" b="1">
                <a:solidFill>
                  <a:srgbClr val="EA8C6D"/>
                </a:solidFill>
              </a:defRPr>
            </a:lvl6pPr>
            <a:lvl7pPr lvl="6" rtl="0">
              <a:spcBef>
                <a:spcPts val="0"/>
              </a:spcBef>
              <a:spcAft>
                <a:spcPts val="0"/>
              </a:spcAft>
              <a:buClr>
                <a:srgbClr val="EA8C6D"/>
              </a:buClr>
              <a:buSzPts val="3200"/>
              <a:buNone/>
              <a:defRPr sz="3200" b="1">
                <a:solidFill>
                  <a:srgbClr val="EA8C6D"/>
                </a:solidFill>
              </a:defRPr>
            </a:lvl7pPr>
            <a:lvl8pPr lvl="7" rtl="0">
              <a:spcBef>
                <a:spcPts val="0"/>
              </a:spcBef>
              <a:spcAft>
                <a:spcPts val="0"/>
              </a:spcAft>
              <a:buClr>
                <a:srgbClr val="EA8C6D"/>
              </a:buClr>
              <a:buSzPts val="3200"/>
              <a:buNone/>
              <a:defRPr sz="3200" b="1">
                <a:solidFill>
                  <a:srgbClr val="EA8C6D"/>
                </a:solidFill>
              </a:defRPr>
            </a:lvl8pPr>
            <a:lvl9pPr lvl="8" rtl="0">
              <a:spcBef>
                <a:spcPts val="0"/>
              </a:spcBef>
              <a:spcAft>
                <a:spcPts val="0"/>
              </a:spcAft>
              <a:buClr>
                <a:srgbClr val="EA8C6D"/>
              </a:buClr>
              <a:buSzPts val="3200"/>
              <a:buNone/>
              <a:defRPr sz="3200" b="1">
                <a:solidFill>
                  <a:srgbClr val="EA8C6D"/>
                </a:solidFill>
              </a:defRPr>
            </a:lvl9pPr>
          </a:lstStyle>
          <a:p>
            <a:endParaRPr/>
          </a:p>
        </p:txBody>
      </p:sp>
      <p:sp>
        <p:nvSpPr>
          <p:cNvPr id="77" name="Google Shape;77;p7"/>
          <p:cNvSpPr txBox="1">
            <a:spLocks noGrp="1"/>
          </p:cNvSpPr>
          <p:nvPr>
            <p:ph type="title" idx="2"/>
          </p:nvPr>
        </p:nvSpPr>
        <p:spPr>
          <a:xfrm>
            <a:off x="5545275" y="1564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000"/>
              <a:buNone/>
              <a:defRPr sz="3000" b="1">
                <a:solidFill>
                  <a:srgbClr val="EA8C6D"/>
                </a:solidFill>
              </a:defRPr>
            </a:lvl2pPr>
            <a:lvl3pPr lvl="2" rtl="0">
              <a:spcBef>
                <a:spcPts val="0"/>
              </a:spcBef>
              <a:spcAft>
                <a:spcPts val="0"/>
              </a:spcAft>
              <a:buClr>
                <a:srgbClr val="EA8C6D"/>
              </a:buClr>
              <a:buSzPts val="3000"/>
              <a:buNone/>
              <a:defRPr sz="3000" b="1">
                <a:solidFill>
                  <a:srgbClr val="EA8C6D"/>
                </a:solidFill>
              </a:defRPr>
            </a:lvl3pPr>
            <a:lvl4pPr lvl="3" rtl="0">
              <a:spcBef>
                <a:spcPts val="0"/>
              </a:spcBef>
              <a:spcAft>
                <a:spcPts val="0"/>
              </a:spcAft>
              <a:buClr>
                <a:srgbClr val="EA8C6D"/>
              </a:buClr>
              <a:buSzPts val="3000"/>
              <a:buNone/>
              <a:defRPr sz="3000" b="1">
                <a:solidFill>
                  <a:srgbClr val="EA8C6D"/>
                </a:solidFill>
              </a:defRPr>
            </a:lvl4pPr>
            <a:lvl5pPr lvl="4" rtl="0">
              <a:spcBef>
                <a:spcPts val="0"/>
              </a:spcBef>
              <a:spcAft>
                <a:spcPts val="0"/>
              </a:spcAft>
              <a:buClr>
                <a:srgbClr val="EA8C6D"/>
              </a:buClr>
              <a:buSzPts val="3000"/>
              <a:buNone/>
              <a:defRPr sz="3000" b="1">
                <a:solidFill>
                  <a:srgbClr val="EA8C6D"/>
                </a:solidFill>
              </a:defRPr>
            </a:lvl5pPr>
            <a:lvl6pPr lvl="5" rtl="0">
              <a:spcBef>
                <a:spcPts val="0"/>
              </a:spcBef>
              <a:spcAft>
                <a:spcPts val="0"/>
              </a:spcAft>
              <a:buClr>
                <a:srgbClr val="EA8C6D"/>
              </a:buClr>
              <a:buSzPts val="3000"/>
              <a:buNone/>
              <a:defRPr sz="3000" b="1">
                <a:solidFill>
                  <a:srgbClr val="EA8C6D"/>
                </a:solidFill>
              </a:defRPr>
            </a:lvl6pPr>
            <a:lvl7pPr lvl="6" rtl="0">
              <a:spcBef>
                <a:spcPts val="0"/>
              </a:spcBef>
              <a:spcAft>
                <a:spcPts val="0"/>
              </a:spcAft>
              <a:buClr>
                <a:srgbClr val="EA8C6D"/>
              </a:buClr>
              <a:buSzPts val="3000"/>
              <a:buNone/>
              <a:defRPr sz="3000" b="1">
                <a:solidFill>
                  <a:srgbClr val="EA8C6D"/>
                </a:solidFill>
              </a:defRPr>
            </a:lvl7pPr>
            <a:lvl8pPr lvl="7" rtl="0">
              <a:spcBef>
                <a:spcPts val="0"/>
              </a:spcBef>
              <a:spcAft>
                <a:spcPts val="0"/>
              </a:spcAft>
              <a:buClr>
                <a:srgbClr val="EA8C6D"/>
              </a:buClr>
              <a:buSzPts val="3000"/>
              <a:buNone/>
              <a:defRPr sz="3000" b="1">
                <a:solidFill>
                  <a:srgbClr val="EA8C6D"/>
                </a:solidFill>
              </a:defRPr>
            </a:lvl8pPr>
            <a:lvl9pPr lvl="8" rtl="0">
              <a:spcBef>
                <a:spcPts val="0"/>
              </a:spcBef>
              <a:spcAft>
                <a:spcPts val="0"/>
              </a:spcAft>
              <a:buClr>
                <a:srgbClr val="EA8C6D"/>
              </a:buClr>
              <a:buSzPts val="3000"/>
              <a:buNone/>
              <a:defRPr sz="3000" b="1">
                <a:solidFill>
                  <a:srgbClr val="EA8C6D"/>
                </a:solidFill>
              </a:defRPr>
            </a:lvl9pPr>
          </a:lstStyle>
          <a:p>
            <a:endParaRPr/>
          </a:p>
        </p:txBody>
      </p:sp>
      <p:sp>
        <p:nvSpPr>
          <p:cNvPr id="78" name="Google Shape;78;p7"/>
          <p:cNvSpPr txBox="1">
            <a:spLocks noGrp="1"/>
          </p:cNvSpPr>
          <p:nvPr>
            <p:ph type="title" idx="3"/>
          </p:nvPr>
        </p:nvSpPr>
        <p:spPr>
          <a:xfrm>
            <a:off x="5545275" y="3325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000"/>
              <a:buNone/>
              <a:defRPr sz="3000" b="1">
                <a:solidFill>
                  <a:srgbClr val="EA8C6D"/>
                </a:solidFill>
              </a:defRPr>
            </a:lvl2pPr>
            <a:lvl3pPr lvl="2" rtl="0">
              <a:spcBef>
                <a:spcPts val="0"/>
              </a:spcBef>
              <a:spcAft>
                <a:spcPts val="0"/>
              </a:spcAft>
              <a:buClr>
                <a:srgbClr val="EA8C6D"/>
              </a:buClr>
              <a:buSzPts val="3000"/>
              <a:buNone/>
              <a:defRPr sz="3000" b="1">
                <a:solidFill>
                  <a:srgbClr val="EA8C6D"/>
                </a:solidFill>
              </a:defRPr>
            </a:lvl3pPr>
            <a:lvl4pPr lvl="3" rtl="0">
              <a:spcBef>
                <a:spcPts val="0"/>
              </a:spcBef>
              <a:spcAft>
                <a:spcPts val="0"/>
              </a:spcAft>
              <a:buClr>
                <a:srgbClr val="EA8C6D"/>
              </a:buClr>
              <a:buSzPts val="3000"/>
              <a:buNone/>
              <a:defRPr sz="3000" b="1">
                <a:solidFill>
                  <a:srgbClr val="EA8C6D"/>
                </a:solidFill>
              </a:defRPr>
            </a:lvl4pPr>
            <a:lvl5pPr lvl="4" rtl="0">
              <a:spcBef>
                <a:spcPts val="0"/>
              </a:spcBef>
              <a:spcAft>
                <a:spcPts val="0"/>
              </a:spcAft>
              <a:buClr>
                <a:srgbClr val="EA8C6D"/>
              </a:buClr>
              <a:buSzPts val="3000"/>
              <a:buNone/>
              <a:defRPr sz="3000" b="1">
                <a:solidFill>
                  <a:srgbClr val="EA8C6D"/>
                </a:solidFill>
              </a:defRPr>
            </a:lvl5pPr>
            <a:lvl6pPr lvl="5" rtl="0">
              <a:spcBef>
                <a:spcPts val="0"/>
              </a:spcBef>
              <a:spcAft>
                <a:spcPts val="0"/>
              </a:spcAft>
              <a:buClr>
                <a:srgbClr val="EA8C6D"/>
              </a:buClr>
              <a:buSzPts val="3000"/>
              <a:buNone/>
              <a:defRPr sz="3000" b="1">
                <a:solidFill>
                  <a:srgbClr val="EA8C6D"/>
                </a:solidFill>
              </a:defRPr>
            </a:lvl6pPr>
            <a:lvl7pPr lvl="6" rtl="0">
              <a:spcBef>
                <a:spcPts val="0"/>
              </a:spcBef>
              <a:spcAft>
                <a:spcPts val="0"/>
              </a:spcAft>
              <a:buClr>
                <a:srgbClr val="EA8C6D"/>
              </a:buClr>
              <a:buSzPts val="3000"/>
              <a:buNone/>
              <a:defRPr sz="3000" b="1">
                <a:solidFill>
                  <a:srgbClr val="EA8C6D"/>
                </a:solidFill>
              </a:defRPr>
            </a:lvl7pPr>
            <a:lvl8pPr lvl="7" rtl="0">
              <a:spcBef>
                <a:spcPts val="0"/>
              </a:spcBef>
              <a:spcAft>
                <a:spcPts val="0"/>
              </a:spcAft>
              <a:buClr>
                <a:srgbClr val="EA8C6D"/>
              </a:buClr>
              <a:buSzPts val="3000"/>
              <a:buNone/>
              <a:defRPr sz="3000" b="1">
                <a:solidFill>
                  <a:srgbClr val="EA8C6D"/>
                </a:solidFill>
              </a:defRPr>
            </a:lvl8pPr>
            <a:lvl9pPr lvl="8" rtl="0">
              <a:spcBef>
                <a:spcPts val="0"/>
              </a:spcBef>
              <a:spcAft>
                <a:spcPts val="0"/>
              </a:spcAft>
              <a:buClr>
                <a:srgbClr val="EA8C6D"/>
              </a:buClr>
              <a:buSzPts val="3000"/>
              <a:buNone/>
              <a:defRPr sz="3000" b="1">
                <a:solidFill>
                  <a:srgbClr val="EA8C6D"/>
                </a:solidFill>
              </a:defRPr>
            </a:lvl9pPr>
          </a:lstStyle>
          <a:p>
            <a:endParaRPr/>
          </a:p>
        </p:txBody>
      </p:sp>
      <p:sp>
        <p:nvSpPr>
          <p:cNvPr id="79" name="Google Shape;79;p7"/>
          <p:cNvSpPr txBox="1">
            <a:spLocks noGrp="1"/>
          </p:cNvSpPr>
          <p:nvPr>
            <p:ph type="title" idx="4"/>
          </p:nvPr>
        </p:nvSpPr>
        <p:spPr>
          <a:xfrm>
            <a:off x="2203175" y="3325125"/>
            <a:ext cx="2141400" cy="364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3000" b="1"/>
            </a:lvl1pPr>
            <a:lvl2pPr lvl="1" rtl="0">
              <a:spcBef>
                <a:spcPts val="0"/>
              </a:spcBef>
              <a:spcAft>
                <a:spcPts val="0"/>
              </a:spcAft>
              <a:buClr>
                <a:srgbClr val="EA8C6D"/>
              </a:buClr>
              <a:buSzPts val="3000"/>
              <a:buNone/>
              <a:defRPr sz="3000" b="1">
                <a:solidFill>
                  <a:srgbClr val="EA8C6D"/>
                </a:solidFill>
              </a:defRPr>
            </a:lvl2pPr>
            <a:lvl3pPr lvl="2" rtl="0">
              <a:spcBef>
                <a:spcPts val="0"/>
              </a:spcBef>
              <a:spcAft>
                <a:spcPts val="0"/>
              </a:spcAft>
              <a:buClr>
                <a:srgbClr val="EA8C6D"/>
              </a:buClr>
              <a:buSzPts val="3000"/>
              <a:buNone/>
              <a:defRPr sz="3000" b="1">
                <a:solidFill>
                  <a:srgbClr val="EA8C6D"/>
                </a:solidFill>
              </a:defRPr>
            </a:lvl3pPr>
            <a:lvl4pPr lvl="3" rtl="0">
              <a:spcBef>
                <a:spcPts val="0"/>
              </a:spcBef>
              <a:spcAft>
                <a:spcPts val="0"/>
              </a:spcAft>
              <a:buClr>
                <a:srgbClr val="EA8C6D"/>
              </a:buClr>
              <a:buSzPts val="3000"/>
              <a:buNone/>
              <a:defRPr sz="3000" b="1">
                <a:solidFill>
                  <a:srgbClr val="EA8C6D"/>
                </a:solidFill>
              </a:defRPr>
            </a:lvl4pPr>
            <a:lvl5pPr lvl="4" rtl="0">
              <a:spcBef>
                <a:spcPts val="0"/>
              </a:spcBef>
              <a:spcAft>
                <a:spcPts val="0"/>
              </a:spcAft>
              <a:buClr>
                <a:srgbClr val="EA8C6D"/>
              </a:buClr>
              <a:buSzPts val="3000"/>
              <a:buNone/>
              <a:defRPr sz="3000" b="1">
                <a:solidFill>
                  <a:srgbClr val="EA8C6D"/>
                </a:solidFill>
              </a:defRPr>
            </a:lvl5pPr>
            <a:lvl6pPr lvl="5" rtl="0">
              <a:spcBef>
                <a:spcPts val="0"/>
              </a:spcBef>
              <a:spcAft>
                <a:spcPts val="0"/>
              </a:spcAft>
              <a:buClr>
                <a:srgbClr val="EA8C6D"/>
              </a:buClr>
              <a:buSzPts val="3000"/>
              <a:buNone/>
              <a:defRPr sz="3000" b="1">
                <a:solidFill>
                  <a:srgbClr val="EA8C6D"/>
                </a:solidFill>
              </a:defRPr>
            </a:lvl6pPr>
            <a:lvl7pPr lvl="6" rtl="0">
              <a:spcBef>
                <a:spcPts val="0"/>
              </a:spcBef>
              <a:spcAft>
                <a:spcPts val="0"/>
              </a:spcAft>
              <a:buClr>
                <a:srgbClr val="EA8C6D"/>
              </a:buClr>
              <a:buSzPts val="3000"/>
              <a:buNone/>
              <a:defRPr sz="3000" b="1">
                <a:solidFill>
                  <a:srgbClr val="EA8C6D"/>
                </a:solidFill>
              </a:defRPr>
            </a:lvl7pPr>
            <a:lvl8pPr lvl="7" rtl="0">
              <a:spcBef>
                <a:spcPts val="0"/>
              </a:spcBef>
              <a:spcAft>
                <a:spcPts val="0"/>
              </a:spcAft>
              <a:buClr>
                <a:srgbClr val="EA8C6D"/>
              </a:buClr>
              <a:buSzPts val="3000"/>
              <a:buNone/>
              <a:defRPr sz="3000" b="1">
                <a:solidFill>
                  <a:srgbClr val="EA8C6D"/>
                </a:solidFill>
              </a:defRPr>
            </a:lvl8pPr>
            <a:lvl9pPr lvl="8" rtl="0">
              <a:spcBef>
                <a:spcPts val="0"/>
              </a:spcBef>
              <a:spcAft>
                <a:spcPts val="0"/>
              </a:spcAft>
              <a:buClr>
                <a:srgbClr val="EA8C6D"/>
              </a:buClr>
              <a:buSzPts val="3000"/>
              <a:buNone/>
              <a:defRPr sz="3000" b="1">
                <a:solidFill>
                  <a:srgbClr val="EA8C6D"/>
                </a:solidFill>
              </a:defRPr>
            </a:lvl9pPr>
          </a:lstStyle>
          <a:p>
            <a:endParaRPr/>
          </a:p>
        </p:txBody>
      </p:sp>
      <p:sp>
        <p:nvSpPr>
          <p:cNvPr id="80" name="Google Shape;80;p7"/>
          <p:cNvSpPr txBox="1">
            <a:spLocks noGrp="1"/>
          </p:cNvSpPr>
          <p:nvPr>
            <p:ph type="subTitle" idx="1"/>
          </p:nvPr>
        </p:nvSpPr>
        <p:spPr>
          <a:xfrm>
            <a:off x="2203151" y="2012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1" name="Google Shape;81;p7"/>
          <p:cNvSpPr txBox="1">
            <a:spLocks noGrp="1"/>
          </p:cNvSpPr>
          <p:nvPr>
            <p:ph type="subTitle" idx="5"/>
          </p:nvPr>
        </p:nvSpPr>
        <p:spPr>
          <a:xfrm>
            <a:off x="5545301" y="2012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2" name="Google Shape;82;p7"/>
          <p:cNvSpPr txBox="1">
            <a:spLocks noGrp="1"/>
          </p:cNvSpPr>
          <p:nvPr>
            <p:ph type="subTitle" idx="6"/>
          </p:nvPr>
        </p:nvSpPr>
        <p:spPr>
          <a:xfrm>
            <a:off x="2203201" y="3773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3" name="Google Shape;83;p7"/>
          <p:cNvSpPr txBox="1">
            <a:spLocks noGrp="1"/>
          </p:cNvSpPr>
          <p:nvPr>
            <p:ph type="subTitle" idx="7"/>
          </p:nvPr>
        </p:nvSpPr>
        <p:spPr>
          <a:xfrm>
            <a:off x="5545301" y="3773050"/>
            <a:ext cx="2368800" cy="8265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492559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46748" y="-6183"/>
            <a:ext cx="8997424" cy="5145194"/>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0" name="Google Shape;90;p8"/>
          <p:cNvSpPr txBox="1">
            <a:spLocks noGrp="1"/>
          </p:cNvSpPr>
          <p:nvPr>
            <p:ph type="subTitle" idx="1"/>
          </p:nvPr>
        </p:nvSpPr>
        <p:spPr>
          <a:xfrm>
            <a:off x="720000" y="1564250"/>
            <a:ext cx="5026200" cy="1007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1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91" name="Google Shape;91;p8"/>
          <p:cNvSpPr txBox="1">
            <a:spLocks noGrp="1"/>
          </p:cNvSpPr>
          <p:nvPr>
            <p:ph type="title"/>
          </p:nvPr>
        </p:nvSpPr>
        <p:spPr>
          <a:xfrm>
            <a:off x="720154" y="2731750"/>
            <a:ext cx="5026200" cy="6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EA8C6D"/>
                </a:solidFill>
                <a:latin typeface="Amatic SC"/>
                <a:ea typeface="Amatic SC"/>
                <a:cs typeface="Amatic SC"/>
                <a:sym typeface="Amatic SC"/>
              </a:defRPr>
            </a:lvl1pPr>
            <a:lvl2pPr lvl="1" rtl="0">
              <a:spcBef>
                <a:spcPts val="0"/>
              </a:spcBef>
              <a:spcAft>
                <a:spcPts val="0"/>
              </a:spcAft>
              <a:buNone/>
              <a:defRPr sz="2200" b="1">
                <a:solidFill>
                  <a:srgbClr val="EA8C6D"/>
                </a:solidFill>
                <a:latin typeface="Amatic SC"/>
                <a:ea typeface="Amatic SC"/>
                <a:cs typeface="Amatic SC"/>
                <a:sym typeface="Amatic SC"/>
              </a:defRPr>
            </a:lvl2pPr>
            <a:lvl3pPr lvl="2" rtl="0">
              <a:spcBef>
                <a:spcPts val="0"/>
              </a:spcBef>
              <a:spcAft>
                <a:spcPts val="0"/>
              </a:spcAft>
              <a:buNone/>
              <a:defRPr sz="2200" b="1">
                <a:solidFill>
                  <a:srgbClr val="EA8C6D"/>
                </a:solidFill>
                <a:latin typeface="Amatic SC"/>
                <a:ea typeface="Amatic SC"/>
                <a:cs typeface="Amatic SC"/>
                <a:sym typeface="Amatic SC"/>
              </a:defRPr>
            </a:lvl3pPr>
            <a:lvl4pPr lvl="3" rtl="0">
              <a:spcBef>
                <a:spcPts val="0"/>
              </a:spcBef>
              <a:spcAft>
                <a:spcPts val="0"/>
              </a:spcAft>
              <a:buNone/>
              <a:defRPr sz="2200" b="1">
                <a:solidFill>
                  <a:srgbClr val="EA8C6D"/>
                </a:solidFill>
                <a:latin typeface="Amatic SC"/>
                <a:ea typeface="Amatic SC"/>
                <a:cs typeface="Amatic SC"/>
                <a:sym typeface="Amatic SC"/>
              </a:defRPr>
            </a:lvl4pPr>
            <a:lvl5pPr lvl="4" rtl="0">
              <a:spcBef>
                <a:spcPts val="0"/>
              </a:spcBef>
              <a:spcAft>
                <a:spcPts val="0"/>
              </a:spcAft>
              <a:buNone/>
              <a:defRPr sz="2200" b="1">
                <a:solidFill>
                  <a:srgbClr val="EA8C6D"/>
                </a:solidFill>
                <a:latin typeface="Amatic SC"/>
                <a:ea typeface="Amatic SC"/>
                <a:cs typeface="Amatic SC"/>
                <a:sym typeface="Amatic SC"/>
              </a:defRPr>
            </a:lvl5pPr>
            <a:lvl6pPr lvl="5" rtl="0">
              <a:spcBef>
                <a:spcPts val="0"/>
              </a:spcBef>
              <a:spcAft>
                <a:spcPts val="0"/>
              </a:spcAft>
              <a:buNone/>
              <a:defRPr sz="2200" b="1">
                <a:solidFill>
                  <a:srgbClr val="EA8C6D"/>
                </a:solidFill>
                <a:latin typeface="Amatic SC"/>
                <a:ea typeface="Amatic SC"/>
                <a:cs typeface="Amatic SC"/>
                <a:sym typeface="Amatic SC"/>
              </a:defRPr>
            </a:lvl6pPr>
            <a:lvl7pPr lvl="6" rtl="0">
              <a:spcBef>
                <a:spcPts val="0"/>
              </a:spcBef>
              <a:spcAft>
                <a:spcPts val="0"/>
              </a:spcAft>
              <a:buNone/>
              <a:defRPr sz="2200" b="1">
                <a:solidFill>
                  <a:srgbClr val="EA8C6D"/>
                </a:solidFill>
                <a:latin typeface="Amatic SC"/>
                <a:ea typeface="Amatic SC"/>
                <a:cs typeface="Amatic SC"/>
                <a:sym typeface="Amatic SC"/>
              </a:defRPr>
            </a:lvl7pPr>
            <a:lvl8pPr lvl="7" rtl="0">
              <a:spcBef>
                <a:spcPts val="0"/>
              </a:spcBef>
              <a:spcAft>
                <a:spcPts val="0"/>
              </a:spcAft>
              <a:buNone/>
              <a:defRPr sz="2200" b="1">
                <a:solidFill>
                  <a:srgbClr val="EA8C6D"/>
                </a:solidFill>
                <a:latin typeface="Amatic SC"/>
                <a:ea typeface="Amatic SC"/>
                <a:cs typeface="Amatic SC"/>
                <a:sym typeface="Amatic SC"/>
              </a:defRPr>
            </a:lvl8pPr>
            <a:lvl9pPr lvl="8" rtl="0">
              <a:spcBef>
                <a:spcPts val="0"/>
              </a:spcBef>
              <a:spcAft>
                <a:spcPts val="0"/>
              </a:spcAft>
              <a:buNone/>
              <a:defRPr sz="2200"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1918029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4" y="-75"/>
            <a:ext cx="9438222" cy="5143565"/>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03" name="Google Shape;103;p9"/>
          <p:cNvSpPr txBox="1">
            <a:spLocks noGrp="1"/>
          </p:cNvSpPr>
          <p:nvPr>
            <p:ph type="title"/>
          </p:nvPr>
        </p:nvSpPr>
        <p:spPr>
          <a:xfrm>
            <a:off x="1476975" y="2092775"/>
            <a:ext cx="2350800" cy="4104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3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476975" y="2570959"/>
            <a:ext cx="2350800" cy="1218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16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5" name="Google Shape;105;p9"/>
          <p:cNvSpPr txBox="1">
            <a:spLocks noGrp="1"/>
          </p:cNvSpPr>
          <p:nvPr>
            <p:ph type="title" idx="2"/>
          </p:nvPr>
        </p:nvSpPr>
        <p:spPr>
          <a:xfrm>
            <a:off x="5316225" y="2092775"/>
            <a:ext cx="2350800" cy="4104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3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5316225" y="2570959"/>
            <a:ext cx="2350800" cy="1218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16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7" name="Google Shape;107;p9"/>
          <p:cNvSpPr txBox="1">
            <a:spLocks noGrp="1"/>
          </p:cNvSpPr>
          <p:nvPr>
            <p:ph type="title" idx="4"/>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rtl="0">
              <a:spcBef>
                <a:spcPts val="0"/>
              </a:spcBef>
              <a:spcAft>
                <a:spcPts val="0"/>
              </a:spcAft>
              <a:buNone/>
              <a:defRPr sz="3500">
                <a:solidFill>
                  <a:srgbClr val="EA8C6D"/>
                </a:solidFill>
                <a:latin typeface="Mallanna"/>
                <a:ea typeface="Mallanna"/>
                <a:cs typeface="Mallanna"/>
                <a:sym typeface="Mallanna"/>
              </a:defRPr>
            </a:lvl2pPr>
            <a:lvl3pPr lvl="2" rtl="0">
              <a:spcBef>
                <a:spcPts val="0"/>
              </a:spcBef>
              <a:spcAft>
                <a:spcPts val="0"/>
              </a:spcAft>
              <a:buNone/>
              <a:defRPr sz="3500">
                <a:solidFill>
                  <a:srgbClr val="EA8C6D"/>
                </a:solidFill>
                <a:latin typeface="Mallanna"/>
                <a:ea typeface="Mallanna"/>
                <a:cs typeface="Mallanna"/>
                <a:sym typeface="Mallanna"/>
              </a:defRPr>
            </a:lvl3pPr>
            <a:lvl4pPr lvl="3" rtl="0">
              <a:spcBef>
                <a:spcPts val="0"/>
              </a:spcBef>
              <a:spcAft>
                <a:spcPts val="0"/>
              </a:spcAft>
              <a:buNone/>
              <a:defRPr sz="3500">
                <a:solidFill>
                  <a:srgbClr val="EA8C6D"/>
                </a:solidFill>
                <a:latin typeface="Mallanna"/>
                <a:ea typeface="Mallanna"/>
                <a:cs typeface="Mallanna"/>
                <a:sym typeface="Mallanna"/>
              </a:defRPr>
            </a:lvl4pPr>
            <a:lvl5pPr lvl="4" rtl="0">
              <a:spcBef>
                <a:spcPts val="0"/>
              </a:spcBef>
              <a:spcAft>
                <a:spcPts val="0"/>
              </a:spcAft>
              <a:buNone/>
              <a:defRPr sz="3500">
                <a:solidFill>
                  <a:srgbClr val="EA8C6D"/>
                </a:solidFill>
                <a:latin typeface="Mallanna"/>
                <a:ea typeface="Mallanna"/>
                <a:cs typeface="Mallanna"/>
                <a:sym typeface="Mallanna"/>
              </a:defRPr>
            </a:lvl5pPr>
            <a:lvl6pPr lvl="5" rtl="0">
              <a:spcBef>
                <a:spcPts val="0"/>
              </a:spcBef>
              <a:spcAft>
                <a:spcPts val="0"/>
              </a:spcAft>
              <a:buNone/>
              <a:defRPr sz="3500">
                <a:solidFill>
                  <a:srgbClr val="EA8C6D"/>
                </a:solidFill>
                <a:latin typeface="Mallanna"/>
                <a:ea typeface="Mallanna"/>
                <a:cs typeface="Mallanna"/>
                <a:sym typeface="Mallanna"/>
              </a:defRPr>
            </a:lvl6pPr>
            <a:lvl7pPr lvl="6" rtl="0">
              <a:spcBef>
                <a:spcPts val="0"/>
              </a:spcBef>
              <a:spcAft>
                <a:spcPts val="0"/>
              </a:spcAft>
              <a:buNone/>
              <a:defRPr sz="3500">
                <a:solidFill>
                  <a:srgbClr val="EA8C6D"/>
                </a:solidFill>
                <a:latin typeface="Mallanna"/>
                <a:ea typeface="Mallanna"/>
                <a:cs typeface="Mallanna"/>
                <a:sym typeface="Mallanna"/>
              </a:defRPr>
            </a:lvl7pPr>
            <a:lvl8pPr lvl="7" rtl="0">
              <a:spcBef>
                <a:spcPts val="0"/>
              </a:spcBef>
              <a:spcAft>
                <a:spcPts val="0"/>
              </a:spcAft>
              <a:buNone/>
              <a:defRPr sz="3500">
                <a:solidFill>
                  <a:srgbClr val="EA8C6D"/>
                </a:solidFill>
                <a:latin typeface="Mallanna"/>
                <a:ea typeface="Mallanna"/>
                <a:cs typeface="Mallanna"/>
                <a:sym typeface="Mallanna"/>
              </a:defRPr>
            </a:lvl8pPr>
            <a:lvl9pPr lvl="8" rtl="0">
              <a:spcBef>
                <a:spcPts val="0"/>
              </a:spcBef>
              <a:spcAft>
                <a:spcPts val="0"/>
              </a:spcAft>
              <a:buNone/>
              <a:defRPr sz="3500">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3519684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18244" y="-327182"/>
            <a:ext cx="9162245" cy="5472282"/>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18" name="Google Shape;118;p10"/>
          <p:cNvSpPr txBox="1">
            <a:spLocks noGrp="1"/>
          </p:cNvSpPr>
          <p:nvPr>
            <p:ph type="title"/>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rtl="0">
              <a:spcBef>
                <a:spcPts val="0"/>
              </a:spcBef>
              <a:spcAft>
                <a:spcPts val="0"/>
              </a:spcAft>
              <a:buNone/>
              <a:defRPr sz="3500">
                <a:solidFill>
                  <a:srgbClr val="EA8C6D"/>
                </a:solidFill>
                <a:latin typeface="Mallanna"/>
                <a:ea typeface="Mallanna"/>
                <a:cs typeface="Mallanna"/>
                <a:sym typeface="Mallanna"/>
              </a:defRPr>
            </a:lvl2pPr>
            <a:lvl3pPr lvl="2" rtl="0">
              <a:spcBef>
                <a:spcPts val="0"/>
              </a:spcBef>
              <a:spcAft>
                <a:spcPts val="0"/>
              </a:spcAft>
              <a:buNone/>
              <a:defRPr sz="3500">
                <a:solidFill>
                  <a:srgbClr val="EA8C6D"/>
                </a:solidFill>
                <a:latin typeface="Mallanna"/>
                <a:ea typeface="Mallanna"/>
                <a:cs typeface="Mallanna"/>
                <a:sym typeface="Mallanna"/>
              </a:defRPr>
            </a:lvl3pPr>
            <a:lvl4pPr lvl="3" rtl="0">
              <a:spcBef>
                <a:spcPts val="0"/>
              </a:spcBef>
              <a:spcAft>
                <a:spcPts val="0"/>
              </a:spcAft>
              <a:buNone/>
              <a:defRPr sz="3500">
                <a:solidFill>
                  <a:srgbClr val="EA8C6D"/>
                </a:solidFill>
                <a:latin typeface="Mallanna"/>
                <a:ea typeface="Mallanna"/>
                <a:cs typeface="Mallanna"/>
                <a:sym typeface="Mallanna"/>
              </a:defRPr>
            </a:lvl4pPr>
            <a:lvl5pPr lvl="4" rtl="0">
              <a:spcBef>
                <a:spcPts val="0"/>
              </a:spcBef>
              <a:spcAft>
                <a:spcPts val="0"/>
              </a:spcAft>
              <a:buNone/>
              <a:defRPr sz="3500">
                <a:solidFill>
                  <a:srgbClr val="EA8C6D"/>
                </a:solidFill>
                <a:latin typeface="Mallanna"/>
                <a:ea typeface="Mallanna"/>
                <a:cs typeface="Mallanna"/>
                <a:sym typeface="Mallanna"/>
              </a:defRPr>
            </a:lvl5pPr>
            <a:lvl6pPr lvl="5" rtl="0">
              <a:spcBef>
                <a:spcPts val="0"/>
              </a:spcBef>
              <a:spcAft>
                <a:spcPts val="0"/>
              </a:spcAft>
              <a:buNone/>
              <a:defRPr sz="3500">
                <a:solidFill>
                  <a:srgbClr val="EA8C6D"/>
                </a:solidFill>
                <a:latin typeface="Mallanna"/>
                <a:ea typeface="Mallanna"/>
                <a:cs typeface="Mallanna"/>
                <a:sym typeface="Mallanna"/>
              </a:defRPr>
            </a:lvl6pPr>
            <a:lvl7pPr lvl="6" rtl="0">
              <a:spcBef>
                <a:spcPts val="0"/>
              </a:spcBef>
              <a:spcAft>
                <a:spcPts val="0"/>
              </a:spcAft>
              <a:buNone/>
              <a:defRPr sz="3500">
                <a:solidFill>
                  <a:srgbClr val="EA8C6D"/>
                </a:solidFill>
                <a:latin typeface="Mallanna"/>
                <a:ea typeface="Mallanna"/>
                <a:cs typeface="Mallanna"/>
                <a:sym typeface="Mallanna"/>
              </a:defRPr>
            </a:lvl7pPr>
            <a:lvl8pPr lvl="7" rtl="0">
              <a:spcBef>
                <a:spcPts val="0"/>
              </a:spcBef>
              <a:spcAft>
                <a:spcPts val="0"/>
              </a:spcAft>
              <a:buNone/>
              <a:defRPr sz="3500">
                <a:solidFill>
                  <a:srgbClr val="EA8C6D"/>
                </a:solidFill>
                <a:latin typeface="Mallanna"/>
                <a:ea typeface="Mallanna"/>
                <a:cs typeface="Mallanna"/>
                <a:sym typeface="Mallanna"/>
              </a:defRPr>
            </a:lvl8pPr>
            <a:lvl9pPr lvl="8" rtl="0">
              <a:spcBef>
                <a:spcPts val="0"/>
              </a:spcBef>
              <a:spcAft>
                <a:spcPts val="0"/>
              </a:spcAft>
              <a:buNone/>
              <a:defRPr sz="3500">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3602358" y="2828046"/>
            <a:ext cx="1968600" cy="384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3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3411258" y="3306250"/>
            <a:ext cx="2350800" cy="1293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1600">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1" name="Google Shape;121;p10"/>
          <p:cNvSpPr txBox="1">
            <a:spLocks noGrp="1"/>
          </p:cNvSpPr>
          <p:nvPr>
            <p:ph type="title" idx="3"/>
          </p:nvPr>
        </p:nvSpPr>
        <p:spPr>
          <a:xfrm>
            <a:off x="1031550" y="2828046"/>
            <a:ext cx="1968600" cy="384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3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840450" y="3306250"/>
            <a:ext cx="2350800" cy="1293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1600">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10"/>
          <p:cNvSpPr txBox="1">
            <a:spLocks noGrp="1"/>
          </p:cNvSpPr>
          <p:nvPr>
            <p:ph type="title" idx="5"/>
          </p:nvPr>
        </p:nvSpPr>
        <p:spPr>
          <a:xfrm>
            <a:off x="6173154" y="2828046"/>
            <a:ext cx="1968600" cy="384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3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5982054" y="3306250"/>
            <a:ext cx="2350800" cy="1293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1600">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884699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154975" y="-609593"/>
            <a:ext cx="9298981" cy="5754693"/>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31" name="Google Shape;131;p11"/>
          <p:cNvSpPr txBox="1">
            <a:spLocks noGrp="1"/>
          </p:cNvSpPr>
          <p:nvPr>
            <p:ph type="title"/>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spTree>
    <p:extLst>
      <p:ext uri="{BB962C8B-B14F-4D97-AF65-F5344CB8AC3E}">
        <p14:creationId xmlns:p14="http://schemas.microsoft.com/office/powerpoint/2010/main" val="3163101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015850" y="540000"/>
            <a:ext cx="5112300" cy="4296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grpSp>
        <p:nvGrpSpPr>
          <p:cNvPr id="134" name="Google Shape;134;p12"/>
          <p:cNvGrpSpPr/>
          <p:nvPr/>
        </p:nvGrpSpPr>
        <p:grpSpPr>
          <a:xfrm>
            <a:off x="-307375" y="-228600"/>
            <a:ext cx="9451375" cy="5373700"/>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1182714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2575" y="-152400"/>
            <a:ext cx="9603775" cy="5297500"/>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4" name="Google Shape;164;p14"/>
          <p:cNvSpPr txBox="1">
            <a:spLocks noGrp="1"/>
          </p:cNvSpPr>
          <p:nvPr>
            <p:ph type="title"/>
          </p:nvPr>
        </p:nvSpPr>
        <p:spPr>
          <a:xfrm>
            <a:off x="2015850" y="544050"/>
            <a:ext cx="5112300" cy="4254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spTree>
    <p:extLst>
      <p:ext uri="{BB962C8B-B14F-4D97-AF65-F5344CB8AC3E}">
        <p14:creationId xmlns:p14="http://schemas.microsoft.com/office/powerpoint/2010/main" val="3433385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4659" y="-6183"/>
            <a:ext cx="9158659" cy="516771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74" name="Google Shape;174;p15"/>
          <p:cNvSpPr txBox="1">
            <a:spLocks noGrp="1"/>
          </p:cNvSpPr>
          <p:nvPr>
            <p:ph type="ctrTitle"/>
          </p:nvPr>
        </p:nvSpPr>
        <p:spPr>
          <a:xfrm>
            <a:off x="713225" y="539500"/>
            <a:ext cx="3007800" cy="13995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4900" b="1">
                <a:solidFill>
                  <a:srgbClr val="EA8C6D"/>
                </a:solidFill>
                <a:latin typeface="Amatic SC"/>
                <a:ea typeface="Amatic SC"/>
                <a:cs typeface="Amatic SC"/>
                <a:sym typeface="Amatic SC"/>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75" name="Google Shape;175;p15"/>
          <p:cNvSpPr txBox="1">
            <a:spLocks noGrp="1"/>
          </p:cNvSpPr>
          <p:nvPr>
            <p:ph type="body" idx="1"/>
          </p:nvPr>
        </p:nvSpPr>
        <p:spPr>
          <a:xfrm>
            <a:off x="3897800" y="1980000"/>
            <a:ext cx="4533000" cy="2619300"/>
          </a:xfrm>
          <a:prstGeom prst="rect">
            <a:avLst/>
          </a:prstGeom>
        </p:spPr>
        <p:txBody>
          <a:bodyPr spcFirstLastPara="1" wrap="square" lIns="0" tIns="0" rIns="0" bIns="0" anchor="t" anchorCtr="0">
            <a:noAutofit/>
          </a:bodyPr>
          <a:lstStyle>
            <a:lvl1pPr marL="457189" lvl="0" indent="-323842" rtl="0">
              <a:lnSpc>
                <a:spcPct val="100000"/>
              </a:lnSpc>
              <a:spcBef>
                <a:spcPts val="0"/>
              </a:spcBef>
              <a:spcAft>
                <a:spcPts val="0"/>
              </a:spcAft>
              <a:buClr>
                <a:srgbClr val="EA8C6D"/>
              </a:buClr>
              <a:buSzPts val="1500"/>
              <a:buChar char="●"/>
              <a:defRPr sz="1700"/>
            </a:lvl1pPr>
            <a:lvl2pPr marL="914378" lvl="1" indent="-323842" rtl="0">
              <a:lnSpc>
                <a:spcPct val="100000"/>
              </a:lnSpc>
              <a:spcBef>
                <a:spcPts val="0"/>
              </a:spcBef>
              <a:spcAft>
                <a:spcPts val="0"/>
              </a:spcAft>
              <a:buClr>
                <a:srgbClr val="999999"/>
              </a:buClr>
              <a:buSzPts val="1500"/>
              <a:buChar char="○"/>
              <a:defRPr sz="1500"/>
            </a:lvl2pPr>
            <a:lvl3pPr marL="1371566" lvl="2" indent="-323842" rtl="0">
              <a:lnSpc>
                <a:spcPct val="100000"/>
              </a:lnSpc>
              <a:spcBef>
                <a:spcPts val="1600"/>
              </a:spcBef>
              <a:spcAft>
                <a:spcPts val="0"/>
              </a:spcAft>
              <a:buClr>
                <a:srgbClr val="999999"/>
              </a:buClr>
              <a:buSzPts val="1500"/>
              <a:buChar char="■"/>
              <a:defRPr sz="1500"/>
            </a:lvl3pPr>
            <a:lvl4pPr marL="1828754" lvl="3" indent="-323842" rtl="0">
              <a:lnSpc>
                <a:spcPct val="100000"/>
              </a:lnSpc>
              <a:spcBef>
                <a:spcPts val="1600"/>
              </a:spcBef>
              <a:spcAft>
                <a:spcPts val="0"/>
              </a:spcAft>
              <a:buClr>
                <a:srgbClr val="999999"/>
              </a:buClr>
              <a:buSzPts val="1500"/>
              <a:buChar char="●"/>
              <a:defRPr sz="1500"/>
            </a:lvl4pPr>
            <a:lvl5pPr marL="2285943" lvl="4" indent="-323842" rtl="0">
              <a:lnSpc>
                <a:spcPct val="100000"/>
              </a:lnSpc>
              <a:spcBef>
                <a:spcPts val="1600"/>
              </a:spcBef>
              <a:spcAft>
                <a:spcPts val="0"/>
              </a:spcAft>
              <a:buClr>
                <a:srgbClr val="999999"/>
              </a:buClr>
              <a:buSzPts val="1500"/>
              <a:buChar char="○"/>
              <a:defRPr sz="1500"/>
            </a:lvl5pPr>
            <a:lvl6pPr marL="2743132" lvl="5" indent="-323842" rtl="0">
              <a:lnSpc>
                <a:spcPct val="100000"/>
              </a:lnSpc>
              <a:spcBef>
                <a:spcPts val="1600"/>
              </a:spcBef>
              <a:spcAft>
                <a:spcPts val="0"/>
              </a:spcAft>
              <a:buClr>
                <a:srgbClr val="999999"/>
              </a:buClr>
              <a:buSzPts val="1500"/>
              <a:buChar char="■"/>
              <a:defRPr sz="1500"/>
            </a:lvl6pPr>
            <a:lvl7pPr marL="3200320" lvl="6" indent="-323842" rtl="0">
              <a:lnSpc>
                <a:spcPct val="100000"/>
              </a:lnSpc>
              <a:spcBef>
                <a:spcPts val="1600"/>
              </a:spcBef>
              <a:spcAft>
                <a:spcPts val="0"/>
              </a:spcAft>
              <a:buClr>
                <a:srgbClr val="999999"/>
              </a:buClr>
              <a:buSzPts val="1500"/>
              <a:buChar char="●"/>
              <a:defRPr sz="1500"/>
            </a:lvl7pPr>
            <a:lvl8pPr marL="3657509" lvl="7" indent="-323842" rtl="0">
              <a:lnSpc>
                <a:spcPct val="100000"/>
              </a:lnSpc>
              <a:spcBef>
                <a:spcPts val="1600"/>
              </a:spcBef>
              <a:spcAft>
                <a:spcPts val="0"/>
              </a:spcAft>
              <a:buClr>
                <a:srgbClr val="999999"/>
              </a:buClr>
              <a:buSzPts val="1500"/>
              <a:buChar char="○"/>
              <a:defRPr sz="1500"/>
            </a:lvl8pPr>
            <a:lvl9pPr marL="4114697" lvl="8" indent="-323842" rtl="0">
              <a:lnSpc>
                <a:spcPct val="100000"/>
              </a:lnSpc>
              <a:spcBef>
                <a:spcPts val="1600"/>
              </a:spcBef>
              <a:spcAft>
                <a:spcPts val="1600"/>
              </a:spcAft>
              <a:buClr>
                <a:srgbClr val="999999"/>
              </a:buClr>
              <a:buSzPts val="1500"/>
              <a:buChar char="■"/>
              <a:defRPr sz="1500"/>
            </a:lvl9pPr>
          </a:lstStyle>
          <a:p>
            <a:endParaRPr/>
          </a:p>
        </p:txBody>
      </p:sp>
    </p:spTree>
    <p:extLst>
      <p:ext uri="{BB962C8B-B14F-4D97-AF65-F5344CB8AC3E}">
        <p14:creationId xmlns:p14="http://schemas.microsoft.com/office/powerpoint/2010/main" val="3326119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7080896"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6"/>
          <p:cNvSpPr txBox="1">
            <a:spLocks noGrp="1"/>
          </p:cNvSpPr>
          <p:nvPr>
            <p:ph type="title"/>
          </p:nvPr>
        </p:nvSpPr>
        <p:spPr>
          <a:xfrm>
            <a:off x="4572000" y="971550"/>
            <a:ext cx="3858900" cy="3327300"/>
          </a:xfrm>
          <a:prstGeom prst="rect">
            <a:avLst/>
          </a:prstGeom>
        </p:spPr>
        <p:txBody>
          <a:bodyPr spcFirstLastPara="1" wrap="square" lIns="0" tIns="0" rIns="0" bIns="0" anchor="t" anchorCtr="0">
            <a:noAutofit/>
          </a:bodyPr>
          <a:lstStyle>
            <a:lvl1pPr lvl="0" algn="r" rtl="0">
              <a:spcBef>
                <a:spcPts val="0"/>
              </a:spcBef>
              <a:spcAft>
                <a:spcPts val="0"/>
              </a:spcAft>
              <a:buNone/>
              <a:defRPr sz="5500" b="1"/>
            </a:lvl1pPr>
            <a:lvl2pPr lvl="1" algn="r" rtl="0">
              <a:spcBef>
                <a:spcPts val="0"/>
              </a:spcBef>
              <a:spcAft>
                <a:spcPts val="0"/>
              </a:spcAft>
              <a:buNone/>
              <a:defRPr sz="5500" b="1"/>
            </a:lvl2pPr>
            <a:lvl3pPr lvl="2" algn="r" rtl="0">
              <a:spcBef>
                <a:spcPts val="0"/>
              </a:spcBef>
              <a:spcAft>
                <a:spcPts val="0"/>
              </a:spcAft>
              <a:buNone/>
              <a:defRPr sz="5500" b="1"/>
            </a:lvl3pPr>
            <a:lvl4pPr lvl="3" algn="r" rtl="0">
              <a:spcBef>
                <a:spcPts val="0"/>
              </a:spcBef>
              <a:spcAft>
                <a:spcPts val="0"/>
              </a:spcAft>
              <a:buNone/>
              <a:defRPr sz="5500" b="1"/>
            </a:lvl4pPr>
            <a:lvl5pPr lvl="4" algn="r" rtl="0">
              <a:spcBef>
                <a:spcPts val="0"/>
              </a:spcBef>
              <a:spcAft>
                <a:spcPts val="0"/>
              </a:spcAft>
              <a:buNone/>
              <a:defRPr sz="5500" b="1"/>
            </a:lvl5pPr>
            <a:lvl6pPr lvl="5" algn="r" rtl="0">
              <a:spcBef>
                <a:spcPts val="0"/>
              </a:spcBef>
              <a:spcAft>
                <a:spcPts val="0"/>
              </a:spcAft>
              <a:buNone/>
              <a:defRPr sz="5500" b="1"/>
            </a:lvl6pPr>
            <a:lvl7pPr lvl="6" algn="r" rtl="0">
              <a:spcBef>
                <a:spcPts val="0"/>
              </a:spcBef>
              <a:spcAft>
                <a:spcPts val="0"/>
              </a:spcAft>
              <a:buNone/>
              <a:defRPr sz="5500" b="1"/>
            </a:lvl7pPr>
            <a:lvl8pPr lvl="7" algn="r" rtl="0">
              <a:spcBef>
                <a:spcPts val="0"/>
              </a:spcBef>
              <a:spcAft>
                <a:spcPts val="0"/>
              </a:spcAft>
              <a:buNone/>
              <a:defRPr sz="5500" b="1"/>
            </a:lvl8pPr>
            <a:lvl9pPr lvl="8" algn="r" rtl="0">
              <a:spcBef>
                <a:spcPts val="0"/>
              </a:spcBef>
              <a:spcAft>
                <a:spcPts val="0"/>
              </a:spcAft>
              <a:buNone/>
              <a:defRPr sz="5500" b="1"/>
            </a:lvl9pPr>
          </a:lstStyle>
          <a:p>
            <a:endParaRPr/>
          </a:p>
        </p:txBody>
      </p:sp>
    </p:spTree>
    <p:extLst>
      <p:ext uri="{BB962C8B-B14F-4D97-AF65-F5344CB8AC3E}">
        <p14:creationId xmlns:p14="http://schemas.microsoft.com/office/powerpoint/2010/main" val="406507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9122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240111" y="4060465"/>
            <a:ext cx="2471656" cy="1078406"/>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3" name="Google Shape;183;p17"/>
          <p:cNvSpPr txBox="1">
            <a:spLocks noGrp="1"/>
          </p:cNvSpPr>
          <p:nvPr>
            <p:ph type="title"/>
          </p:nvPr>
        </p:nvSpPr>
        <p:spPr>
          <a:xfrm>
            <a:off x="713225" y="540000"/>
            <a:ext cx="2871300" cy="20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3500" b="1"/>
            </a:lvl1pPr>
            <a:lvl2pPr lvl="1" rtl="0">
              <a:lnSpc>
                <a:spcPct val="115000"/>
              </a:lnSpc>
              <a:spcBef>
                <a:spcPts val="0"/>
              </a:spcBef>
              <a:spcAft>
                <a:spcPts val="0"/>
              </a:spcAft>
              <a:buNone/>
              <a:defRPr sz="3500">
                <a:latin typeface="Mallanna"/>
                <a:ea typeface="Mallanna"/>
                <a:cs typeface="Mallanna"/>
                <a:sym typeface="Mallanna"/>
              </a:defRPr>
            </a:lvl2pPr>
            <a:lvl3pPr lvl="2" rtl="0">
              <a:lnSpc>
                <a:spcPct val="115000"/>
              </a:lnSpc>
              <a:spcBef>
                <a:spcPts val="0"/>
              </a:spcBef>
              <a:spcAft>
                <a:spcPts val="0"/>
              </a:spcAft>
              <a:buNone/>
              <a:defRPr sz="3500">
                <a:latin typeface="Mallanna"/>
                <a:ea typeface="Mallanna"/>
                <a:cs typeface="Mallanna"/>
                <a:sym typeface="Mallanna"/>
              </a:defRPr>
            </a:lvl3pPr>
            <a:lvl4pPr lvl="3" rtl="0">
              <a:lnSpc>
                <a:spcPct val="115000"/>
              </a:lnSpc>
              <a:spcBef>
                <a:spcPts val="0"/>
              </a:spcBef>
              <a:spcAft>
                <a:spcPts val="0"/>
              </a:spcAft>
              <a:buNone/>
              <a:defRPr sz="3500">
                <a:latin typeface="Mallanna"/>
                <a:ea typeface="Mallanna"/>
                <a:cs typeface="Mallanna"/>
                <a:sym typeface="Mallanna"/>
              </a:defRPr>
            </a:lvl4pPr>
            <a:lvl5pPr lvl="4" rtl="0">
              <a:lnSpc>
                <a:spcPct val="115000"/>
              </a:lnSpc>
              <a:spcBef>
                <a:spcPts val="0"/>
              </a:spcBef>
              <a:spcAft>
                <a:spcPts val="0"/>
              </a:spcAft>
              <a:buNone/>
              <a:defRPr sz="3500">
                <a:latin typeface="Mallanna"/>
                <a:ea typeface="Mallanna"/>
                <a:cs typeface="Mallanna"/>
                <a:sym typeface="Mallanna"/>
              </a:defRPr>
            </a:lvl5pPr>
            <a:lvl6pPr lvl="5" rtl="0">
              <a:lnSpc>
                <a:spcPct val="115000"/>
              </a:lnSpc>
              <a:spcBef>
                <a:spcPts val="0"/>
              </a:spcBef>
              <a:spcAft>
                <a:spcPts val="0"/>
              </a:spcAft>
              <a:buNone/>
              <a:defRPr sz="3500">
                <a:latin typeface="Mallanna"/>
                <a:ea typeface="Mallanna"/>
                <a:cs typeface="Mallanna"/>
                <a:sym typeface="Mallanna"/>
              </a:defRPr>
            </a:lvl6pPr>
            <a:lvl7pPr lvl="6" rtl="0">
              <a:lnSpc>
                <a:spcPct val="115000"/>
              </a:lnSpc>
              <a:spcBef>
                <a:spcPts val="0"/>
              </a:spcBef>
              <a:spcAft>
                <a:spcPts val="0"/>
              </a:spcAft>
              <a:buNone/>
              <a:defRPr sz="3500">
                <a:latin typeface="Mallanna"/>
                <a:ea typeface="Mallanna"/>
                <a:cs typeface="Mallanna"/>
                <a:sym typeface="Mallanna"/>
              </a:defRPr>
            </a:lvl7pPr>
            <a:lvl8pPr lvl="7" rtl="0">
              <a:lnSpc>
                <a:spcPct val="115000"/>
              </a:lnSpc>
              <a:spcBef>
                <a:spcPts val="0"/>
              </a:spcBef>
              <a:spcAft>
                <a:spcPts val="0"/>
              </a:spcAft>
              <a:buNone/>
              <a:defRPr sz="3500">
                <a:latin typeface="Mallanna"/>
                <a:ea typeface="Mallanna"/>
                <a:cs typeface="Mallanna"/>
                <a:sym typeface="Mallanna"/>
              </a:defRPr>
            </a:lvl8pPr>
            <a:lvl9pPr lvl="8"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713225" y="2571750"/>
            <a:ext cx="3858900" cy="2027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16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438748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5" y="-6183"/>
            <a:ext cx="9144004" cy="5145107"/>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97" name="Google Shape;197;p18"/>
          <p:cNvSpPr txBox="1">
            <a:spLocks noGrp="1"/>
          </p:cNvSpPr>
          <p:nvPr>
            <p:ph type="title"/>
          </p:nvPr>
        </p:nvSpPr>
        <p:spPr>
          <a:xfrm>
            <a:off x="2015850" y="2937900"/>
            <a:ext cx="5112300" cy="582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5800"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4800">
                <a:latin typeface="Amatic SC"/>
                <a:ea typeface="Amatic SC"/>
                <a:cs typeface="Amatic SC"/>
                <a:sym typeface="Amatic SC"/>
              </a:defRPr>
            </a:lvl2pPr>
            <a:lvl3pPr lvl="2" algn="ctr" rtl="0">
              <a:spcBef>
                <a:spcPts val="0"/>
              </a:spcBef>
              <a:spcAft>
                <a:spcPts val="0"/>
              </a:spcAft>
              <a:buSzPts val="4800"/>
              <a:buFont typeface="Amatic SC"/>
              <a:buNone/>
              <a:defRPr sz="4800">
                <a:latin typeface="Amatic SC"/>
                <a:ea typeface="Amatic SC"/>
                <a:cs typeface="Amatic SC"/>
                <a:sym typeface="Amatic SC"/>
              </a:defRPr>
            </a:lvl3pPr>
            <a:lvl4pPr lvl="3" algn="ctr" rtl="0">
              <a:spcBef>
                <a:spcPts val="0"/>
              </a:spcBef>
              <a:spcAft>
                <a:spcPts val="0"/>
              </a:spcAft>
              <a:buSzPts val="4800"/>
              <a:buFont typeface="Amatic SC"/>
              <a:buNone/>
              <a:defRPr sz="4800">
                <a:latin typeface="Amatic SC"/>
                <a:ea typeface="Amatic SC"/>
                <a:cs typeface="Amatic SC"/>
                <a:sym typeface="Amatic SC"/>
              </a:defRPr>
            </a:lvl4pPr>
            <a:lvl5pPr lvl="4" algn="ctr" rtl="0">
              <a:spcBef>
                <a:spcPts val="0"/>
              </a:spcBef>
              <a:spcAft>
                <a:spcPts val="0"/>
              </a:spcAft>
              <a:buSzPts val="4800"/>
              <a:buFont typeface="Amatic SC"/>
              <a:buNone/>
              <a:defRPr sz="4800">
                <a:latin typeface="Amatic SC"/>
                <a:ea typeface="Amatic SC"/>
                <a:cs typeface="Amatic SC"/>
                <a:sym typeface="Amatic SC"/>
              </a:defRPr>
            </a:lvl5pPr>
            <a:lvl6pPr lvl="5" algn="ctr" rtl="0">
              <a:spcBef>
                <a:spcPts val="0"/>
              </a:spcBef>
              <a:spcAft>
                <a:spcPts val="0"/>
              </a:spcAft>
              <a:buSzPts val="4800"/>
              <a:buFont typeface="Amatic SC"/>
              <a:buNone/>
              <a:defRPr sz="4800">
                <a:latin typeface="Amatic SC"/>
                <a:ea typeface="Amatic SC"/>
                <a:cs typeface="Amatic SC"/>
                <a:sym typeface="Amatic SC"/>
              </a:defRPr>
            </a:lvl6pPr>
            <a:lvl7pPr lvl="6" algn="ctr" rtl="0">
              <a:spcBef>
                <a:spcPts val="0"/>
              </a:spcBef>
              <a:spcAft>
                <a:spcPts val="0"/>
              </a:spcAft>
              <a:buSzPts val="4800"/>
              <a:buFont typeface="Amatic SC"/>
              <a:buNone/>
              <a:defRPr sz="4800">
                <a:latin typeface="Amatic SC"/>
                <a:ea typeface="Amatic SC"/>
                <a:cs typeface="Amatic SC"/>
                <a:sym typeface="Amatic SC"/>
              </a:defRPr>
            </a:lvl7pPr>
            <a:lvl8pPr lvl="7" algn="ctr" rtl="0">
              <a:spcBef>
                <a:spcPts val="0"/>
              </a:spcBef>
              <a:spcAft>
                <a:spcPts val="0"/>
              </a:spcAft>
              <a:buSzPts val="4800"/>
              <a:buFont typeface="Amatic SC"/>
              <a:buNone/>
              <a:defRPr sz="4800">
                <a:latin typeface="Amatic SC"/>
                <a:ea typeface="Amatic SC"/>
                <a:cs typeface="Amatic SC"/>
                <a:sym typeface="Amatic SC"/>
              </a:defRPr>
            </a:lvl8pPr>
            <a:lvl9pPr lvl="8" algn="ctr" rtl="0">
              <a:spcBef>
                <a:spcPts val="0"/>
              </a:spcBef>
              <a:spcAft>
                <a:spcPts val="0"/>
              </a:spcAft>
              <a:buSzPts val="4800"/>
              <a:buFont typeface="Amatic SC"/>
              <a:buNone/>
              <a:defRPr sz="48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3501900" y="738600"/>
            <a:ext cx="2140200" cy="21993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4100" b="1">
                <a:solidFill>
                  <a:srgbClr val="EA8C6D"/>
                </a:solidFill>
                <a:latin typeface="Amatic SC"/>
                <a:ea typeface="Amatic SC"/>
                <a:cs typeface="Amatic SC"/>
                <a:sym typeface="Amatic SC"/>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9" name="Google Shape;199;p18"/>
          <p:cNvSpPr txBox="1">
            <a:spLocks noGrp="1"/>
          </p:cNvSpPr>
          <p:nvPr>
            <p:ph type="subTitle" idx="1"/>
          </p:nvPr>
        </p:nvSpPr>
        <p:spPr>
          <a:xfrm>
            <a:off x="2015850" y="3686275"/>
            <a:ext cx="5112300" cy="913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000">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317222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75746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4659" y="-6183"/>
            <a:ext cx="9158659" cy="516771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1" name="Google Shape;211;p20"/>
          <p:cNvSpPr txBox="1">
            <a:spLocks noGrp="1"/>
          </p:cNvSpPr>
          <p:nvPr>
            <p:ph type="subTitle" idx="1"/>
          </p:nvPr>
        </p:nvSpPr>
        <p:spPr>
          <a:xfrm>
            <a:off x="972753" y="2875325"/>
            <a:ext cx="4681200" cy="1724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2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12" name="Google Shape;212;p20"/>
          <p:cNvSpPr txBox="1">
            <a:spLocks noGrp="1"/>
          </p:cNvSpPr>
          <p:nvPr>
            <p:ph type="title" hasCustomPrompt="1"/>
          </p:nvPr>
        </p:nvSpPr>
        <p:spPr>
          <a:xfrm>
            <a:off x="801928" y="1363975"/>
            <a:ext cx="5788200" cy="15114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9400" b="1">
                <a:solidFill>
                  <a:srgbClr val="EA8C6D"/>
                </a:solidFill>
                <a:latin typeface="Amatic SC"/>
                <a:ea typeface="Amatic SC"/>
                <a:cs typeface="Amatic SC"/>
                <a:sym typeface="Amatic SC"/>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09381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4659" y="-6183"/>
            <a:ext cx="9158659" cy="516771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22" name="Google Shape;222;p21"/>
          <p:cNvSpPr txBox="1">
            <a:spLocks noGrp="1"/>
          </p:cNvSpPr>
          <p:nvPr>
            <p:ph type="subTitle" idx="1"/>
          </p:nvPr>
        </p:nvSpPr>
        <p:spPr>
          <a:xfrm>
            <a:off x="4917237" y="1826575"/>
            <a:ext cx="3055200" cy="708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1900">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223" name="Google Shape;223;p21"/>
          <p:cNvSpPr txBox="1">
            <a:spLocks noGrp="1"/>
          </p:cNvSpPr>
          <p:nvPr>
            <p:ph type="title" hasCustomPrompt="1"/>
          </p:nvPr>
        </p:nvSpPr>
        <p:spPr>
          <a:xfrm>
            <a:off x="4917183" y="646450"/>
            <a:ext cx="3181200" cy="11037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6000" b="1">
                <a:solidFill>
                  <a:srgbClr val="EA8C6D"/>
                </a:solidFill>
                <a:latin typeface="Amatic SC"/>
                <a:ea typeface="Amatic SC"/>
                <a:cs typeface="Amatic SC"/>
                <a:sym typeface="Amatic SC"/>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224" name="Google Shape;224;p21"/>
          <p:cNvSpPr txBox="1">
            <a:spLocks noGrp="1"/>
          </p:cNvSpPr>
          <p:nvPr>
            <p:ph type="subTitle" idx="2"/>
          </p:nvPr>
        </p:nvSpPr>
        <p:spPr>
          <a:xfrm>
            <a:off x="1025437" y="1816525"/>
            <a:ext cx="3181200" cy="708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1900">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225" name="Google Shape;225;p21"/>
          <p:cNvSpPr txBox="1">
            <a:spLocks noGrp="1"/>
          </p:cNvSpPr>
          <p:nvPr>
            <p:ph type="title" idx="3" hasCustomPrompt="1"/>
          </p:nvPr>
        </p:nvSpPr>
        <p:spPr>
          <a:xfrm>
            <a:off x="925087" y="646450"/>
            <a:ext cx="3438600" cy="11037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6000" b="1">
                <a:solidFill>
                  <a:srgbClr val="EA8C6D"/>
                </a:solidFill>
                <a:latin typeface="Amatic SC"/>
                <a:ea typeface="Amatic SC"/>
                <a:cs typeface="Amatic SC"/>
                <a:sym typeface="Amatic SC"/>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226" name="Google Shape;226;p21"/>
          <p:cNvSpPr txBox="1">
            <a:spLocks noGrp="1"/>
          </p:cNvSpPr>
          <p:nvPr>
            <p:ph type="subTitle" idx="4"/>
          </p:nvPr>
        </p:nvSpPr>
        <p:spPr>
          <a:xfrm>
            <a:off x="4917387" y="3890750"/>
            <a:ext cx="3181200" cy="708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1900">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227" name="Google Shape;227;p21"/>
          <p:cNvSpPr txBox="1">
            <a:spLocks noGrp="1"/>
          </p:cNvSpPr>
          <p:nvPr>
            <p:ph type="title" idx="5" hasCustomPrompt="1"/>
          </p:nvPr>
        </p:nvSpPr>
        <p:spPr>
          <a:xfrm>
            <a:off x="4900913" y="2787050"/>
            <a:ext cx="3318000" cy="11037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6000" b="1">
                <a:solidFill>
                  <a:srgbClr val="EA8C6D"/>
                </a:solidFill>
                <a:latin typeface="Amatic SC"/>
                <a:ea typeface="Amatic SC"/>
                <a:cs typeface="Amatic SC"/>
                <a:sym typeface="Amatic SC"/>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185005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381005" y="-310966"/>
            <a:ext cx="9525004" cy="544989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40" name="Google Shape;240;p22"/>
          <p:cNvSpPr txBox="1">
            <a:spLocks noGrp="1"/>
          </p:cNvSpPr>
          <p:nvPr>
            <p:ph type="title"/>
          </p:nvPr>
        </p:nvSpPr>
        <p:spPr>
          <a:xfrm>
            <a:off x="1332300" y="3033850"/>
            <a:ext cx="5796000" cy="4623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5800"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4800">
                <a:latin typeface="Amatic SC"/>
                <a:ea typeface="Amatic SC"/>
                <a:cs typeface="Amatic SC"/>
                <a:sym typeface="Amatic SC"/>
              </a:defRPr>
            </a:lvl2pPr>
            <a:lvl3pPr lvl="2" rtl="0">
              <a:spcBef>
                <a:spcPts val="0"/>
              </a:spcBef>
              <a:spcAft>
                <a:spcPts val="0"/>
              </a:spcAft>
              <a:buSzPts val="4800"/>
              <a:buFont typeface="Amatic SC"/>
              <a:buNone/>
              <a:defRPr sz="4800">
                <a:latin typeface="Amatic SC"/>
                <a:ea typeface="Amatic SC"/>
                <a:cs typeface="Amatic SC"/>
                <a:sym typeface="Amatic SC"/>
              </a:defRPr>
            </a:lvl3pPr>
            <a:lvl4pPr lvl="3" rtl="0">
              <a:spcBef>
                <a:spcPts val="0"/>
              </a:spcBef>
              <a:spcAft>
                <a:spcPts val="0"/>
              </a:spcAft>
              <a:buSzPts val="4800"/>
              <a:buFont typeface="Amatic SC"/>
              <a:buNone/>
              <a:defRPr sz="4800">
                <a:latin typeface="Amatic SC"/>
                <a:ea typeface="Amatic SC"/>
                <a:cs typeface="Amatic SC"/>
                <a:sym typeface="Amatic SC"/>
              </a:defRPr>
            </a:lvl4pPr>
            <a:lvl5pPr lvl="4" rtl="0">
              <a:spcBef>
                <a:spcPts val="0"/>
              </a:spcBef>
              <a:spcAft>
                <a:spcPts val="0"/>
              </a:spcAft>
              <a:buSzPts val="4800"/>
              <a:buFont typeface="Amatic SC"/>
              <a:buNone/>
              <a:defRPr sz="4800">
                <a:latin typeface="Amatic SC"/>
                <a:ea typeface="Amatic SC"/>
                <a:cs typeface="Amatic SC"/>
                <a:sym typeface="Amatic SC"/>
              </a:defRPr>
            </a:lvl5pPr>
            <a:lvl6pPr lvl="5" rtl="0">
              <a:spcBef>
                <a:spcPts val="0"/>
              </a:spcBef>
              <a:spcAft>
                <a:spcPts val="0"/>
              </a:spcAft>
              <a:buSzPts val="4800"/>
              <a:buFont typeface="Amatic SC"/>
              <a:buNone/>
              <a:defRPr sz="4800">
                <a:latin typeface="Amatic SC"/>
                <a:ea typeface="Amatic SC"/>
                <a:cs typeface="Amatic SC"/>
                <a:sym typeface="Amatic SC"/>
              </a:defRPr>
            </a:lvl6pPr>
            <a:lvl7pPr lvl="6" rtl="0">
              <a:spcBef>
                <a:spcPts val="0"/>
              </a:spcBef>
              <a:spcAft>
                <a:spcPts val="0"/>
              </a:spcAft>
              <a:buSzPts val="4800"/>
              <a:buFont typeface="Amatic SC"/>
              <a:buNone/>
              <a:defRPr sz="4800">
                <a:latin typeface="Amatic SC"/>
                <a:ea typeface="Amatic SC"/>
                <a:cs typeface="Amatic SC"/>
                <a:sym typeface="Amatic SC"/>
              </a:defRPr>
            </a:lvl7pPr>
            <a:lvl8pPr lvl="7" rtl="0">
              <a:spcBef>
                <a:spcPts val="0"/>
              </a:spcBef>
              <a:spcAft>
                <a:spcPts val="0"/>
              </a:spcAft>
              <a:buSzPts val="4800"/>
              <a:buFont typeface="Amatic SC"/>
              <a:buNone/>
              <a:defRPr sz="4800">
                <a:latin typeface="Amatic SC"/>
                <a:ea typeface="Amatic SC"/>
                <a:cs typeface="Amatic SC"/>
                <a:sym typeface="Amatic SC"/>
              </a:defRPr>
            </a:lvl8pPr>
            <a:lvl9pPr lvl="8" rtl="0">
              <a:spcBef>
                <a:spcPts val="0"/>
              </a:spcBef>
              <a:spcAft>
                <a:spcPts val="0"/>
              </a:spcAft>
              <a:buSzPts val="4800"/>
              <a:buFont typeface="Amatic SC"/>
              <a:buNone/>
              <a:defRPr sz="48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302000" y="1119600"/>
            <a:ext cx="1852200" cy="1833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4100" b="1">
                <a:solidFill>
                  <a:srgbClr val="EA8C6D"/>
                </a:solidFill>
                <a:latin typeface="Amatic SC"/>
                <a:ea typeface="Amatic SC"/>
                <a:cs typeface="Amatic SC"/>
                <a:sym typeface="Amatic SC"/>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42" name="Google Shape;242;p22"/>
          <p:cNvSpPr txBox="1">
            <a:spLocks noGrp="1"/>
          </p:cNvSpPr>
          <p:nvPr>
            <p:ph type="subTitle" idx="1"/>
          </p:nvPr>
        </p:nvSpPr>
        <p:spPr>
          <a:xfrm>
            <a:off x="1474200" y="3660800"/>
            <a:ext cx="5654100" cy="6483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000">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667998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46748" y="2541652"/>
            <a:ext cx="8997424" cy="2597361"/>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7" name="Google Shape;247;p23"/>
          <p:cNvPicPr preferRelativeResize="0"/>
          <p:nvPr/>
        </p:nvPicPr>
        <p:blipFill>
          <a:blip r:embed="rId2">
            <a:alphaModFix/>
          </a:blip>
          <a:stretch>
            <a:fillRect/>
          </a:stretch>
        </p:blipFill>
        <p:spPr>
          <a:xfrm>
            <a:off x="170" y="0"/>
            <a:ext cx="9143997" cy="5141398"/>
          </a:xfrm>
          <a:prstGeom prst="rect">
            <a:avLst/>
          </a:prstGeom>
          <a:noFill/>
          <a:ln>
            <a:noFill/>
          </a:ln>
        </p:spPr>
      </p:pic>
      <p:sp>
        <p:nvSpPr>
          <p:cNvPr id="248" name="Google Shape;248;p23"/>
          <p:cNvSpPr txBox="1">
            <a:spLocks noGrp="1"/>
          </p:cNvSpPr>
          <p:nvPr>
            <p:ph type="ctrTitle"/>
          </p:nvPr>
        </p:nvSpPr>
        <p:spPr>
          <a:xfrm>
            <a:off x="713225" y="540000"/>
            <a:ext cx="3858900" cy="27549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8000" b="1">
                <a:solidFill>
                  <a:srgbClr val="EA8C6D"/>
                </a:solidFill>
                <a:latin typeface="Amatic SC"/>
                <a:ea typeface="Amatic SC"/>
                <a:cs typeface="Amatic SC"/>
                <a:sym typeface="Amatic SC"/>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1310389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231175" y="-228600"/>
            <a:ext cx="9375175" cy="5390128"/>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60" name="Google Shape;260;p24"/>
          <p:cNvSpPr txBox="1">
            <a:spLocks noGrp="1"/>
          </p:cNvSpPr>
          <p:nvPr>
            <p:ph type="title"/>
          </p:nvPr>
        </p:nvSpPr>
        <p:spPr>
          <a:xfrm>
            <a:off x="311700" y="540000"/>
            <a:ext cx="8520600" cy="643800"/>
          </a:xfrm>
          <a:prstGeom prst="rect">
            <a:avLst/>
          </a:prstGeom>
        </p:spPr>
        <p:txBody>
          <a:bodyPr spcFirstLastPara="1" wrap="square" lIns="0" tIns="0" rIns="0" bIns="0" anchor="t" anchorCtr="0">
            <a:noAutofit/>
          </a:bodyPr>
          <a:lstStyle>
            <a:lvl1pPr lvl="0" algn="ctr" rtl="0">
              <a:spcBef>
                <a:spcPts val="0"/>
              </a:spcBef>
              <a:spcAft>
                <a:spcPts val="0"/>
              </a:spcAft>
              <a:buNone/>
              <a:defRPr sz="3500" b="1">
                <a:solidFill>
                  <a:srgbClr val="EA8C6D"/>
                </a:solidFill>
              </a:defRPr>
            </a:lvl1pPr>
            <a:lvl2pPr lvl="1" algn="ctr" rtl="0">
              <a:spcBef>
                <a:spcPts val="0"/>
              </a:spcBef>
              <a:spcAft>
                <a:spcPts val="0"/>
              </a:spcAft>
              <a:buNone/>
              <a:defRPr sz="3500" b="1">
                <a:solidFill>
                  <a:srgbClr val="EA8C6D"/>
                </a:solidFill>
              </a:defRPr>
            </a:lvl2pPr>
            <a:lvl3pPr lvl="2" algn="ctr" rtl="0">
              <a:spcBef>
                <a:spcPts val="0"/>
              </a:spcBef>
              <a:spcAft>
                <a:spcPts val="0"/>
              </a:spcAft>
              <a:buNone/>
              <a:defRPr sz="3500" b="1">
                <a:solidFill>
                  <a:srgbClr val="EA8C6D"/>
                </a:solidFill>
              </a:defRPr>
            </a:lvl3pPr>
            <a:lvl4pPr lvl="3" algn="ctr" rtl="0">
              <a:spcBef>
                <a:spcPts val="0"/>
              </a:spcBef>
              <a:spcAft>
                <a:spcPts val="0"/>
              </a:spcAft>
              <a:buNone/>
              <a:defRPr sz="3500" b="1">
                <a:solidFill>
                  <a:srgbClr val="EA8C6D"/>
                </a:solidFill>
              </a:defRPr>
            </a:lvl4pPr>
            <a:lvl5pPr lvl="4" algn="ctr" rtl="0">
              <a:spcBef>
                <a:spcPts val="0"/>
              </a:spcBef>
              <a:spcAft>
                <a:spcPts val="0"/>
              </a:spcAft>
              <a:buNone/>
              <a:defRPr sz="3500" b="1">
                <a:solidFill>
                  <a:srgbClr val="EA8C6D"/>
                </a:solidFill>
              </a:defRPr>
            </a:lvl5pPr>
            <a:lvl6pPr lvl="5" algn="ctr" rtl="0">
              <a:spcBef>
                <a:spcPts val="0"/>
              </a:spcBef>
              <a:spcAft>
                <a:spcPts val="0"/>
              </a:spcAft>
              <a:buNone/>
              <a:defRPr sz="3500" b="1">
                <a:solidFill>
                  <a:srgbClr val="EA8C6D"/>
                </a:solidFill>
              </a:defRPr>
            </a:lvl6pPr>
            <a:lvl7pPr lvl="6" algn="ctr" rtl="0">
              <a:spcBef>
                <a:spcPts val="0"/>
              </a:spcBef>
              <a:spcAft>
                <a:spcPts val="0"/>
              </a:spcAft>
              <a:buNone/>
              <a:defRPr sz="3500" b="1">
                <a:solidFill>
                  <a:srgbClr val="EA8C6D"/>
                </a:solidFill>
              </a:defRPr>
            </a:lvl7pPr>
            <a:lvl8pPr lvl="7" algn="ctr" rtl="0">
              <a:spcBef>
                <a:spcPts val="0"/>
              </a:spcBef>
              <a:spcAft>
                <a:spcPts val="0"/>
              </a:spcAft>
              <a:buNone/>
              <a:defRPr sz="3500" b="1">
                <a:solidFill>
                  <a:srgbClr val="EA8C6D"/>
                </a:solidFill>
              </a:defRPr>
            </a:lvl8pPr>
            <a:lvl9pPr lvl="8" algn="ctr" rtl="0">
              <a:spcBef>
                <a:spcPts val="0"/>
              </a:spcBef>
              <a:spcAft>
                <a:spcPts val="0"/>
              </a:spcAft>
              <a:buNone/>
              <a:defRPr sz="3500" b="1">
                <a:solidFill>
                  <a:srgbClr val="EA8C6D"/>
                </a:solidFill>
              </a:defRPr>
            </a:lvl9pPr>
          </a:lstStyle>
          <a:p>
            <a:endParaRPr/>
          </a:p>
        </p:txBody>
      </p:sp>
    </p:spTree>
    <p:extLst>
      <p:ext uri="{BB962C8B-B14F-4D97-AF65-F5344CB8AC3E}">
        <p14:creationId xmlns:p14="http://schemas.microsoft.com/office/powerpoint/2010/main" val="4096111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2575" y="8"/>
            <a:ext cx="9146575" cy="5145093"/>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7" name="Google Shape;267;p25"/>
          <p:cNvSpPr txBox="1">
            <a:spLocks noGrp="1"/>
          </p:cNvSpPr>
          <p:nvPr>
            <p:ph type="title"/>
          </p:nvPr>
        </p:nvSpPr>
        <p:spPr>
          <a:xfrm>
            <a:off x="713225" y="540000"/>
            <a:ext cx="5788200" cy="42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3500" b="1"/>
            </a:lvl1pPr>
            <a:lvl2pPr lvl="1" rtl="0">
              <a:lnSpc>
                <a:spcPct val="115000"/>
              </a:lnSpc>
              <a:spcBef>
                <a:spcPts val="0"/>
              </a:spcBef>
              <a:spcAft>
                <a:spcPts val="0"/>
              </a:spcAft>
              <a:buNone/>
              <a:defRPr sz="3500">
                <a:latin typeface="Mallanna"/>
                <a:ea typeface="Mallanna"/>
                <a:cs typeface="Mallanna"/>
                <a:sym typeface="Mallanna"/>
              </a:defRPr>
            </a:lvl2pPr>
            <a:lvl3pPr lvl="2" rtl="0">
              <a:lnSpc>
                <a:spcPct val="115000"/>
              </a:lnSpc>
              <a:spcBef>
                <a:spcPts val="0"/>
              </a:spcBef>
              <a:spcAft>
                <a:spcPts val="0"/>
              </a:spcAft>
              <a:buNone/>
              <a:defRPr sz="3500">
                <a:latin typeface="Mallanna"/>
                <a:ea typeface="Mallanna"/>
                <a:cs typeface="Mallanna"/>
                <a:sym typeface="Mallanna"/>
              </a:defRPr>
            </a:lvl3pPr>
            <a:lvl4pPr lvl="3" rtl="0">
              <a:lnSpc>
                <a:spcPct val="115000"/>
              </a:lnSpc>
              <a:spcBef>
                <a:spcPts val="0"/>
              </a:spcBef>
              <a:spcAft>
                <a:spcPts val="0"/>
              </a:spcAft>
              <a:buNone/>
              <a:defRPr sz="3500">
                <a:latin typeface="Mallanna"/>
                <a:ea typeface="Mallanna"/>
                <a:cs typeface="Mallanna"/>
                <a:sym typeface="Mallanna"/>
              </a:defRPr>
            </a:lvl4pPr>
            <a:lvl5pPr lvl="4" rtl="0">
              <a:lnSpc>
                <a:spcPct val="115000"/>
              </a:lnSpc>
              <a:spcBef>
                <a:spcPts val="0"/>
              </a:spcBef>
              <a:spcAft>
                <a:spcPts val="0"/>
              </a:spcAft>
              <a:buNone/>
              <a:defRPr sz="3500">
                <a:latin typeface="Mallanna"/>
                <a:ea typeface="Mallanna"/>
                <a:cs typeface="Mallanna"/>
                <a:sym typeface="Mallanna"/>
              </a:defRPr>
            </a:lvl5pPr>
            <a:lvl6pPr lvl="5" rtl="0">
              <a:lnSpc>
                <a:spcPct val="115000"/>
              </a:lnSpc>
              <a:spcBef>
                <a:spcPts val="0"/>
              </a:spcBef>
              <a:spcAft>
                <a:spcPts val="0"/>
              </a:spcAft>
              <a:buNone/>
              <a:defRPr sz="3500">
                <a:latin typeface="Mallanna"/>
                <a:ea typeface="Mallanna"/>
                <a:cs typeface="Mallanna"/>
                <a:sym typeface="Mallanna"/>
              </a:defRPr>
            </a:lvl6pPr>
            <a:lvl7pPr lvl="6" rtl="0">
              <a:lnSpc>
                <a:spcPct val="115000"/>
              </a:lnSpc>
              <a:spcBef>
                <a:spcPts val="0"/>
              </a:spcBef>
              <a:spcAft>
                <a:spcPts val="0"/>
              </a:spcAft>
              <a:buNone/>
              <a:defRPr sz="3500">
                <a:latin typeface="Mallanna"/>
                <a:ea typeface="Mallanna"/>
                <a:cs typeface="Mallanna"/>
                <a:sym typeface="Mallanna"/>
              </a:defRPr>
            </a:lvl7pPr>
            <a:lvl8pPr lvl="7" rtl="0">
              <a:lnSpc>
                <a:spcPct val="115000"/>
              </a:lnSpc>
              <a:spcBef>
                <a:spcPts val="0"/>
              </a:spcBef>
              <a:spcAft>
                <a:spcPts val="0"/>
              </a:spcAft>
              <a:buNone/>
              <a:defRPr sz="3500">
                <a:latin typeface="Mallanna"/>
                <a:ea typeface="Mallanna"/>
                <a:cs typeface="Mallanna"/>
                <a:sym typeface="Mallanna"/>
              </a:defRPr>
            </a:lvl8pPr>
            <a:lvl9pPr lvl="8"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5574175" y="1778000"/>
            <a:ext cx="1554000" cy="8943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3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5574175" y="2852725"/>
            <a:ext cx="2856600" cy="1155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1600"/>
            </a:lvl1pPr>
            <a:lvl2pPr lvl="1" algn="ctr" rtl="0">
              <a:lnSpc>
                <a:spcPct val="100000"/>
              </a:lnSpc>
              <a:spcBef>
                <a:spcPts val="0"/>
              </a:spcBef>
              <a:spcAft>
                <a:spcPts val="0"/>
              </a:spcAft>
              <a:buClr>
                <a:srgbClr val="EA8C6D"/>
              </a:buClr>
              <a:buSzPts val="2800"/>
              <a:buNone/>
              <a:defRPr sz="2800">
                <a:solidFill>
                  <a:srgbClr val="EA8C6D"/>
                </a:solidFill>
              </a:defRPr>
            </a:lvl2pPr>
            <a:lvl3pPr lvl="2" algn="ctr" rtl="0">
              <a:lnSpc>
                <a:spcPct val="100000"/>
              </a:lnSpc>
              <a:spcBef>
                <a:spcPts val="0"/>
              </a:spcBef>
              <a:spcAft>
                <a:spcPts val="0"/>
              </a:spcAft>
              <a:buClr>
                <a:srgbClr val="EA8C6D"/>
              </a:buClr>
              <a:buSzPts val="2800"/>
              <a:buNone/>
              <a:defRPr sz="2800">
                <a:solidFill>
                  <a:srgbClr val="EA8C6D"/>
                </a:solidFill>
              </a:defRPr>
            </a:lvl3pPr>
            <a:lvl4pPr lvl="3" algn="ctr" rtl="0">
              <a:lnSpc>
                <a:spcPct val="100000"/>
              </a:lnSpc>
              <a:spcBef>
                <a:spcPts val="0"/>
              </a:spcBef>
              <a:spcAft>
                <a:spcPts val="0"/>
              </a:spcAft>
              <a:buClr>
                <a:srgbClr val="EA8C6D"/>
              </a:buClr>
              <a:buSzPts val="2800"/>
              <a:buNone/>
              <a:defRPr sz="2800">
                <a:solidFill>
                  <a:srgbClr val="EA8C6D"/>
                </a:solidFill>
              </a:defRPr>
            </a:lvl4pPr>
            <a:lvl5pPr lvl="4" algn="ctr" rtl="0">
              <a:lnSpc>
                <a:spcPct val="100000"/>
              </a:lnSpc>
              <a:spcBef>
                <a:spcPts val="0"/>
              </a:spcBef>
              <a:spcAft>
                <a:spcPts val="0"/>
              </a:spcAft>
              <a:buClr>
                <a:srgbClr val="EA8C6D"/>
              </a:buClr>
              <a:buSzPts val="2800"/>
              <a:buNone/>
              <a:defRPr sz="2800">
                <a:solidFill>
                  <a:srgbClr val="EA8C6D"/>
                </a:solidFill>
              </a:defRPr>
            </a:lvl5pPr>
            <a:lvl6pPr lvl="5" algn="ctr" rtl="0">
              <a:lnSpc>
                <a:spcPct val="100000"/>
              </a:lnSpc>
              <a:spcBef>
                <a:spcPts val="0"/>
              </a:spcBef>
              <a:spcAft>
                <a:spcPts val="0"/>
              </a:spcAft>
              <a:buClr>
                <a:srgbClr val="EA8C6D"/>
              </a:buClr>
              <a:buSzPts val="2800"/>
              <a:buNone/>
              <a:defRPr sz="2800">
                <a:solidFill>
                  <a:srgbClr val="EA8C6D"/>
                </a:solidFill>
              </a:defRPr>
            </a:lvl6pPr>
            <a:lvl7pPr lvl="6" algn="ctr" rtl="0">
              <a:lnSpc>
                <a:spcPct val="100000"/>
              </a:lnSpc>
              <a:spcBef>
                <a:spcPts val="0"/>
              </a:spcBef>
              <a:spcAft>
                <a:spcPts val="0"/>
              </a:spcAft>
              <a:buClr>
                <a:srgbClr val="EA8C6D"/>
              </a:buClr>
              <a:buSzPts val="2800"/>
              <a:buNone/>
              <a:defRPr sz="2800">
                <a:solidFill>
                  <a:srgbClr val="EA8C6D"/>
                </a:solidFill>
              </a:defRPr>
            </a:lvl7pPr>
            <a:lvl8pPr lvl="7" algn="ctr" rtl="0">
              <a:lnSpc>
                <a:spcPct val="100000"/>
              </a:lnSpc>
              <a:spcBef>
                <a:spcPts val="0"/>
              </a:spcBef>
              <a:spcAft>
                <a:spcPts val="0"/>
              </a:spcAft>
              <a:buClr>
                <a:srgbClr val="EA8C6D"/>
              </a:buClr>
              <a:buSzPts val="2800"/>
              <a:buNone/>
              <a:defRPr sz="2800">
                <a:solidFill>
                  <a:srgbClr val="EA8C6D"/>
                </a:solidFill>
              </a:defRPr>
            </a:lvl8pPr>
            <a:lvl9pPr lvl="8" algn="ctr" rtl="0">
              <a:lnSpc>
                <a:spcPct val="100000"/>
              </a:lnSpc>
              <a:spcBef>
                <a:spcPts val="0"/>
              </a:spcBef>
              <a:spcAft>
                <a:spcPts val="0"/>
              </a:spcAft>
              <a:buClr>
                <a:srgbClr val="EA8C6D"/>
              </a:buClr>
              <a:buSzPts val="2800"/>
              <a:buNone/>
              <a:defRPr sz="2800">
                <a:solidFill>
                  <a:srgbClr val="EA8C6D"/>
                </a:solidFill>
              </a:defRPr>
            </a:lvl9pPr>
          </a:lstStyle>
          <a:p>
            <a:endParaRPr/>
          </a:p>
        </p:txBody>
      </p:sp>
    </p:spTree>
    <p:extLst>
      <p:ext uri="{BB962C8B-B14F-4D97-AF65-F5344CB8AC3E}">
        <p14:creationId xmlns:p14="http://schemas.microsoft.com/office/powerpoint/2010/main" val="1314401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4659" y="-6183"/>
            <a:ext cx="9158659" cy="516771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79" name="Google Shape;279;p26"/>
          <p:cNvSpPr txBox="1">
            <a:spLocks noGrp="1"/>
          </p:cNvSpPr>
          <p:nvPr>
            <p:ph type="title"/>
          </p:nvPr>
        </p:nvSpPr>
        <p:spPr>
          <a:xfrm>
            <a:off x="2015850" y="539500"/>
            <a:ext cx="6414900" cy="4299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3500" b="1"/>
            </a:lvl1pPr>
            <a:lvl2pPr lvl="1" algn="r" rtl="0">
              <a:lnSpc>
                <a:spcPct val="115000"/>
              </a:lnSpc>
              <a:spcBef>
                <a:spcPts val="0"/>
              </a:spcBef>
              <a:spcAft>
                <a:spcPts val="0"/>
              </a:spcAft>
              <a:buNone/>
              <a:defRPr sz="3500">
                <a:latin typeface="Mallanna"/>
                <a:ea typeface="Mallanna"/>
                <a:cs typeface="Mallanna"/>
                <a:sym typeface="Mallanna"/>
              </a:defRPr>
            </a:lvl2pPr>
            <a:lvl3pPr lvl="2" algn="r" rtl="0">
              <a:lnSpc>
                <a:spcPct val="115000"/>
              </a:lnSpc>
              <a:spcBef>
                <a:spcPts val="0"/>
              </a:spcBef>
              <a:spcAft>
                <a:spcPts val="0"/>
              </a:spcAft>
              <a:buNone/>
              <a:defRPr sz="3500">
                <a:latin typeface="Mallanna"/>
                <a:ea typeface="Mallanna"/>
                <a:cs typeface="Mallanna"/>
                <a:sym typeface="Mallanna"/>
              </a:defRPr>
            </a:lvl3pPr>
            <a:lvl4pPr lvl="3" algn="r" rtl="0">
              <a:lnSpc>
                <a:spcPct val="115000"/>
              </a:lnSpc>
              <a:spcBef>
                <a:spcPts val="0"/>
              </a:spcBef>
              <a:spcAft>
                <a:spcPts val="0"/>
              </a:spcAft>
              <a:buNone/>
              <a:defRPr sz="3500">
                <a:latin typeface="Mallanna"/>
                <a:ea typeface="Mallanna"/>
                <a:cs typeface="Mallanna"/>
                <a:sym typeface="Mallanna"/>
              </a:defRPr>
            </a:lvl4pPr>
            <a:lvl5pPr lvl="4" algn="r" rtl="0">
              <a:lnSpc>
                <a:spcPct val="115000"/>
              </a:lnSpc>
              <a:spcBef>
                <a:spcPts val="0"/>
              </a:spcBef>
              <a:spcAft>
                <a:spcPts val="0"/>
              </a:spcAft>
              <a:buNone/>
              <a:defRPr sz="3500">
                <a:latin typeface="Mallanna"/>
                <a:ea typeface="Mallanna"/>
                <a:cs typeface="Mallanna"/>
                <a:sym typeface="Mallanna"/>
              </a:defRPr>
            </a:lvl5pPr>
            <a:lvl6pPr lvl="5" algn="r" rtl="0">
              <a:lnSpc>
                <a:spcPct val="115000"/>
              </a:lnSpc>
              <a:spcBef>
                <a:spcPts val="0"/>
              </a:spcBef>
              <a:spcAft>
                <a:spcPts val="0"/>
              </a:spcAft>
              <a:buNone/>
              <a:defRPr sz="3500">
                <a:latin typeface="Mallanna"/>
                <a:ea typeface="Mallanna"/>
                <a:cs typeface="Mallanna"/>
                <a:sym typeface="Mallanna"/>
              </a:defRPr>
            </a:lvl6pPr>
            <a:lvl7pPr lvl="6" algn="r" rtl="0">
              <a:lnSpc>
                <a:spcPct val="115000"/>
              </a:lnSpc>
              <a:spcBef>
                <a:spcPts val="0"/>
              </a:spcBef>
              <a:spcAft>
                <a:spcPts val="0"/>
              </a:spcAft>
              <a:buNone/>
              <a:defRPr sz="3500">
                <a:latin typeface="Mallanna"/>
                <a:ea typeface="Mallanna"/>
                <a:cs typeface="Mallanna"/>
                <a:sym typeface="Mallanna"/>
              </a:defRPr>
            </a:lvl7pPr>
            <a:lvl8pPr lvl="7" algn="r" rtl="0">
              <a:lnSpc>
                <a:spcPct val="115000"/>
              </a:lnSpc>
              <a:spcBef>
                <a:spcPts val="0"/>
              </a:spcBef>
              <a:spcAft>
                <a:spcPts val="0"/>
              </a:spcAft>
              <a:buNone/>
              <a:defRPr sz="3500">
                <a:latin typeface="Mallanna"/>
                <a:ea typeface="Mallanna"/>
                <a:cs typeface="Mallanna"/>
                <a:sym typeface="Mallanna"/>
              </a:defRPr>
            </a:lvl8pPr>
            <a:lvl9pPr lvl="8" algn="r"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2370825" y="1786200"/>
            <a:ext cx="947400" cy="10212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3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713225" y="2860925"/>
            <a:ext cx="2604900" cy="1332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1600"/>
            </a:lvl1pPr>
            <a:lvl2pPr lvl="1" algn="ctr" rtl="0">
              <a:lnSpc>
                <a:spcPct val="100000"/>
              </a:lnSpc>
              <a:spcBef>
                <a:spcPts val="0"/>
              </a:spcBef>
              <a:spcAft>
                <a:spcPts val="0"/>
              </a:spcAft>
              <a:buClr>
                <a:srgbClr val="EA8C6D"/>
              </a:buClr>
              <a:buSzPts val="2800"/>
              <a:buNone/>
              <a:defRPr sz="2800">
                <a:solidFill>
                  <a:srgbClr val="EA8C6D"/>
                </a:solidFill>
              </a:defRPr>
            </a:lvl2pPr>
            <a:lvl3pPr lvl="2" algn="ctr" rtl="0">
              <a:lnSpc>
                <a:spcPct val="100000"/>
              </a:lnSpc>
              <a:spcBef>
                <a:spcPts val="0"/>
              </a:spcBef>
              <a:spcAft>
                <a:spcPts val="0"/>
              </a:spcAft>
              <a:buClr>
                <a:srgbClr val="EA8C6D"/>
              </a:buClr>
              <a:buSzPts val="2800"/>
              <a:buNone/>
              <a:defRPr sz="2800">
                <a:solidFill>
                  <a:srgbClr val="EA8C6D"/>
                </a:solidFill>
              </a:defRPr>
            </a:lvl3pPr>
            <a:lvl4pPr lvl="3" algn="ctr" rtl="0">
              <a:lnSpc>
                <a:spcPct val="100000"/>
              </a:lnSpc>
              <a:spcBef>
                <a:spcPts val="0"/>
              </a:spcBef>
              <a:spcAft>
                <a:spcPts val="0"/>
              </a:spcAft>
              <a:buClr>
                <a:srgbClr val="EA8C6D"/>
              </a:buClr>
              <a:buSzPts val="2800"/>
              <a:buNone/>
              <a:defRPr sz="2800">
                <a:solidFill>
                  <a:srgbClr val="EA8C6D"/>
                </a:solidFill>
              </a:defRPr>
            </a:lvl4pPr>
            <a:lvl5pPr lvl="4" algn="ctr" rtl="0">
              <a:lnSpc>
                <a:spcPct val="100000"/>
              </a:lnSpc>
              <a:spcBef>
                <a:spcPts val="0"/>
              </a:spcBef>
              <a:spcAft>
                <a:spcPts val="0"/>
              </a:spcAft>
              <a:buClr>
                <a:srgbClr val="EA8C6D"/>
              </a:buClr>
              <a:buSzPts val="2800"/>
              <a:buNone/>
              <a:defRPr sz="2800">
                <a:solidFill>
                  <a:srgbClr val="EA8C6D"/>
                </a:solidFill>
              </a:defRPr>
            </a:lvl5pPr>
            <a:lvl6pPr lvl="5" algn="ctr" rtl="0">
              <a:lnSpc>
                <a:spcPct val="100000"/>
              </a:lnSpc>
              <a:spcBef>
                <a:spcPts val="0"/>
              </a:spcBef>
              <a:spcAft>
                <a:spcPts val="0"/>
              </a:spcAft>
              <a:buClr>
                <a:srgbClr val="EA8C6D"/>
              </a:buClr>
              <a:buSzPts val="2800"/>
              <a:buNone/>
              <a:defRPr sz="2800">
                <a:solidFill>
                  <a:srgbClr val="EA8C6D"/>
                </a:solidFill>
              </a:defRPr>
            </a:lvl6pPr>
            <a:lvl7pPr lvl="6" algn="ctr" rtl="0">
              <a:lnSpc>
                <a:spcPct val="100000"/>
              </a:lnSpc>
              <a:spcBef>
                <a:spcPts val="0"/>
              </a:spcBef>
              <a:spcAft>
                <a:spcPts val="0"/>
              </a:spcAft>
              <a:buClr>
                <a:srgbClr val="EA8C6D"/>
              </a:buClr>
              <a:buSzPts val="2800"/>
              <a:buNone/>
              <a:defRPr sz="2800">
                <a:solidFill>
                  <a:srgbClr val="EA8C6D"/>
                </a:solidFill>
              </a:defRPr>
            </a:lvl7pPr>
            <a:lvl8pPr lvl="7" algn="ctr" rtl="0">
              <a:lnSpc>
                <a:spcPct val="100000"/>
              </a:lnSpc>
              <a:spcBef>
                <a:spcPts val="0"/>
              </a:spcBef>
              <a:spcAft>
                <a:spcPts val="0"/>
              </a:spcAft>
              <a:buClr>
                <a:srgbClr val="EA8C6D"/>
              </a:buClr>
              <a:buSzPts val="2800"/>
              <a:buNone/>
              <a:defRPr sz="2800">
                <a:solidFill>
                  <a:srgbClr val="EA8C6D"/>
                </a:solidFill>
              </a:defRPr>
            </a:lvl8pPr>
            <a:lvl9pPr lvl="8" algn="ctr" rtl="0">
              <a:lnSpc>
                <a:spcPct val="100000"/>
              </a:lnSpc>
              <a:spcBef>
                <a:spcPts val="0"/>
              </a:spcBef>
              <a:spcAft>
                <a:spcPts val="0"/>
              </a:spcAft>
              <a:buClr>
                <a:srgbClr val="EA8C6D"/>
              </a:buClr>
              <a:buSzPts val="2800"/>
              <a:buNone/>
              <a:defRPr sz="2800">
                <a:solidFill>
                  <a:srgbClr val="EA8C6D"/>
                </a:solidFill>
              </a:defRPr>
            </a:lvl9pPr>
          </a:lstStyle>
          <a:p>
            <a:endParaRPr/>
          </a:p>
        </p:txBody>
      </p:sp>
    </p:spTree>
    <p:extLst>
      <p:ext uri="{BB962C8B-B14F-4D97-AF65-F5344CB8AC3E}">
        <p14:creationId xmlns:p14="http://schemas.microsoft.com/office/powerpoint/2010/main" val="351074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286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2575" y="8"/>
            <a:ext cx="9146575" cy="5145093"/>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8" name="Google Shape;288;p27"/>
          <p:cNvSpPr txBox="1">
            <a:spLocks noGrp="1"/>
          </p:cNvSpPr>
          <p:nvPr>
            <p:ph type="title"/>
          </p:nvPr>
        </p:nvSpPr>
        <p:spPr>
          <a:xfrm>
            <a:off x="2019675" y="540000"/>
            <a:ext cx="6411000" cy="4296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3500" b="1"/>
            </a:lvl1pPr>
            <a:lvl2pPr lvl="1" algn="r" rtl="0">
              <a:lnSpc>
                <a:spcPct val="115000"/>
              </a:lnSpc>
              <a:spcBef>
                <a:spcPts val="0"/>
              </a:spcBef>
              <a:spcAft>
                <a:spcPts val="0"/>
              </a:spcAft>
              <a:buNone/>
              <a:defRPr sz="3500">
                <a:latin typeface="Mallanna"/>
                <a:ea typeface="Mallanna"/>
                <a:cs typeface="Mallanna"/>
                <a:sym typeface="Mallanna"/>
              </a:defRPr>
            </a:lvl2pPr>
            <a:lvl3pPr lvl="2" algn="r" rtl="0">
              <a:lnSpc>
                <a:spcPct val="115000"/>
              </a:lnSpc>
              <a:spcBef>
                <a:spcPts val="0"/>
              </a:spcBef>
              <a:spcAft>
                <a:spcPts val="0"/>
              </a:spcAft>
              <a:buNone/>
              <a:defRPr sz="3500">
                <a:latin typeface="Mallanna"/>
                <a:ea typeface="Mallanna"/>
                <a:cs typeface="Mallanna"/>
                <a:sym typeface="Mallanna"/>
              </a:defRPr>
            </a:lvl3pPr>
            <a:lvl4pPr lvl="3" algn="r" rtl="0">
              <a:lnSpc>
                <a:spcPct val="115000"/>
              </a:lnSpc>
              <a:spcBef>
                <a:spcPts val="0"/>
              </a:spcBef>
              <a:spcAft>
                <a:spcPts val="0"/>
              </a:spcAft>
              <a:buNone/>
              <a:defRPr sz="3500">
                <a:latin typeface="Mallanna"/>
                <a:ea typeface="Mallanna"/>
                <a:cs typeface="Mallanna"/>
                <a:sym typeface="Mallanna"/>
              </a:defRPr>
            </a:lvl4pPr>
            <a:lvl5pPr lvl="4" algn="r" rtl="0">
              <a:lnSpc>
                <a:spcPct val="115000"/>
              </a:lnSpc>
              <a:spcBef>
                <a:spcPts val="0"/>
              </a:spcBef>
              <a:spcAft>
                <a:spcPts val="0"/>
              </a:spcAft>
              <a:buNone/>
              <a:defRPr sz="3500">
                <a:latin typeface="Mallanna"/>
                <a:ea typeface="Mallanna"/>
                <a:cs typeface="Mallanna"/>
                <a:sym typeface="Mallanna"/>
              </a:defRPr>
            </a:lvl5pPr>
            <a:lvl6pPr lvl="5" algn="r" rtl="0">
              <a:lnSpc>
                <a:spcPct val="115000"/>
              </a:lnSpc>
              <a:spcBef>
                <a:spcPts val="0"/>
              </a:spcBef>
              <a:spcAft>
                <a:spcPts val="0"/>
              </a:spcAft>
              <a:buNone/>
              <a:defRPr sz="3500">
                <a:latin typeface="Mallanna"/>
                <a:ea typeface="Mallanna"/>
                <a:cs typeface="Mallanna"/>
                <a:sym typeface="Mallanna"/>
              </a:defRPr>
            </a:lvl6pPr>
            <a:lvl7pPr lvl="6" algn="r" rtl="0">
              <a:lnSpc>
                <a:spcPct val="115000"/>
              </a:lnSpc>
              <a:spcBef>
                <a:spcPts val="0"/>
              </a:spcBef>
              <a:spcAft>
                <a:spcPts val="0"/>
              </a:spcAft>
              <a:buNone/>
              <a:defRPr sz="3500">
                <a:latin typeface="Mallanna"/>
                <a:ea typeface="Mallanna"/>
                <a:cs typeface="Mallanna"/>
                <a:sym typeface="Mallanna"/>
              </a:defRPr>
            </a:lvl7pPr>
            <a:lvl8pPr lvl="7" algn="r" rtl="0">
              <a:lnSpc>
                <a:spcPct val="115000"/>
              </a:lnSpc>
              <a:spcBef>
                <a:spcPts val="0"/>
              </a:spcBef>
              <a:spcAft>
                <a:spcPts val="0"/>
              </a:spcAft>
              <a:buNone/>
              <a:defRPr sz="3500">
                <a:latin typeface="Mallanna"/>
                <a:ea typeface="Mallanna"/>
                <a:cs typeface="Mallanna"/>
                <a:sym typeface="Mallanna"/>
              </a:defRPr>
            </a:lvl8pPr>
            <a:lvl9pPr lvl="8" algn="r" rtl="0">
              <a:lnSpc>
                <a:spcPct val="115000"/>
              </a:lnSpc>
              <a:spcBef>
                <a:spcPts val="0"/>
              </a:spcBef>
              <a:spcAft>
                <a:spcPts val="0"/>
              </a:spcAft>
              <a:buNone/>
              <a:defRPr sz="3500">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3960750" y="1988950"/>
            <a:ext cx="1172700" cy="10212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3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3960750" y="3063675"/>
            <a:ext cx="3167400" cy="133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1600"/>
            </a:lvl1pPr>
            <a:lvl2pPr lvl="1" algn="ctr" rtl="0">
              <a:lnSpc>
                <a:spcPct val="100000"/>
              </a:lnSpc>
              <a:spcBef>
                <a:spcPts val="0"/>
              </a:spcBef>
              <a:spcAft>
                <a:spcPts val="0"/>
              </a:spcAft>
              <a:buClr>
                <a:srgbClr val="EA8C6D"/>
              </a:buClr>
              <a:buSzPts val="2800"/>
              <a:buNone/>
              <a:defRPr sz="2800">
                <a:solidFill>
                  <a:srgbClr val="EA8C6D"/>
                </a:solidFill>
              </a:defRPr>
            </a:lvl2pPr>
            <a:lvl3pPr lvl="2" algn="ctr" rtl="0">
              <a:lnSpc>
                <a:spcPct val="100000"/>
              </a:lnSpc>
              <a:spcBef>
                <a:spcPts val="0"/>
              </a:spcBef>
              <a:spcAft>
                <a:spcPts val="0"/>
              </a:spcAft>
              <a:buClr>
                <a:srgbClr val="EA8C6D"/>
              </a:buClr>
              <a:buSzPts val="2800"/>
              <a:buNone/>
              <a:defRPr sz="2800">
                <a:solidFill>
                  <a:srgbClr val="EA8C6D"/>
                </a:solidFill>
              </a:defRPr>
            </a:lvl3pPr>
            <a:lvl4pPr lvl="3" algn="ctr" rtl="0">
              <a:lnSpc>
                <a:spcPct val="100000"/>
              </a:lnSpc>
              <a:spcBef>
                <a:spcPts val="0"/>
              </a:spcBef>
              <a:spcAft>
                <a:spcPts val="0"/>
              </a:spcAft>
              <a:buClr>
                <a:srgbClr val="EA8C6D"/>
              </a:buClr>
              <a:buSzPts val="2800"/>
              <a:buNone/>
              <a:defRPr sz="2800">
                <a:solidFill>
                  <a:srgbClr val="EA8C6D"/>
                </a:solidFill>
              </a:defRPr>
            </a:lvl4pPr>
            <a:lvl5pPr lvl="4" algn="ctr" rtl="0">
              <a:lnSpc>
                <a:spcPct val="100000"/>
              </a:lnSpc>
              <a:spcBef>
                <a:spcPts val="0"/>
              </a:spcBef>
              <a:spcAft>
                <a:spcPts val="0"/>
              </a:spcAft>
              <a:buClr>
                <a:srgbClr val="EA8C6D"/>
              </a:buClr>
              <a:buSzPts val="2800"/>
              <a:buNone/>
              <a:defRPr sz="2800">
                <a:solidFill>
                  <a:srgbClr val="EA8C6D"/>
                </a:solidFill>
              </a:defRPr>
            </a:lvl5pPr>
            <a:lvl6pPr lvl="5" algn="ctr" rtl="0">
              <a:lnSpc>
                <a:spcPct val="100000"/>
              </a:lnSpc>
              <a:spcBef>
                <a:spcPts val="0"/>
              </a:spcBef>
              <a:spcAft>
                <a:spcPts val="0"/>
              </a:spcAft>
              <a:buClr>
                <a:srgbClr val="EA8C6D"/>
              </a:buClr>
              <a:buSzPts val="2800"/>
              <a:buNone/>
              <a:defRPr sz="2800">
                <a:solidFill>
                  <a:srgbClr val="EA8C6D"/>
                </a:solidFill>
              </a:defRPr>
            </a:lvl6pPr>
            <a:lvl7pPr lvl="6" algn="ctr" rtl="0">
              <a:lnSpc>
                <a:spcPct val="100000"/>
              </a:lnSpc>
              <a:spcBef>
                <a:spcPts val="0"/>
              </a:spcBef>
              <a:spcAft>
                <a:spcPts val="0"/>
              </a:spcAft>
              <a:buClr>
                <a:srgbClr val="EA8C6D"/>
              </a:buClr>
              <a:buSzPts val="2800"/>
              <a:buNone/>
              <a:defRPr sz="2800">
                <a:solidFill>
                  <a:srgbClr val="EA8C6D"/>
                </a:solidFill>
              </a:defRPr>
            </a:lvl7pPr>
            <a:lvl8pPr lvl="7" algn="ctr" rtl="0">
              <a:lnSpc>
                <a:spcPct val="100000"/>
              </a:lnSpc>
              <a:spcBef>
                <a:spcPts val="0"/>
              </a:spcBef>
              <a:spcAft>
                <a:spcPts val="0"/>
              </a:spcAft>
              <a:buClr>
                <a:srgbClr val="EA8C6D"/>
              </a:buClr>
              <a:buSzPts val="2800"/>
              <a:buNone/>
              <a:defRPr sz="2800">
                <a:solidFill>
                  <a:srgbClr val="EA8C6D"/>
                </a:solidFill>
              </a:defRPr>
            </a:lvl8pPr>
            <a:lvl9pPr lvl="8" algn="ctr" rtl="0">
              <a:lnSpc>
                <a:spcPct val="100000"/>
              </a:lnSpc>
              <a:spcBef>
                <a:spcPts val="0"/>
              </a:spcBef>
              <a:spcAft>
                <a:spcPts val="0"/>
              </a:spcAft>
              <a:buClr>
                <a:srgbClr val="EA8C6D"/>
              </a:buClr>
              <a:buSzPts val="2800"/>
              <a:buNone/>
              <a:defRPr sz="2800">
                <a:solidFill>
                  <a:srgbClr val="EA8C6D"/>
                </a:solidFill>
              </a:defRPr>
            </a:lvl9pPr>
          </a:lstStyle>
          <a:p>
            <a:endParaRPr/>
          </a:p>
        </p:txBody>
      </p:sp>
    </p:spTree>
    <p:extLst>
      <p:ext uri="{BB962C8B-B14F-4D97-AF65-F5344CB8AC3E}">
        <p14:creationId xmlns:p14="http://schemas.microsoft.com/office/powerpoint/2010/main" val="4294891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2575" y="8"/>
            <a:ext cx="9146564" cy="5138929"/>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299" name="Google Shape;299;p28"/>
          <p:cNvPicPr preferRelativeResize="0"/>
          <p:nvPr/>
        </p:nvPicPr>
        <p:blipFill>
          <a:blip r:embed="rId2">
            <a:alphaModFix/>
          </a:blip>
          <a:stretch>
            <a:fillRect/>
          </a:stretch>
        </p:blipFill>
        <p:spPr>
          <a:xfrm>
            <a:off x="1" y="1054"/>
            <a:ext cx="9143997" cy="5141390"/>
          </a:xfrm>
          <a:prstGeom prst="rect">
            <a:avLst/>
          </a:prstGeom>
          <a:noFill/>
          <a:ln>
            <a:noFill/>
          </a:ln>
        </p:spPr>
      </p:pic>
      <p:sp>
        <p:nvSpPr>
          <p:cNvPr id="300" name="Google Shape;300;p28"/>
          <p:cNvSpPr txBox="1">
            <a:spLocks noGrp="1"/>
          </p:cNvSpPr>
          <p:nvPr>
            <p:ph type="title"/>
          </p:nvPr>
        </p:nvSpPr>
        <p:spPr>
          <a:xfrm>
            <a:off x="2697600" y="1045800"/>
            <a:ext cx="3748800" cy="7287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6000" b="1">
                <a:solidFill>
                  <a:srgbClr val="FAF2DD"/>
                </a:solidFill>
                <a:latin typeface="Amatic SC"/>
                <a:ea typeface="Amatic SC"/>
                <a:cs typeface="Amatic SC"/>
                <a:sym typeface="Amatic SC"/>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1" name="Google Shape;301;p28"/>
          <p:cNvSpPr txBox="1">
            <a:spLocks noGrp="1"/>
          </p:cNvSpPr>
          <p:nvPr>
            <p:ph type="subTitle" idx="1"/>
          </p:nvPr>
        </p:nvSpPr>
        <p:spPr>
          <a:xfrm>
            <a:off x="2697600" y="2281313"/>
            <a:ext cx="3748800" cy="1082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15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302" name="Google Shape;302;p28"/>
          <p:cNvSpPr txBox="1"/>
          <p:nvPr/>
        </p:nvSpPr>
        <p:spPr>
          <a:xfrm>
            <a:off x="2351100" y="3432263"/>
            <a:ext cx="4441800" cy="56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AF2DD"/>
                </a:solidFill>
                <a:latin typeface="Mallanna"/>
                <a:ea typeface="Mallanna"/>
                <a:cs typeface="Mallanna"/>
                <a:sym typeface="Mallanna"/>
              </a:rPr>
              <a:t>CREDITS: This presentation template was created by ​</a:t>
            </a:r>
            <a:r>
              <a:rPr lang="en" sz="1200" b="1">
                <a:solidFill>
                  <a:srgbClr val="FAF2DD"/>
                </a:solidFill>
                <a:latin typeface="Mallanna"/>
                <a:ea typeface="Mallanna"/>
                <a:cs typeface="Mallanna"/>
                <a:sym typeface="Mallanna"/>
              </a:rPr>
              <a:t>Slidesgo</a:t>
            </a:r>
            <a:r>
              <a:rPr lang="en" sz="1200">
                <a:solidFill>
                  <a:srgbClr val="FAF2DD"/>
                </a:solidFill>
                <a:latin typeface="Mallanna"/>
                <a:ea typeface="Mallanna"/>
                <a:cs typeface="Mallanna"/>
                <a:sym typeface="Mallanna"/>
              </a:rPr>
              <a:t>​,  including icons by </a:t>
            </a:r>
            <a:r>
              <a:rPr lang="en" sz="1200" b="1">
                <a:solidFill>
                  <a:srgbClr val="FAF2DD"/>
                </a:solidFill>
                <a:latin typeface="Mallanna"/>
                <a:ea typeface="Mallanna"/>
                <a:cs typeface="Mallanna"/>
                <a:sym typeface="Mallanna"/>
              </a:rPr>
              <a:t>Flaticon</a:t>
            </a:r>
            <a:r>
              <a:rPr lang="en" sz="1200">
                <a:solidFill>
                  <a:srgbClr val="FAF2DD"/>
                </a:solidFill>
                <a:latin typeface="Mallanna"/>
                <a:ea typeface="Mallanna"/>
                <a:cs typeface="Mallanna"/>
                <a:sym typeface="Mallanna"/>
              </a:rPr>
              <a:t>​, infographics &amp; images by </a:t>
            </a:r>
            <a:r>
              <a:rPr lang="en" sz="1200" b="1">
                <a:solidFill>
                  <a:srgbClr val="FAF2DD"/>
                </a:solidFill>
                <a:latin typeface="Mallanna"/>
                <a:ea typeface="Mallanna"/>
                <a:cs typeface="Mallanna"/>
                <a:sym typeface="Mallanna"/>
              </a:rPr>
              <a:t>​Freepik</a:t>
            </a:r>
            <a:endParaRPr sz="12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3379613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3583374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033929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1" y="-7"/>
            <a:ext cx="9144183" cy="5139018"/>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313" name="Google Shape;313;p31"/>
          <p:cNvPicPr preferRelativeResize="0"/>
          <p:nvPr/>
        </p:nvPicPr>
        <p:blipFill>
          <a:blip r:embed="rId2">
            <a:alphaModFix/>
          </a:blip>
          <a:stretch>
            <a:fillRect/>
          </a:stretch>
        </p:blipFill>
        <p:spPr>
          <a:xfrm flipH="1">
            <a:off x="1" y="1"/>
            <a:ext cx="9143999" cy="5142278"/>
          </a:xfrm>
          <a:prstGeom prst="rect">
            <a:avLst/>
          </a:prstGeom>
          <a:noFill/>
          <a:ln>
            <a:noFill/>
          </a:ln>
        </p:spPr>
      </p:pic>
      <p:grpSp>
        <p:nvGrpSpPr>
          <p:cNvPr id="314" name="Google Shape;314;p31"/>
          <p:cNvGrpSpPr/>
          <p:nvPr/>
        </p:nvGrpSpPr>
        <p:grpSpPr>
          <a:xfrm rot="10800000" flipH="1">
            <a:off x="-159046" y="-343123"/>
            <a:ext cx="2495951" cy="2195836"/>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64981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fld id="{2DF09CBD-693A-4DC0-9D11-B438EAF54114}" type="datetimeFigureOut">
              <a:rPr lang="vi-VN" smtClean="0"/>
              <a:t>13/01/2026</a:t>
            </a:fld>
            <a:endParaRPr lang="vi-VN"/>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fld id="{3FDABCDD-BD01-4FFC-B0A4-9874CF1A02AD}" type="slidenum">
              <a:rPr lang="vi-VN" smtClean="0"/>
              <a:t>‹#›</a:t>
            </a:fld>
            <a:endParaRPr lang="vi-VN"/>
          </a:p>
        </p:txBody>
      </p:sp>
    </p:spTree>
    <p:extLst>
      <p:ext uri="{BB962C8B-B14F-4D97-AF65-F5344CB8AC3E}">
        <p14:creationId xmlns:p14="http://schemas.microsoft.com/office/powerpoint/2010/main" val="2544429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802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24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23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0055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lvl="0" algn="ctr" rtl="0">
              <a:buNone/>
              <a:defRPr sz="1300" b="1">
                <a:solidFill>
                  <a:schemeClr val="lt1"/>
                </a:solidFill>
                <a:latin typeface="Inria Serif"/>
                <a:ea typeface="Inria Serif"/>
                <a:cs typeface="Inria Serif"/>
                <a:sym typeface="Inria Serif"/>
              </a:defRPr>
            </a:lvl1pPr>
            <a:lvl2pPr lvl="1" algn="ctr" rtl="0">
              <a:buNone/>
              <a:defRPr sz="1300" b="1">
                <a:solidFill>
                  <a:schemeClr val="lt1"/>
                </a:solidFill>
                <a:latin typeface="Inria Serif"/>
                <a:ea typeface="Inria Serif"/>
                <a:cs typeface="Inria Serif"/>
                <a:sym typeface="Inria Serif"/>
              </a:defRPr>
            </a:lvl2pPr>
            <a:lvl3pPr lvl="2" algn="ctr" rtl="0">
              <a:buNone/>
              <a:defRPr sz="1300" b="1">
                <a:solidFill>
                  <a:schemeClr val="lt1"/>
                </a:solidFill>
                <a:latin typeface="Inria Serif"/>
                <a:ea typeface="Inria Serif"/>
                <a:cs typeface="Inria Serif"/>
                <a:sym typeface="Inria Serif"/>
              </a:defRPr>
            </a:lvl3pPr>
            <a:lvl4pPr lvl="3" algn="ctr" rtl="0">
              <a:buNone/>
              <a:defRPr sz="1300" b="1">
                <a:solidFill>
                  <a:schemeClr val="lt1"/>
                </a:solidFill>
                <a:latin typeface="Inria Serif"/>
                <a:ea typeface="Inria Serif"/>
                <a:cs typeface="Inria Serif"/>
                <a:sym typeface="Inria Serif"/>
              </a:defRPr>
            </a:lvl4pPr>
            <a:lvl5pPr lvl="4" algn="ctr" rtl="0">
              <a:buNone/>
              <a:defRPr sz="1300" b="1">
                <a:solidFill>
                  <a:schemeClr val="lt1"/>
                </a:solidFill>
                <a:latin typeface="Inria Serif"/>
                <a:ea typeface="Inria Serif"/>
                <a:cs typeface="Inria Serif"/>
                <a:sym typeface="Inria Serif"/>
              </a:defRPr>
            </a:lvl5pPr>
            <a:lvl6pPr lvl="5" algn="ctr" rtl="0">
              <a:buNone/>
              <a:defRPr sz="1300" b="1">
                <a:solidFill>
                  <a:schemeClr val="lt1"/>
                </a:solidFill>
                <a:latin typeface="Inria Serif"/>
                <a:ea typeface="Inria Serif"/>
                <a:cs typeface="Inria Serif"/>
                <a:sym typeface="Inria Serif"/>
              </a:defRPr>
            </a:lvl6pPr>
            <a:lvl7pPr lvl="6" algn="ctr" rtl="0">
              <a:buNone/>
              <a:defRPr sz="1300" b="1">
                <a:solidFill>
                  <a:schemeClr val="lt1"/>
                </a:solidFill>
                <a:latin typeface="Inria Serif"/>
                <a:ea typeface="Inria Serif"/>
                <a:cs typeface="Inria Serif"/>
                <a:sym typeface="Inria Serif"/>
              </a:defRPr>
            </a:lvl7pPr>
            <a:lvl8pPr lvl="7" algn="ctr" rtl="0">
              <a:buNone/>
              <a:defRPr sz="1300" b="1">
                <a:solidFill>
                  <a:schemeClr val="lt1"/>
                </a:solidFill>
                <a:latin typeface="Inria Serif"/>
                <a:ea typeface="Inria Serif"/>
                <a:cs typeface="Inria Serif"/>
                <a:sym typeface="Inria Serif"/>
              </a:defRPr>
            </a:lvl8pPr>
            <a:lvl9pPr lvl="8" algn="ctr" rtl="0">
              <a:buNone/>
              <a:defRPr sz="1300" b="1">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7"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22458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370B59-3CA4-49F0-8F2F-52ED43E52C81}"/>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2B3AA8C7-7A2E-41BA-97FF-DC6493447771}"/>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29074F0A-C567-4C49-9A27-801749E605DA}"/>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b="0">
                <a:latin typeface="Arial" charset="0"/>
              </a:defRPr>
            </a:lvl1pPr>
          </a:lstStyle>
          <a:p>
            <a:pPr>
              <a:defRPr/>
            </a:pPr>
            <a:endParaRPr lang="en-US"/>
          </a:p>
        </p:txBody>
      </p:sp>
      <p:sp>
        <p:nvSpPr>
          <p:cNvPr id="1029" name="Rectangle 5">
            <a:extLst>
              <a:ext uri="{FF2B5EF4-FFF2-40B4-BE49-F238E27FC236}">
                <a16:creationId xmlns:a16="http://schemas.microsoft.com/office/drawing/2014/main" id="{0C148FD3-52E2-4B77-A99E-7D7245324098}"/>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b="0">
                <a:latin typeface="Arial" charset="0"/>
              </a:defRPr>
            </a:lvl1pPr>
          </a:lstStyle>
          <a:p>
            <a:pPr>
              <a:defRPr/>
            </a:pPr>
            <a:endParaRPr lang="en-US"/>
          </a:p>
        </p:txBody>
      </p:sp>
      <p:sp>
        <p:nvSpPr>
          <p:cNvPr id="1030" name="Rectangle 6">
            <a:extLst>
              <a:ext uri="{FF2B5EF4-FFF2-40B4-BE49-F238E27FC236}">
                <a16:creationId xmlns:a16="http://schemas.microsoft.com/office/drawing/2014/main" id="{DEE2CDA9-9DBF-49EF-8FDE-2F597FD180F6}"/>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b="0" smtClean="0"/>
            </a:lvl1pPr>
          </a:lstStyle>
          <a:p>
            <a:pPr>
              <a:defRPr/>
            </a:pPr>
            <a:fld id="{94F515C1-56D5-439C-BEAC-E7C7EFBBEBE9}" type="slidenum">
              <a:rPr lang="en-US" altLang="vi-VN"/>
              <a:pPr>
                <a:defRPr/>
              </a:pPr>
              <a:t>‹#›</a:t>
            </a:fld>
            <a:endParaRPr lang="en-US" altLang="vi-VN"/>
          </a:p>
        </p:txBody>
      </p:sp>
    </p:spTree>
    <p:extLst>
      <p:ext uri="{BB962C8B-B14F-4D97-AF65-F5344CB8AC3E}">
        <p14:creationId xmlns:p14="http://schemas.microsoft.com/office/powerpoint/2010/main" val="214206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3625444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gif"/><Relationship Id="rId7" Type="http://schemas.openxmlformats.org/officeDocument/2006/relationships/image" Target="../media/image9.sv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jpe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39.svg"/><Relationship Id="rId4" Type="http://schemas.openxmlformats.org/officeDocument/2006/relationships/image" Target="../media/image21.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20.png"/><Relationship Id="rId7" Type="http://schemas.openxmlformats.org/officeDocument/2006/relationships/image" Target="../media/image40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0.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fif"/><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6.xml"/><Relationship Id="rId5"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55.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B2BD"/>
        </a:solidFill>
        <a:effectLst/>
      </p:bgPr>
    </p:bg>
    <p:spTree>
      <p:nvGrpSpPr>
        <p:cNvPr id="1" name=""/>
        <p:cNvGrpSpPr/>
        <p:nvPr/>
      </p:nvGrpSpPr>
      <p:grpSpPr>
        <a:xfrm>
          <a:off x="0" y="0"/>
          <a:ext cx="0" cy="0"/>
          <a:chOff x="0" y="0"/>
          <a:chExt cx="0" cy="0"/>
        </a:xfrm>
      </p:grpSpPr>
      <p:grpSp>
        <p:nvGrpSpPr>
          <p:cNvPr id="6" name="Group 6"/>
          <p:cNvGrpSpPr>
            <a:grpSpLocks noChangeAspect="1"/>
          </p:cNvGrpSpPr>
          <p:nvPr/>
        </p:nvGrpSpPr>
        <p:grpSpPr>
          <a:xfrm rot="271480">
            <a:off x="5194653" y="686219"/>
            <a:ext cx="3773870" cy="4315150"/>
            <a:chOff x="0" y="0"/>
            <a:chExt cx="3663950" cy="5459730"/>
          </a:xfrm>
        </p:grpSpPr>
        <p:sp>
          <p:nvSpPr>
            <p:cNvPr id="7" name="Freeform 7"/>
            <p:cNvSpPr/>
            <p:nvPr/>
          </p:nvSpPr>
          <p:spPr>
            <a:xfrm>
              <a:off x="31750" y="31750"/>
              <a:ext cx="3600450" cy="5396230"/>
            </a:xfrm>
            <a:custGeom>
              <a:avLst/>
              <a:gdLst/>
              <a:ahLst/>
              <a:cxnLst/>
              <a:rect l="l" t="t" r="r" b="b"/>
              <a:pathLst>
                <a:path w="3600450" h="5396230">
                  <a:moveTo>
                    <a:pt x="0" y="0"/>
                  </a:moveTo>
                  <a:lnTo>
                    <a:pt x="3600450" y="0"/>
                  </a:lnTo>
                  <a:lnTo>
                    <a:pt x="3600450" y="5396230"/>
                  </a:lnTo>
                  <a:lnTo>
                    <a:pt x="0" y="5396230"/>
                  </a:ln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vi-VN"/>
            </a:p>
          </p:txBody>
        </p:sp>
        <p:sp>
          <p:nvSpPr>
            <p:cNvPr id="8" name="Freeform 8"/>
            <p:cNvSpPr/>
            <p:nvPr/>
          </p:nvSpPr>
          <p:spPr>
            <a:xfrm>
              <a:off x="0" y="0"/>
              <a:ext cx="3663950" cy="5459730"/>
            </a:xfrm>
            <a:custGeom>
              <a:avLst/>
              <a:gdLst/>
              <a:ahLst/>
              <a:cxnLst/>
              <a:rect l="l" t="t" r="r" b="b"/>
              <a:pathLst>
                <a:path w="3663950" h="5459730">
                  <a:moveTo>
                    <a:pt x="3663950" y="5459730"/>
                  </a:moveTo>
                  <a:lnTo>
                    <a:pt x="0" y="5459730"/>
                  </a:lnTo>
                  <a:lnTo>
                    <a:pt x="0" y="0"/>
                  </a:lnTo>
                  <a:lnTo>
                    <a:pt x="3663950" y="0"/>
                  </a:lnTo>
                  <a:lnTo>
                    <a:pt x="3663950" y="5459730"/>
                  </a:lnTo>
                  <a:close/>
                  <a:moveTo>
                    <a:pt x="63500" y="5396230"/>
                  </a:moveTo>
                  <a:lnTo>
                    <a:pt x="3600450" y="5396230"/>
                  </a:lnTo>
                  <a:lnTo>
                    <a:pt x="3600450" y="63500"/>
                  </a:lnTo>
                  <a:lnTo>
                    <a:pt x="63500" y="63500"/>
                  </a:lnTo>
                  <a:lnTo>
                    <a:pt x="63500" y="5396230"/>
                  </a:lnTo>
                  <a:close/>
                </a:path>
              </a:pathLst>
            </a:custGeom>
            <a:solidFill>
              <a:srgbClr val="EDECED"/>
            </a:solidFill>
          </p:spPr>
          <p:txBody>
            <a:bodyPr/>
            <a:lstStyle/>
            <a:p>
              <a:endParaRPr lang="vi-VN"/>
            </a:p>
          </p:txBody>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83637" y="4088303"/>
            <a:ext cx="1935742" cy="800005"/>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8216" y="-237034"/>
            <a:ext cx="3657600" cy="1722397"/>
          </a:xfrm>
          <a:prstGeom prst="rect">
            <a:avLst/>
          </a:prstGeom>
        </p:spPr>
      </p:pic>
      <p:grpSp>
        <p:nvGrpSpPr>
          <p:cNvPr id="19" name="Group 19"/>
          <p:cNvGrpSpPr/>
          <p:nvPr/>
        </p:nvGrpSpPr>
        <p:grpSpPr>
          <a:xfrm>
            <a:off x="666779" y="2061236"/>
            <a:ext cx="3489267" cy="1622918"/>
            <a:chOff x="0" y="887555"/>
            <a:chExt cx="9304712" cy="4327783"/>
          </a:xfrm>
        </p:grpSpPr>
        <p:sp>
          <p:nvSpPr>
            <p:cNvPr id="20" name="TextBox 20"/>
            <p:cNvSpPr txBox="1"/>
            <p:nvPr/>
          </p:nvSpPr>
          <p:spPr>
            <a:xfrm>
              <a:off x="0" y="4408791"/>
              <a:ext cx="9235739" cy="806547"/>
            </a:xfrm>
            <a:prstGeom prst="rect">
              <a:avLst/>
            </a:prstGeom>
          </p:spPr>
          <p:txBody>
            <a:bodyPr lIns="0" tIns="0" rIns="0" bIns="0" rtlCol="0" anchor="t">
              <a:spAutoFit/>
            </a:bodyPr>
            <a:lstStyle/>
            <a:p>
              <a:pPr algn="ctr" defTabSz="457223">
                <a:lnSpc>
                  <a:spcPts val="2275"/>
                </a:lnSpc>
                <a:buClrTx/>
              </a:pPr>
              <a:r>
                <a:rPr lang="en-US" sz="2400" b="1" kern="1200">
                  <a:solidFill>
                    <a:srgbClr val="FDFCF5"/>
                  </a:solidFill>
                  <a:latin typeface="+mn-lt"/>
                  <a:ea typeface="+mn-ea"/>
                  <a:cs typeface="+mn-cs"/>
                </a:rPr>
                <a:t>ĐẾN DỰ GIỜ THĂM LỚP</a:t>
              </a:r>
            </a:p>
          </p:txBody>
        </p:sp>
        <p:sp>
          <p:nvSpPr>
            <p:cNvPr id="21" name="TextBox 21"/>
            <p:cNvSpPr txBox="1"/>
            <p:nvPr/>
          </p:nvSpPr>
          <p:spPr>
            <a:xfrm>
              <a:off x="68973" y="887555"/>
              <a:ext cx="9235739" cy="2708436"/>
            </a:xfrm>
            <a:prstGeom prst="rect">
              <a:avLst/>
            </a:prstGeom>
          </p:spPr>
          <p:txBody>
            <a:bodyPr lIns="0" tIns="0" rIns="0" bIns="0" rtlCol="0" anchor="t">
              <a:spAutoFit/>
            </a:bodyPr>
            <a:lstStyle/>
            <a:p>
              <a:pPr algn="ctr" defTabSz="457223">
                <a:buClrTx/>
              </a:pPr>
              <a:r>
                <a:rPr lang="en-US" sz="3300" kern="1200">
                  <a:solidFill>
                    <a:srgbClr val="FDFCF5"/>
                  </a:solidFill>
                  <a:latin typeface="+mn-lt"/>
                  <a:ea typeface="+mn-ea"/>
                  <a:cs typeface="+mn-cs"/>
                </a:rPr>
                <a:t>CHÀO MỪNG QUÝ THẦY CÔ</a:t>
              </a:r>
            </a:p>
          </p:txBody>
        </p:sp>
      </p:grpSp>
      <p:pic>
        <p:nvPicPr>
          <p:cNvPr id="3" name="Picture 3"/>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21090239" flipH="1">
            <a:off x="3779029" y="-36225"/>
            <a:ext cx="2680059" cy="1515573"/>
          </a:xfrm>
          <a:prstGeom prst="rect">
            <a:avLst/>
          </a:prstGeom>
        </p:spPr>
      </p:pic>
      <p:pic>
        <p:nvPicPr>
          <p:cNvPr id="17" name="Picture 17"/>
          <p:cNvPicPr>
            <a:picLocks noChangeAspect="1"/>
          </p:cNvPicPr>
          <p:nvPr/>
        </p:nvPicPr>
        <p:blipFill>
          <a:blip r:embed="rId9"/>
          <a:srcRect/>
          <a:stretch>
            <a:fillRect/>
          </a:stretch>
        </p:blipFill>
        <p:spPr>
          <a:xfrm>
            <a:off x="6052185" y="13306"/>
            <a:ext cx="1008308" cy="685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9" fill="hold">
                            <p:stCondLst>
                              <p:cond delay="1000"/>
                            </p:stCondLst>
                            <p:childTnLst>
                              <p:par>
                                <p:cTn id="10" presetID="22" presetClass="entr" presetSubtype="2"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050" name="Picture 2" descr="Hướng Dẫn Cách Sử Dụng La Bàn Quân Sự, La Bàn Định Hướng">
            <a:extLst>
              <a:ext uri="{FF2B5EF4-FFF2-40B4-BE49-F238E27FC236}">
                <a16:creationId xmlns:a16="http://schemas.microsoft.com/office/drawing/2014/main" id="{ED17D8FB-9CF6-9B64-A6B6-5809BD68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530" y="2711692"/>
            <a:ext cx="2233664" cy="223366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348380" y="-1432036"/>
            <a:ext cx="4597566"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r>
              <a:rPr lang="vi-VN" sz="3100" b="1" dirty="0">
                <a:solidFill>
                  <a:srgbClr val="C00000"/>
                </a:solidFill>
                <a:latin typeface="Calibri" panose="020F0502020204030204" pitchFamily="34" charset="0"/>
                <a:cs typeface="Calibri" panose="020F0502020204030204" pitchFamily="34" charset="0"/>
              </a:rPr>
              <a:t>BÀI 4: ĐỘ DỊCH CHUYỂN VÀ QUÃNG ĐƯỜNG ĐI ĐƯỢC</a:t>
            </a:r>
          </a:p>
        </p:txBody>
      </p:sp>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4"/>
          <a:stretch>
            <a:fillRect/>
          </a:stretch>
        </p:blipFill>
        <p:spPr>
          <a:xfrm>
            <a:off x="7900241" y="-355363"/>
            <a:ext cx="1551057" cy="1551057"/>
          </a:xfrm>
          <a:prstGeom prst="rect">
            <a:avLst/>
          </a:prstGeom>
        </p:spPr>
      </p:pic>
      <p:sp>
        <p:nvSpPr>
          <p:cNvPr id="31" name="TextBox 30">
            <a:extLst>
              <a:ext uri="{FF2B5EF4-FFF2-40B4-BE49-F238E27FC236}">
                <a16:creationId xmlns:a16="http://schemas.microsoft.com/office/drawing/2014/main" id="{CC6985A1-5892-8FB0-CE93-4C931B8DBDE8}"/>
              </a:ext>
            </a:extLst>
          </p:cNvPr>
          <p:cNvSpPr txBox="1"/>
          <p:nvPr/>
        </p:nvSpPr>
        <p:spPr>
          <a:xfrm>
            <a:off x="389970" y="1060748"/>
            <a:ext cx="4872984" cy="461665"/>
          </a:xfrm>
          <a:prstGeom prst="rect">
            <a:avLst/>
          </a:prstGeom>
          <a:noFill/>
        </p:spPr>
        <p:txBody>
          <a:bodyPr wrap="square">
            <a:spAutoFit/>
          </a:bodyPr>
          <a:lstStyle/>
          <a:p>
            <a:pPr algn="just"/>
            <a:r>
              <a:rPr lang="vi-VN"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400" b="1" i="1" dirty="0">
              <a:solidFill>
                <a:srgbClr val="00B050"/>
              </a:solidFill>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81D35146-60B8-AFE1-CE2A-1935C8DA6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433" y="700922"/>
            <a:ext cx="3185125" cy="1200329"/>
          </a:xfrm>
          <a:prstGeom prst="rect">
            <a:avLst/>
          </a:prstGeom>
        </p:spPr>
      </p:pic>
      <p:pic>
        <p:nvPicPr>
          <p:cNvPr id="33" name="Picture 32">
            <a:extLst>
              <a:ext uri="{FF2B5EF4-FFF2-40B4-BE49-F238E27FC236}">
                <a16:creationId xmlns:a16="http://schemas.microsoft.com/office/drawing/2014/main" id="{0CB91841-92D4-F768-8678-C0C47B8CEEF2}"/>
              </a:ext>
            </a:extLst>
          </p:cNvPr>
          <p:cNvPicPr>
            <a:picLocks noChangeAspect="1"/>
          </p:cNvPicPr>
          <p:nvPr/>
        </p:nvPicPr>
        <p:blipFill rotWithShape="1">
          <a:blip r:embed="rId6">
            <a:extLst>
              <a:ext uri="{28A0092B-C50C-407E-A947-70E740481C1C}">
                <a14:useLocalDpi xmlns:a14="http://schemas.microsoft.com/office/drawing/2010/main" val="0"/>
              </a:ext>
            </a:extLst>
          </a:blip>
          <a:srcRect t="2946" r="12511" b="10881"/>
          <a:stretch/>
        </p:blipFill>
        <p:spPr>
          <a:xfrm>
            <a:off x="6580530" y="2712956"/>
            <a:ext cx="2233664" cy="2231136"/>
          </a:xfrm>
          <a:prstGeom prst="rect">
            <a:avLst/>
          </a:prstGeom>
          <a:ln>
            <a:solidFill>
              <a:schemeClr val="tx2">
                <a:lumMod val="50000"/>
              </a:schemeClr>
            </a:solidFill>
          </a:ln>
        </p:spPr>
      </p:pic>
      <p:sp>
        <p:nvSpPr>
          <p:cNvPr id="34" name="TextBox 33">
            <a:extLst>
              <a:ext uri="{FF2B5EF4-FFF2-40B4-BE49-F238E27FC236}">
                <a16:creationId xmlns:a16="http://schemas.microsoft.com/office/drawing/2014/main" id="{45D94770-D0B0-29E1-BE99-F704C72D29F1}"/>
              </a:ext>
            </a:extLst>
          </p:cNvPr>
          <p:cNvSpPr txBox="1"/>
          <p:nvPr/>
        </p:nvSpPr>
        <p:spPr>
          <a:xfrm>
            <a:off x="182455" y="3073669"/>
            <a:ext cx="6398075" cy="1754326"/>
          </a:xfrm>
          <a:prstGeom prst="rect">
            <a:avLst/>
          </a:prstGeom>
          <a:noFill/>
        </p:spPr>
        <p:txBody>
          <a:bodyPr wrap="square">
            <a:spAutoFit/>
          </a:bodyPr>
          <a:lstStyle/>
          <a:p>
            <a:pPr marL="177800" indent="-177800" algn="just">
              <a:buFont typeface="Symbol" panose="05050102010706020507" pitchFamily="18" charset="2"/>
              <a:buChar char="·"/>
            </a:pPr>
            <a:r>
              <a:rPr lang="pt-BR"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G</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T</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b="1" dirty="0">
              <a:solidFill>
                <a:srgbClr val="0070C0"/>
              </a:solidFill>
              <a:latin typeface="Calibri" panose="020F0502020204030204" pitchFamily="34" charset="0"/>
              <a:cs typeface="Calibri" panose="020F0502020204030204" pitchFamily="34" charset="0"/>
            </a:endParaRPr>
          </a:p>
        </p:txBody>
      </p:sp>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3221" y="5321798"/>
            <a:ext cx="1918324" cy="271295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876B812-F85D-EFA3-CD7E-B1FC9EA407E1}"/>
              </a:ext>
            </a:extLst>
          </p:cNvPr>
          <p:cNvGrpSpPr/>
          <p:nvPr/>
        </p:nvGrpSpPr>
        <p:grpSpPr>
          <a:xfrm>
            <a:off x="40224" y="-57218"/>
            <a:ext cx="914400" cy="914400"/>
            <a:chOff x="3974394" y="692150"/>
            <a:chExt cx="1620969" cy="1621134"/>
          </a:xfrm>
        </p:grpSpPr>
        <p:sp>
          <p:nvSpPr>
            <p:cNvPr id="36" name="Arrow: Circular 35">
              <a:extLst>
                <a:ext uri="{FF2B5EF4-FFF2-40B4-BE49-F238E27FC236}">
                  <a16:creationId xmlns:a16="http://schemas.microsoft.com/office/drawing/2014/main" id="{01092876-EC53-FBED-1545-6699C7ECF793}"/>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37" name="Freeform: Shape 36">
              <a:extLst>
                <a:ext uri="{FF2B5EF4-FFF2-40B4-BE49-F238E27FC236}">
                  <a16:creationId xmlns:a16="http://schemas.microsoft.com/office/drawing/2014/main" id="{77090FCB-826B-7430-2306-9E796D7384D6}"/>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a:t>
              </a:r>
            </a:p>
          </p:txBody>
        </p:sp>
      </p:grpSp>
      <p:sp>
        <p:nvSpPr>
          <p:cNvPr id="39" name="TextBox 38">
            <a:extLst>
              <a:ext uri="{FF2B5EF4-FFF2-40B4-BE49-F238E27FC236}">
                <a16:creationId xmlns:a16="http://schemas.microsoft.com/office/drawing/2014/main" id="{F6C845A5-0547-31BC-867E-479EB4868090}"/>
              </a:ext>
            </a:extLst>
          </p:cNvPr>
          <p:cNvSpPr txBox="1"/>
          <p:nvPr/>
        </p:nvSpPr>
        <p:spPr>
          <a:xfrm>
            <a:off x="1032647" y="200671"/>
            <a:ext cx="6010574" cy="830997"/>
          </a:xfrm>
          <a:prstGeom prst="rect">
            <a:avLst/>
          </a:prstGeom>
          <a:noFill/>
        </p:spPr>
        <p:txBody>
          <a:bodyPr wrap="square" rtlCol="0">
            <a:spAutoFit/>
          </a:bodyPr>
          <a:lstStyle/>
          <a:p>
            <a:pPr algn="just"/>
            <a:r>
              <a:rPr lang="en-US" sz="2400" b="1">
                <a:solidFill>
                  <a:srgbClr val="C00000"/>
                </a:solidFill>
              </a:rPr>
              <a:t>Vị trí của vật chuyển động tại các thời điểm</a:t>
            </a:r>
          </a:p>
        </p:txBody>
      </p:sp>
      <p:sp>
        <p:nvSpPr>
          <p:cNvPr id="9" name="Oval 8">
            <a:extLst>
              <a:ext uri="{FF2B5EF4-FFF2-40B4-BE49-F238E27FC236}">
                <a16:creationId xmlns:a16="http://schemas.microsoft.com/office/drawing/2014/main" id="{4FE440B3-AFF1-9BBB-EA7B-777FC1BD1EBE}"/>
              </a:ext>
            </a:extLst>
          </p:cNvPr>
          <p:cNvSpPr/>
          <p:nvPr/>
        </p:nvSpPr>
        <p:spPr>
          <a:xfrm>
            <a:off x="5765800" y="1253889"/>
            <a:ext cx="274320" cy="274320"/>
          </a:xfrm>
          <a:prstGeom prst="ellipse">
            <a:avLst/>
          </a:prstGeom>
          <a:solidFill>
            <a:srgbClr val="C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60A0FBA-E883-F1FC-E860-6C39A220DFD7}"/>
              </a:ext>
            </a:extLst>
          </p:cNvPr>
          <p:cNvSpPr txBox="1"/>
          <p:nvPr/>
        </p:nvSpPr>
        <p:spPr>
          <a:xfrm>
            <a:off x="335422" y="1489939"/>
            <a:ext cx="6545063" cy="1569660"/>
          </a:xfrm>
          <a:prstGeom prst="rect">
            <a:avLst/>
          </a:prstGeom>
          <a:noFill/>
        </p:spPr>
        <p:txBody>
          <a:bodyPr wrap="square">
            <a:spAutoFit/>
          </a:bodyPr>
          <a:lstStyle/>
          <a:p>
            <a:pPr marL="228600" indent="-228600" algn="just">
              <a:buFont typeface="Wingdings" panose="05000000000000000000" pitchFamily="2" charset="2"/>
              <a:buChar char="ü"/>
            </a:pPr>
            <a:r>
              <a:rPr lang="pt-BR" sz="2400" b="1">
                <a:solidFill>
                  <a:srgbClr val="0070C0"/>
                </a:solidFill>
                <a:latin typeface="Calibri" panose="020F0502020204030204" pitchFamily="34" charset="0"/>
                <a:ea typeface="Times New Roman" panose="02020603050405020304" pitchFamily="18" charset="0"/>
                <a:cs typeface="Calibri" panose="020F0502020204030204" pitchFamily="34" charset="0"/>
              </a:rPr>
              <a:t>C</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400" b="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400" b="1">
                <a:solidFill>
                  <a:srgbClr val="0070C0"/>
                </a:solidFill>
                <a:latin typeface="Calibri" panose="020F0502020204030204" pitchFamily="34" charset="0"/>
                <a:ea typeface="Times New Roman" panose="02020603050405020304" pitchFamily="18" charset="0"/>
                <a:cs typeface="Calibri" panose="020F0502020204030204" pitchFamily="34" charset="0"/>
              </a:rPr>
              <a:t>G</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46578214-A268-854A-53D3-2CF4D3F472D5}"/>
              </a:ext>
            </a:extLst>
          </p:cNvPr>
          <p:cNvSpPr txBox="1"/>
          <p:nvPr/>
        </p:nvSpPr>
        <p:spPr>
          <a:xfrm>
            <a:off x="-4736248" y="823743"/>
            <a:ext cx="4619794" cy="1569660"/>
          </a:xfrm>
          <a:prstGeom prst="rect">
            <a:avLst/>
          </a:prstGeom>
          <a:noFill/>
        </p:spPr>
        <p:txBody>
          <a:bodyPr wrap="square">
            <a:spAutoFit/>
          </a:bodyPr>
          <a:lstStyle/>
          <a:p>
            <a:pPr algn="just"/>
            <a:r>
              <a:rPr lang="en-US"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D</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0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fade">
                                      <p:cBhvr>
                                        <p:cTn id="19" dur="500"/>
                                        <p:tgtEl>
                                          <p:spTgt spid="40">
                                            <p:txEl>
                                              <p:pRg st="0" end="0"/>
                                            </p:txEl>
                                          </p:spTgt>
                                        </p:tgtEl>
                                      </p:cBhvr>
                                    </p:animEffect>
                                  </p:childTnLst>
                                </p:cTn>
                              </p:par>
                              <p:par>
                                <p:cTn id="20" presetID="10" presetClass="entr" presetSubtype="0" repeatCount="5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xEl>
                                              <p:pRg st="1" end="1"/>
                                            </p:txEl>
                                          </p:spTgt>
                                        </p:tgtEl>
                                        <p:attrNameLst>
                                          <p:attrName>style.visibility</p:attrName>
                                        </p:attrNameLst>
                                      </p:cBhvr>
                                      <p:to>
                                        <p:strVal val="visible"/>
                                      </p:to>
                                    </p:set>
                                    <p:animEffect transition="in" filter="fade">
                                      <p:cBhvr>
                                        <p:cTn id="27" dur="500"/>
                                        <p:tgtEl>
                                          <p:spTgt spid="40">
                                            <p:txEl>
                                              <p:pRg st="1" end="1"/>
                                            </p:txEl>
                                          </p:spTgt>
                                        </p:tgtEl>
                                      </p:cBhvr>
                                    </p:animEffect>
                                  </p:childTnLst>
                                </p:cTn>
                              </p:par>
                              <p:par>
                                <p:cTn id="28" presetID="10" presetClass="entr" presetSubtype="0" repeatCount="500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xEl>
                                              <p:pRg st="2" end="2"/>
                                            </p:txEl>
                                          </p:spTgt>
                                        </p:tgtEl>
                                        <p:attrNameLst>
                                          <p:attrName>style.visibility</p:attrName>
                                        </p:attrNameLst>
                                      </p:cBhvr>
                                      <p:to>
                                        <p:strVal val="visible"/>
                                      </p:to>
                                    </p:set>
                                    <p:animEffect transition="in" filter="fade">
                                      <p:cBhvr>
                                        <p:cTn id="35" dur="500"/>
                                        <p:tgtEl>
                                          <p:spTgt spid="4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500"/>
                                        <p:tgtEl>
                                          <p:spTgt spid="34">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xEl>
                                              <p:pRg st="1" end="1"/>
                                            </p:txEl>
                                          </p:spTgt>
                                        </p:tgtEl>
                                        <p:attrNameLst>
                                          <p:attrName>style.visibility</p:attrName>
                                        </p:attrNameLst>
                                      </p:cBhvr>
                                      <p:to>
                                        <p:strVal val="visible"/>
                                      </p:to>
                                    </p:set>
                                    <p:animEffect transition="in" filter="fade">
                                      <p:cBhvr>
                                        <p:cTn id="48" dur="500"/>
                                        <p:tgtEl>
                                          <p:spTgt spid="3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xEl>
                                              <p:pRg st="2" end="2"/>
                                            </p:txEl>
                                          </p:spTgt>
                                        </p:tgtEl>
                                        <p:attrNameLst>
                                          <p:attrName>style.visibility</p:attrName>
                                        </p:attrNameLst>
                                      </p:cBhvr>
                                      <p:to>
                                        <p:strVal val="visible"/>
                                      </p:to>
                                    </p:set>
                                    <p:animEffect transition="in" filter="fade">
                                      <p:cBhvr>
                                        <p:cTn id="53" dur="500"/>
                                        <p:tgtEl>
                                          <p:spTgt spid="3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4">
                                            <p:txEl>
                                              <p:pRg st="3" end="3"/>
                                            </p:txEl>
                                          </p:spTgt>
                                        </p:tgtEl>
                                        <p:attrNameLst>
                                          <p:attrName>style.visibility</p:attrName>
                                        </p:attrNameLst>
                                      </p:cBhvr>
                                      <p:to>
                                        <p:strVal val="visible"/>
                                      </p:to>
                                    </p:set>
                                    <p:animEffect transition="in" filter="fade">
                                      <p:cBhvr>
                                        <p:cTn id="58" dur="500"/>
                                        <p:tgtEl>
                                          <p:spTgt spid="3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32" name="Picture 31">
            <a:extLst>
              <a:ext uri="{FF2B5EF4-FFF2-40B4-BE49-F238E27FC236}">
                <a16:creationId xmlns:a16="http://schemas.microsoft.com/office/drawing/2014/main" id="{81D35146-60B8-AFE1-CE2A-1935C8DA6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871" y="1030436"/>
            <a:ext cx="2700373" cy="1017648"/>
          </a:xfrm>
          <a:prstGeom prst="rect">
            <a:avLst/>
          </a:prstGeom>
        </p:spPr>
      </p:pic>
      <p:pic>
        <p:nvPicPr>
          <p:cNvPr id="33" name="Picture 32">
            <a:extLst>
              <a:ext uri="{FF2B5EF4-FFF2-40B4-BE49-F238E27FC236}">
                <a16:creationId xmlns:a16="http://schemas.microsoft.com/office/drawing/2014/main" id="{0CB91841-92D4-F768-8678-C0C47B8CE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5069" y="2815122"/>
            <a:ext cx="1771369" cy="1947250"/>
          </a:xfrm>
          <a:prstGeom prst="rect">
            <a:avLst/>
          </a:prstGeom>
          <a:ln>
            <a:solidFill>
              <a:schemeClr val="tx2">
                <a:lumMod val="50000"/>
              </a:schemeClr>
            </a:solidFill>
          </a:ln>
        </p:spPr>
      </p:pic>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708" y="-299611"/>
            <a:ext cx="3977422" cy="562498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0B008DD-B8D5-E645-4FE8-947673F9A31D}"/>
              </a:ext>
            </a:extLst>
          </p:cNvPr>
          <p:cNvSpPr txBox="1"/>
          <p:nvPr/>
        </p:nvSpPr>
        <p:spPr>
          <a:xfrm>
            <a:off x="434889" y="940028"/>
            <a:ext cx="4619794" cy="1569660"/>
          </a:xfrm>
          <a:prstGeom prst="rect">
            <a:avLst/>
          </a:prstGeom>
          <a:noFill/>
        </p:spPr>
        <p:txBody>
          <a:bodyPr wrap="square">
            <a:spAutoFit/>
          </a:bodyPr>
          <a:lstStyle/>
          <a:p>
            <a:pPr algn="just"/>
            <a:r>
              <a:rPr lang="en-US"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D</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400" b="1" dirty="0">
              <a:solidFill>
                <a:srgbClr val="0070C0"/>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BB848114-2522-43F2-9693-3C50D4D77690}"/>
              </a:ext>
            </a:extLst>
          </p:cNvPr>
          <p:cNvSpPr txBox="1"/>
          <p:nvPr/>
        </p:nvSpPr>
        <p:spPr>
          <a:xfrm>
            <a:off x="397655" y="-1743045"/>
            <a:ext cx="4833911" cy="461665"/>
          </a:xfrm>
          <a:prstGeom prst="rect">
            <a:avLst/>
          </a:prstGeom>
          <a:noFill/>
        </p:spPr>
        <p:txBody>
          <a:bodyPr wrap="square">
            <a:spAutoFit/>
          </a:bodyPr>
          <a:lstStyle/>
          <a:p>
            <a:pPr algn="just"/>
            <a:r>
              <a:rPr lang="vi-VN"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400" b="1" i="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400" b="1" i="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400" b="1" i="1" dirty="0">
              <a:solidFill>
                <a:srgbClr val="C0000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CA9A9D85-7600-E7C8-73F0-7B7E68608FD3}"/>
              </a:ext>
            </a:extLst>
          </p:cNvPr>
          <p:cNvSpPr txBox="1"/>
          <p:nvPr/>
        </p:nvSpPr>
        <p:spPr>
          <a:xfrm>
            <a:off x="348380" y="5340619"/>
            <a:ext cx="6204820" cy="1631216"/>
          </a:xfrm>
          <a:prstGeom prst="rect">
            <a:avLst/>
          </a:prstGeom>
          <a:noFill/>
        </p:spPr>
        <p:txBody>
          <a:bodyPr wrap="square">
            <a:spAutoFit/>
          </a:bodyPr>
          <a:lstStyle/>
          <a:p>
            <a:pPr marL="177800" indent="-177800" algn="just">
              <a:buFont typeface="Symbol" panose="05050102010706020507" pitchFamily="18" charset="2"/>
              <a:buChar char="·"/>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T</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A9A62EDB-FC61-2B73-0BC7-D88D7AEA0BEC}"/>
              </a:ext>
            </a:extLst>
          </p:cNvPr>
          <p:cNvSpPr txBox="1"/>
          <p:nvPr/>
        </p:nvSpPr>
        <p:spPr>
          <a:xfrm>
            <a:off x="434889" y="-1368335"/>
            <a:ext cx="5404893" cy="1323439"/>
          </a:xfrm>
          <a:prstGeom prst="rect">
            <a:avLst/>
          </a:prstGeom>
          <a:noFill/>
        </p:spPr>
        <p:txBody>
          <a:bodyPr wrap="square">
            <a:spAutoFit/>
          </a:bodyPr>
          <a:lstStyle/>
          <a:p>
            <a:pPr marL="228600" indent="-2286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C</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000" b="1">
                <a:solidFill>
                  <a:srgbClr val="0070C0"/>
                </a:solidFill>
                <a:latin typeface="Calibri" panose="020F0502020204030204" pitchFamily="34" charset="0"/>
                <a:ea typeface="Times New Roman" panose="02020603050405020304" pitchFamily="18" charset="0"/>
                <a:cs typeface="Calibri" panose="020F0502020204030204" pitchFamily="34" charset="0"/>
              </a:rPr>
              <a:t>G</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b="1" dirty="0">
              <a:solidFill>
                <a:srgbClr val="0070C0"/>
              </a:solidFill>
              <a:latin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ABA18B08-5F34-5254-C745-438704830780}"/>
              </a:ext>
            </a:extLst>
          </p:cNvPr>
          <p:cNvGrpSpPr/>
          <p:nvPr/>
        </p:nvGrpSpPr>
        <p:grpSpPr>
          <a:xfrm>
            <a:off x="40224" y="-57218"/>
            <a:ext cx="914400" cy="914400"/>
            <a:chOff x="3974394" y="692150"/>
            <a:chExt cx="1620969" cy="1621134"/>
          </a:xfrm>
        </p:grpSpPr>
        <p:sp>
          <p:nvSpPr>
            <p:cNvPr id="41" name="Arrow: Circular 40">
              <a:extLst>
                <a:ext uri="{FF2B5EF4-FFF2-40B4-BE49-F238E27FC236}">
                  <a16:creationId xmlns:a16="http://schemas.microsoft.com/office/drawing/2014/main" id="{5249FF6B-D315-70A5-A254-7251D9E0819A}"/>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42" name="Freeform: Shape 41">
              <a:extLst>
                <a:ext uri="{FF2B5EF4-FFF2-40B4-BE49-F238E27FC236}">
                  <a16:creationId xmlns:a16="http://schemas.microsoft.com/office/drawing/2014/main" id="{530DE774-EFAD-4F16-FAE2-D570A9C3B8F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a:t>
              </a:r>
            </a:p>
          </p:txBody>
        </p:sp>
      </p:grpSp>
      <p:sp>
        <p:nvSpPr>
          <p:cNvPr id="43" name="TextBox 42">
            <a:extLst>
              <a:ext uri="{FF2B5EF4-FFF2-40B4-BE49-F238E27FC236}">
                <a16:creationId xmlns:a16="http://schemas.microsoft.com/office/drawing/2014/main" id="{6A77562F-A372-A850-F9EC-B23027FB3611}"/>
              </a:ext>
            </a:extLst>
          </p:cNvPr>
          <p:cNvSpPr txBox="1"/>
          <p:nvPr/>
        </p:nvSpPr>
        <p:spPr>
          <a:xfrm>
            <a:off x="1032647" y="105421"/>
            <a:ext cx="4031061" cy="830997"/>
          </a:xfrm>
          <a:prstGeom prst="rect">
            <a:avLst/>
          </a:prstGeom>
          <a:noFill/>
        </p:spPr>
        <p:txBody>
          <a:bodyPr wrap="square" rtlCol="0">
            <a:spAutoFit/>
          </a:bodyPr>
          <a:lstStyle/>
          <a:p>
            <a:pPr algn="just"/>
            <a:r>
              <a:rPr lang="en-US" sz="2400" b="1">
                <a:solidFill>
                  <a:srgbClr val="C00000"/>
                </a:solidFill>
              </a:rPr>
              <a:t>Vị trí của vật chuyển động tại các thời điểm</a:t>
            </a:r>
          </a:p>
        </p:txBody>
      </p:sp>
      <p:pic>
        <p:nvPicPr>
          <p:cNvPr id="3074" name="Picture 2" descr="Bản đồ các tỉnh miền Bắc">
            <a:extLst>
              <a:ext uri="{FF2B5EF4-FFF2-40B4-BE49-F238E27FC236}">
                <a16:creationId xmlns:a16="http://schemas.microsoft.com/office/drawing/2014/main" id="{A22B3A8F-F374-B1B9-EA8A-C74BC082D3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179"/>
          <a:stretch/>
        </p:blipFill>
        <p:spPr bwMode="auto">
          <a:xfrm>
            <a:off x="5309274" y="458509"/>
            <a:ext cx="1332826" cy="98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1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683" y="-1721869"/>
            <a:ext cx="15131844" cy="2139990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0B008DD-B8D5-E645-4FE8-947673F9A31D}"/>
              </a:ext>
            </a:extLst>
          </p:cNvPr>
          <p:cNvSpPr txBox="1"/>
          <p:nvPr/>
        </p:nvSpPr>
        <p:spPr>
          <a:xfrm>
            <a:off x="434889" y="940028"/>
            <a:ext cx="310472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Dùng</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bản</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đồ</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Việt</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Nam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và</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tọa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độ</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lý</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định</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thành</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phố</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Hải</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Phòng</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so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với</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thủ</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đô</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Hà</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0" u="none" strike="noStrike" kern="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Nội</a:t>
            </a:r>
            <a:endParaRPr kumimoji="0" lang="vi-VN" sz="2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sp>
        <p:nvSpPr>
          <p:cNvPr id="35" name="TextBox 34">
            <a:extLst>
              <a:ext uri="{FF2B5EF4-FFF2-40B4-BE49-F238E27FC236}">
                <a16:creationId xmlns:a16="http://schemas.microsoft.com/office/drawing/2014/main" id="{573B9D7D-D4A9-315A-F386-660A373EA1E9}"/>
              </a:ext>
            </a:extLst>
          </p:cNvPr>
          <p:cNvSpPr txBox="1"/>
          <p:nvPr/>
        </p:nvSpPr>
        <p:spPr>
          <a:xfrm>
            <a:off x="415081" y="2907233"/>
            <a:ext cx="2620428" cy="193899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Thành </a:t>
            </a:r>
            <a:r>
              <a:rPr kumimoji="0" lang="vi-VN" sz="2400" b="1" i="0"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phố Hải Phòng nằm ở phía Đông so với thành phố Hà Nội và cách khoảng 106 km.</a:t>
            </a:r>
          </a:p>
        </p:txBody>
      </p:sp>
      <p:grpSp>
        <p:nvGrpSpPr>
          <p:cNvPr id="40" name="Group 39">
            <a:extLst>
              <a:ext uri="{FF2B5EF4-FFF2-40B4-BE49-F238E27FC236}">
                <a16:creationId xmlns:a16="http://schemas.microsoft.com/office/drawing/2014/main" id="{ABA18B08-5F34-5254-C745-438704830780}"/>
              </a:ext>
            </a:extLst>
          </p:cNvPr>
          <p:cNvGrpSpPr/>
          <p:nvPr/>
        </p:nvGrpSpPr>
        <p:grpSpPr>
          <a:xfrm>
            <a:off x="40224" y="-57218"/>
            <a:ext cx="914400" cy="914400"/>
            <a:chOff x="3974394" y="692150"/>
            <a:chExt cx="1620969" cy="1621134"/>
          </a:xfrm>
        </p:grpSpPr>
        <p:sp>
          <p:nvSpPr>
            <p:cNvPr id="41" name="Arrow: Circular 40">
              <a:extLst>
                <a:ext uri="{FF2B5EF4-FFF2-40B4-BE49-F238E27FC236}">
                  <a16:creationId xmlns:a16="http://schemas.microsoft.com/office/drawing/2014/main" id="{5249FF6B-D315-70A5-A254-7251D9E0819A}"/>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42" name="Freeform: Shape 41">
              <a:extLst>
                <a:ext uri="{FF2B5EF4-FFF2-40B4-BE49-F238E27FC236}">
                  <a16:creationId xmlns:a16="http://schemas.microsoft.com/office/drawing/2014/main" id="{530DE774-EFAD-4F16-FAE2-D570A9C3B8F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C00000"/>
                  </a:solidFill>
                  <a:effectLst/>
                  <a:uLnTx/>
                  <a:uFillTx/>
                  <a:latin typeface="Arial"/>
                  <a:ea typeface="+mn-ea"/>
                  <a:cs typeface="+mn-cs"/>
                  <a:sym typeface="Arial"/>
                </a:rPr>
                <a:t>I</a:t>
              </a:r>
            </a:p>
          </p:txBody>
        </p:sp>
      </p:grpSp>
      <p:sp>
        <p:nvSpPr>
          <p:cNvPr id="43" name="TextBox 42">
            <a:extLst>
              <a:ext uri="{FF2B5EF4-FFF2-40B4-BE49-F238E27FC236}">
                <a16:creationId xmlns:a16="http://schemas.microsoft.com/office/drawing/2014/main" id="{6A77562F-A372-A850-F9EC-B23027FB3611}"/>
              </a:ext>
            </a:extLst>
          </p:cNvPr>
          <p:cNvSpPr txBox="1"/>
          <p:nvPr/>
        </p:nvSpPr>
        <p:spPr>
          <a:xfrm>
            <a:off x="1032647" y="105421"/>
            <a:ext cx="403106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cs typeface="Arial"/>
                <a:sym typeface="Arial"/>
              </a:rPr>
              <a:t>Vị trí của vật chuyển động tại các thời điểm</a:t>
            </a:r>
          </a:p>
        </p:txBody>
      </p:sp>
      <p:pic>
        <p:nvPicPr>
          <p:cNvPr id="3074" name="Picture 2" descr="Bản đồ các tỉnh miền Bắc">
            <a:extLst>
              <a:ext uri="{FF2B5EF4-FFF2-40B4-BE49-F238E27FC236}">
                <a16:creationId xmlns:a16="http://schemas.microsoft.com/office/drawing/2014/main" id="{A22B3A8F-F374-B1B9-EA8A-C74BC082D3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79"/>
          <a:stretch/>
        </p:blipFill>
        <p:spPr bwMode="auto">
          <a:xfrm>
            <a:off x="3806728" y="940028"/>
            <a:ext cx="5300652" cy="39344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8A6E87E-B65D-C712-00A2-D208815395FA}"/>
              </a:ext>
            </a:extLst>
          </p:cNvPr>
          <p:cNvSpPr/>
          <p:nvPr/>
        </p:nvSpPr>
        <p:spPr>
          <a:xfrm>
            <a:off x="6953250" y="3219450"/>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13B437-E293-0F59-105E-97D3290F95A6}"/>
              </a:ext>
            </a:extLst>
          </p:cNvPr>
          <p:cNvSpPr/>
          <p:nvPr/>
        </p:nvSpPr>
        <p:spPr>
          <a:xfrm>
            <a:off x="7728429" y="3343275"/>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86CA761-4C3D-3499-971F-B987DADECAD4}"/>
              </a:ext>
            </a:extLst>
          </p:cNvPr>
          <p:cNvCxnSpPr>
            <a:cxnSpLocks/>
            <a:stCxn id="2" idx="6"/>
            <a:endCxn id="17" idx="2"/>
          </p:cNvCxnSpPr>
          <p:nvPr/>
        </p:nvCxnSpPr>
        <p:spPr>
          <a:xfrm>
            <a:off x="7086600" y="3281363"/>
            <a:ext cx="641829" cy="123825"/>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B269D90-662E-D74C-6513-D0A8E000D5C1}"/>
              </a:ext>
            </a:extLst>
          </p:cNvPr>
          <p:cNvSpPr txBox="1"/>
          <p:nvPr/>
        </p:nvSpPr>
        <p:spPr>
          <a:xfrm>
            <a:off x="40224" y="-558104"/>
            <a:ext cx="5447874" cy="400110"/>
          </a:xfrm>
          <a:prstGeom prst="rect">
            <a:avLst/>
          </a:prstGeom>
          <a:noFill/>
        </p:spPr>
        <p:txBody>
          <a:bodyPr wrap="square">
            <a:spAutoFit/>
          </a:bodyPr>
          <a:lstStyle/>
          <a:p>
            <a:pPr algn="just"/>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000" dirty="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AD1F8C6C-2FD9-CA20-B7D9-B1680EECE880}"/>
              </a:ext>
            </a:extLst>
          </p:cNvPr>
          <p:cNvGrpSpPr/>
          <p:nvPr/>
        </p:nvGrpSpPr>
        <p:grpSpPr>
          <a:xfrm>
            <a:off x="-1886035" y="1064469"/>
            <a:ext cx="1796460" cy="1286944"/>
            <a:chOff x="2582861" y="3754152"/>
            <a:chExt cx="1796460" cy="1286944"/>
          </a:xfrm>
        </p:grpSpPr>
        <p:pic>
          <p:nvPicPr>
            <p:cNvPr id="24" name="Graphic 23" descr="Work from home house with solid fill">
              <a:extLst>
                <a:ext uri="{FF2B5EF4-FFF2-40B4-BE49-F238E27FC236}">
                  <a16:creationId xmlns:a16="http://schemas.microsoft.com/office/drawing/2014/main" id="{5440BAA3-CBD8-F064-2C6D-9536E99253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2861" y="4529064"/>
              <a:ext cx="512032" cy="512032"/>
            </a:xfrm>
            <a:prstGeom prst="rect">
              <a:avLst/>
            </a:prstGeom>
          </p:spPr>
        </p:pic>
        <p:cxnSp>
          <p:nvCxnSpPr>
            <p:cNvPr id="25" name="Connector: Curved 24">
              <a:extLst>
                <a:ext uri="{FF2B5EF4-FFF2-40B4-BE49-F238E27FC236}">
                  <a16:creationId xmlns:a16="http://schemas.microsoft.com/office/drawing/2014/main" id="{201FB84D-89CE-EFEF-8FB5-CE9226D907B6}"/>
                </a:ext>
              </a:extLst>
            </p:cNvPr>
            <p:cNvCxnSpPr>
              <a:cxnSpLocks/>
              <a:stCxn id="24" idx="3"/>
              <a:endCxn id="26"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Graphic 25" descr="Schoolhouse with solid fill">
              <a:extLst>
                <a:ext uri="{FF2B5EF4-FFF2-40B4-BE49-F238E27FC236}">
                  <a16:creationId xmlns:a16="http://schemas.microsoft.com/office/drawing/2014/main" id="{1F70D520-09F1-D46B-DE66-3EAB62A19F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44502" y="3754152"/>
              <a:ext cx="734819" cy="735759"/>
            </a:xfrm>
            <a:prstGeom prst="rect">
              <a:avLst/>
            </a:prstGeom>
          </p:spPr>
        </p:pic>
      </p:grpSp>
    </p:spTree>
    <p:extLst>
      <p:ext uri="{BB962C8B-B14F-4D97-AF65-F5344CB8AC3E}">
        <p14:creationId xmlns:p14="http://schemas.microsoft.com/office/powerpoint/2010/main" val="1410621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6" presetClass="emph" presetSubtype="0" repeatCount="3000" fill="hold" grpId="1" nodeType="afterEffect">
                                  <p:stCondLst>
                                    <p:cond delay="0"/>
                                  </p:stCondLst>
                                  <p:childTnLst>
                                    <p:animScale>
                                      <p:cBhvr>
                                        <p:cTn id="15" dur="1000" fill="hold"/>
                                        <p:tgtEl>
                                          <p:spTgt spid="2"/>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6" presetClass="emph" presetSubtype="0" repeatCount="3000" fill="hold" grpId="1" nodeType="afterEffect">
                                  <p:stCondLst>
                                    <p:cond delay="0"/>
                                  </p:stCondLst>
                                  <p:childTnLst>
                                    <p:animScale>
                                      <p:cBhvr>
                                        <p:cTn id="23" dur="1000" fill="hold"/>
                                        <p:tgtEl>
                                          <p:spTgt spid="17"/>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8" repeatCount="3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wipe(left)">
                                      <p:cBhvr>
                                        <p:cTn id="3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6" name="TextBox 35">
            <a:extLst>
              <a:ext uri="{FF2B5EF4-FFF2-40B4-BE49-F238E27FC236}">
                <a16:creationId xmlns:a16="http://schemas.microsoft.com/office/drawing/2014/main" id="{8F44D239-16DC-BB5B-6B11-2AA4A3199789}"/>
              </a:ext>
            </a:extLst>
          </p:cNvPr>
          <p:cNvSpPr txBox="1"/>
          <p:nvPr/>
        </p:nvSpPr>
        <p:spPr>
          <a:xfrm>
            <a:off x="1780347" y="908750"/>
            <a:ext cx="6606389" cy="461665"/>
          </a:xfrm>
          <a:prstGeom prst="rect">
            <a:avLst/>
          </a:prstGeom>
          <a:noFill/>
        </p:spPr>
        <p:txBody>
          <a:bodyPr wrap="square">
            <a:spAutoFit/>
          </a:bodyPr>
          <a:lstStyle/>
          <a:p>
            <a:pPr algn="just"/>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400" b="1" i="1" dirty="0">
              <a:solidFill>
                <a:srgbClr val="00B05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4A9F0F14-9C93-5BDE-291F-656BCBE14A5C}"/>
              </a:ext>
            </a:extLst>
          </p:cNvPr>
          <p:cNvSpPr txBox="1"/>
          <p:nvPr/>
        </p:nvSpPr>
        <p:spPr>
          <a:xfrm>
            <a:off x="364099" y="2206331"/>
            <a:ext cx="1358800" cy="461665"/>
          </a:xfrm>
          <a:prstGeom prst="rect">
            <a:avLst/>
          </a:prstGeom>
          <a:noFill/>
        </p:spPr>
        <p:txBody>
          <a:bodyPr wrap="square">
            <a:spAutoFit/>
          </a:bodyPr>
          <a:lstStyle/>
          <a:p>
            <a:r>
              <a:rPr lang="en-US" sz="2400" b="1" i="1" u="sng"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en-US" sz="2400" b="1" i="1" u="sng"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í</a:t>
            </a:r>
            <a:r>
              <a:rPr lang="en-US" sz="2400" b="1" i="1"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u="sng"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dụ</a:t>
            </a:r>
            <a:r>
              <a:rPr lang="en-US" sz="2400" b="1" i="1" u="sng"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i="1" u="sng" dirty="0">
              <a:solidFill>
                <a:srgbClr val="0070C0"/>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7ACE9062-09A2-34A9-3BD2-4FABD75AB9CE}"/>
              </a:ext>
            </a:extLst>
          </p:cNvPr>
          <p:cNvSpPr txBox="1"/>
          <p:nvPr/>
        </p:nvSpPr>
        <p:spPr>
          <a:xfrm>
            <a:off x="594351" y="-1953428"/>
            <a:ext cx="3104724"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Dùng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đồ</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Việt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Nam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tọa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phố</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so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thủ</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đô</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Nội</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92802596-9529-AE4A-E89F-E4CFAFF0C8E2}"/>
              </a:ext>
            </a:extLst>
          </p:cNvPr>
          <p:cNvSpPr txBox="1"/>
          <p:nvPr/>
        </p:nvSpPr>
        <p:spPr>
          <a:xfrm>
            <a:off x="364099" y="5455939"/>
            <a:ext cx="3369725" cy="198490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 trí của thành phố Hải Phòng so với vị trí của thủ đô Hà Nội</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Tọa độ địa lí:</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Thành phố Hải Phòng nằm ở phía Đông so với thành phố Hà Nội và cách khoảng 106 km.</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pic>
        <p:nvPicPr>
          <p:cNvPr id="48" name="Picture 2" descr="Bản đồ các tỉnh miền Bắc">
            <a:extLst>
              <a:ext uri="{FF2B5EF4-FFF2-40B4-BE49-F238E27FC236}">
                <a16:creationId xmlns:a16="http://schemas.microsoft.com/office/drawing/2014/main" id="{218C4802-BF3B-0400-CAE9-ADE7DDD1A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79"/>
          <a:stretch/>
        </p:blipFill>
        <p:spPr bwMode="auto">
          <a:xfrm>
            <a:off x="9371239" y="1895805"/>
            <a:ext cx="2256648" cy="167499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E4A174E7-EA15-9C2E-F644-94DC8A934654}"/>
              </a:ext>
            </a:extLst>
          </p:cNvPr>
          <p:cNvGrpSpPr/>
          <p:nvPr/>
        </p:nvGrpSpPr>
        <p:grpSpPr>
          <a:xfrm>
            <a:off x="40224" y="-57218"/>
            <a:ext cx="914400" cy="914400"/>
            <a:chOff x="3974394" y="692150"/>
            <a:chExt cx="1620969" cy="1621134"/>
          </a:xfrm>
        </p:grpSpPr>
        <p:sp>
          <p:nvSpPr>
            <p:cNvPr id="51" name="Arrow: Circular 50">
              <a:extLst>
                <a:ext uri="{FF2B5EF4-FFF2-40B4-BE49-F238E27FC236}">
                  <a16:creationId xmlns:a16="http://schemas.microsoft.com/office/drawing/2014/main" id="{6D2DD2B2-DD7A-65DE-A3A5-E23E7FB052AF}"/>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52" name="Freeform: Shape 51">
              <a:extLst>
                <a:ext uri="{FF2B5EF4-FFF2-40B4-BE49-F238E27FC236}">
                  <a16:creationId xmlns:a16="http://schemas.microsoft.com/office/drawing/2014/main" id="{8293EAB5-DB4D-B4BC-CAC3-8D8A2B23CDCD}"/>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C00000"/>
                  </a:solidFill>
                  <a:effectLst/>
                  <a:uLnTx/>
                  <a:uFillTx/>
                  <a:latin typeface="Arial"/>
                  <a:ea typeface="+mn-ea"/>
                  <a:cs typeface="+mn-cs"/>
                  <a:sym typeface="Arial"/>
                </a:rPr>
                <a:t>I</a:t>
              </a:r>
            </a:p>
          </p:txBody>
        </p:sp>
      </p:grpSp>
      <p:sp>
        <p:nvSpPr>
          <p:cNvPr id="53" name="TextBox 52">
            <a:extLst>
              <a:ext uri="{FF2B5EF4-FFF2-40B4-BE49-F238E27FC236}">
                <a16:creationId xmlns:a16="http://schemas.microsoft.com/office/drawing/2014/main" id="{0CF81663-CCF9-C1D1-9463-D5D2A256656E}"/>
              </a:ext>
            </a:extLst>
          </p:cNvPr>
          <p:cNvSpPr txBox="1"/>
          <p:nvPr/>
        </p:nvSpPr>
        <p:spPr>
          <a:xfrm>
            <a:off x="956447" y="219721"/>
            <a:ext cx="694379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cs typeface="Arial"/>
                <a:sym typeface="Arial"/>
              </a:rPr>
              <a:t>Vị trí của vật chuyển động tại các thời điểm</a:t>
            </a:r>
          </a:p>
        </p:txBody>
      </p:sp>
      <p:grpSp>
        <p:nvGrpSpPr>
          <p:cNvPr id="54" name="Group 53">
            <a:extLst>
              <a:ext uri="{FF2B5EF4-FFF2-40B4-BE49-F238E27FC236}">
                <a16:creationId xmlns:a16="http://schemas.microsoft.com/office/drawing/2014/main" id="{F8971D1B-A5B2-96CB-07A8-1890ADAD8446}"/>
              </a:ext>
            </a:extLst>
          </p:cNvPr>
          <p:cNvGrpSpPr/>
          <p:nvPr/>
        </p:nvGrpSpPr>
        <p:grpSpPr>
          <a:xfrm>
            <a:off x="30880" y="678666"/>
            <a:ext cx="1796460" cy="1286944"/>
            <a:chOff x="2582861" y="3754152"/>
            <a:chExt cx="1796460" cy="1286944"/>
          </a:xfrm>
        </p:grpSpPr>
        <p:pic>
          <p:nvPicPr>
            <p:cNvPr id="55" name="Graphic 54" descr="Work from home house with solid fill">
              <a:extLst>
                <a:ext uri="{FF2B5EF4-FFF2-40B4-BE49-F238E27FC236}">
                  <a16:creationId xmlns:a16="http://schemas.microsoft.com/office/drawing/2014/main" id="{D2C0C819-3173-6202-022E-F1843FAEE3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2861" y="4529064"/>
              <a:ext cx="512032" cy="512032"/>
            </a:xfrm>
            <a:prstGeom prst="rect">
              <a:avLst/>
            </a:prstGeom>
          </p:spPr>
        </p:pic>
        <p:cxnSp>
          <p:nvCxnSpPr>
            <p:cNvPr id="56" name="Connector: Curved 55">
              <a:extLst>
                <a:ext uri="{FF2B5EF4-FFF2-40B4-BE49-F238E27FC236}">
                  <a16:creationId xmlns:a16="http://schemas.microsoft.com/office/drawing/2014/main" id="{9B2BC268-71EB-CE3A-9294-C1ED06A86FA2}"/>
                </a:ext>
              </a:extLst>
            </p:cNvPr>
            <p:cNvCxnSpPr>
              <a:cxnSpLocks/>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a:extLst>
                <a:ext uri="{FF2B5EF4-FFF2-40B4-BE49-F238E27FC236}">
                  <a16:creationId xmlns:a16="http://schemas.microsoft.com/office/drawing/2014/main" id="{131B1199-659D-DF8B-EAAF-E5B4B1DAE4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4502" y="3754152"/>
              <a:ext cx="734819" cy="735759"/>
            </a:xfrm>
            <a:prstGeom prst="rect">
              <a:avLst/>
            </a:prstGeom>
          </p:spPr>
        </p:pic>
      </p:grpSp>
      <p:grpSp>
        <p:nvGrpSpPr>
          <p:cNvPr id="71" name="Group 70">
            <a:extLst>
              <a:ext uri="{FF2B5EF4-FFF2-40B4-BE49-F238E27FC236}">
                <a16:creationId xmlns:a16="http://schemas.microsoft.com/office/drawing/2014/main" id="{8F995783-6F0A-7303-3D3E-E9BAEE20E557}"/>
              </a:ext>
            </a:extLst>
          </p:cNvPr>
          <p:cNvGrpSpPr/>
          <p:nvPr/>
        </p:nvGrpSpPr>
        <p:grpSpPr>
          <a:xfrm>
            <a:off x="1381570" y="1428561"/>
            <a:ext cx="7151011" cy="703353"/>
            <a:chOff x="1129389" y="1296878"/>
            <a:chExt cx="7151011" cy="703353"/>
          </a:xfrm>
        </p:grpSpPr>
        <p:pic>
          <p:nvPicPr>
            <p:cNvPr id="12" name="Graphic 11" descr="Right pointing backhand index outline">
              <a:extLst>
                <a:ext uri="{FF2B5EF4-FFF2-40B4-BE49-F238E27FC236}">
                  <a16:creationId xmlns:a16="http://schemas.microsoft.com/office/drawing/2014/main" id="{524EAAC7-07ED-3088-7EEC-D4AD25F23E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389" y="1296878"/>
              <a:ext cx="703353" cy="703353"/>
            </a:xfrm>
            <a:prstGeom prst="rect">
              <a:avLst/>
            </a:prstGeom>
          </p:spPr>
        </p:pic>
        <p:sp>
          <p:nvSpPr>
            <p:cNvPr id="58" name="TextBox 57">
              <a:extLst>
                <a:ext uri="{FF2B5EF4-FFF2-40B4-BE49-F238E27FC236}">
                  <a16:creationId xmlns:a16="http://schemas.microsoft.com/office/drawing/2014/main" id="{87B91548-1945-ED62-FFB6-6179DB974D3B}"/>
                </a:ext>
              </a:extLst>
            </p:cNvPr>
            <p:cNvSpPr txBox="1"/>
            <p:nvPr/>
          </p:nvSpPr>
          <p:spPr>
            <a:xfrm>
              <a:off x="1827340" y="1358396"/>
              <a:ext cx="6453060" cy="461665"/>
            </a:xfrm>
            <a:prstGeom prst="rect">
              <a:avLst/>
            </a:prstGeom>
            <a:noFill/>
          </p:spPr>
          <p:txBody>
            <a:bodyPr wrap="square">
              <a:spAutoFit/>
            </a:bodyPr>
            <a:lstStyle/>
            <a:p>
              <a:pPr algn="just"/>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grpSp>
      <p:sp>
        <p:nvSpPr>
          <p:cNvPr id="65" name="Freeform: Shape 64">
            <a:extLst>
              <a:ext uri="{FF2B5EF4-FFF2-40B4-BE49-F238E27FC236}">
                <a16:creationId xmlns:a16="http://schemas.microsoft.com/office/drawing/2014/main" id="{A1026313-4288-4041-E047-A8CA6D731458}"/>
              </a:ext>
            </a:extLst>
          </p:cNvPr>
          <p:cNvSpPr/>
          <p:nvPr/>
        </p:nvSpPr>
        <p:spPr>
          <a:xfrm>
            <a:off x="1289849" y="2364727"/>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t>
            </a:r>
            <a:r>
              <a:rPr lang="en-US" sz="2400" b="1" kern="12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0</a:t>
            </a: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6h </a:t>
            </a:r>
            <a:endParaRPr lang="en-US" sz="2400" b="1" kern="1200">
              <a:solidFill>
                <a:srgbClr val="0070C0"/>
              </a:solidFill>
            </a:endParaRPr>
          </a:p>
        </p:txBody>
      </p:sp>
      <p:sp>
        <p:nvSpPr>
          <p:cNvPr id="67" name="Freeform: Shape 66">
            <a:extLst>
              <a:ext uri="{FF2B5EF4-FFF2-40B4-BE49-F238E27FC236}">
                <a16:creationId xmlns:a16="http://schemas.microsoft.com/office/drawing/2014/main" id="{5F1467D3-1221-576C-EA95-0953D5CC7355}"/>
              </a:ext>
            </a:extLst>
          </p:cNvPr>
          <p:cNvSpPr/>
          <p:nvPr/>
        </p:nvSpPr>
        <p:spPr>
          <a:xfrm>
            <a:off x="3087629" y="2755552"/>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577850">
              <a:lnSpc>
                <a:spcPct val="90000"/>
              </a:lnSpc>
              <a:spcBef>
                <a:spcPct val="0"/>
              </a:spcBef>
              <a:spcAft>
                <a:spcPct val="35000"/>
              </a:spcAft>
              <a:buNone/>
            </a:pPr>
            <a:endParaRPr lang="en-US" sz="2400" b="1" kern="1200">
              <a:solidFill>
                <a:srgbClr val="0070C0"/>
              </a:solidFill>
            </a:endParaRPr>
          </a:p>
        </p:txBody>
      </p:sp>
      <p:sp>
        <p:nvSpPr>
          <p:cNvPr id="68" name="Freeform: Shape 67">
            <a:extLst>
              <a:ext uri="{FF2B5EF4-FFF2-40B4-BE49-F238E27FC236}">
                <a16:creationId xmlns:a16="http://schemas.microsoft.com/office/drawing/2014/main" id="{F4358B27-4C37-8080-869D-A5E58FAE543A}"/>
              </a:ext>
            </a:extLst>
          </p:cNvPr>
          <p:cNvSpPr/>
          <p:nvPr/>
        </p:nvSpPr>
        <p:spPr>
          <a:xfrm>
            <a:off x="3922804" y="2395439"/>
            <a:ext cx="2085509"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 gian chuyển động là Δt = 1h </a:t>
            </a:r>
            <a:endParaRPr lang="en-US" sz="2400" b="1" kern="1200">
              <a:solidFill>
                <a:srgbClr val="0070C0"/>
              </a:solidFill>
            </a:endParaRPr>
          </a:p>
        </p:txBody>
      </p:sp>
      <p:sp>
        <p:nvSpPr>
          <p:cNvPr id="70" name="Freeform: Shape 69">
            <a:extLst>
              <a:ext uri="{FF2B5EF4-FFF2-40B4-BE49-F238E27FC236}">
                <a16:creationId xmlns:a16="http://schemas.microsoft.com/office/drawing/2014/main" id="{E6B9D1EC-F97C-F946-3A79-EA5916D4EA21}"/>
              </a:ext>
            </a:extLst>
          </p:cNvPr>
          <p:cNvSpPr/>
          <p:nvPr/>
        </p:nvSpPr>
        <p:spPr>
          <a:xfrm>
            <a:off x="6879987" y="2364727"/>
            <a:ext cx="2177682"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400" b="1" kern="1200">
                <a:solidFill>
                  <a:srgbClr val="0070C0"/>
                </a:solidFill>
                <a:latin typeface="Calibri" panose="020F0502020204030204" pitchFamily="34" charset="0"/>
                <a:ea typeface="Times New Roman" panose="02020603050405020304" pitchFamily="18" charset="0"/>
                <a:cs typeface="Calibri" panose="020F0502020204030204" pitchFamily="34" charset="0"/>
              </a:rPr>
              <a:t>T</a:t>
            </a:r>
            <a:r>
              <a:rPr lang="en-US" sz="24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hời điểm em tới trường là 7h</a:t>
            </a:r>
            <a:endParaRPr lang="en-US" sz="2400" b="1" kern="1200">
              <a:solidFill>
                <a:srgbClr val="0070C0"/>
              </a:solidFill>
            </a:endParaRPr>
          </a:p>
        </p:txBody>
      </p:sp>
      <p:sp>
        <p:nvSpPr>
          <p:cNvPr id="40" name="Arrow: Right 39">
            <a:extLst>
              <a:ext uri="{FF2B5EF4-FFF2-40B4-BE49-F238E27FC236}">
                <a16:creationId xmlns:a16="http://schemas.microsoft.com/office/drawing/2014/main" id="{DEB12712-150F-074F-C001-88CB147EB797}"/>
              </a:ext>
            </a:extLst>
          </p:cNvPr>
          <p:cNvSpPr/>
          <p:nvPr/>
        </p:nvSpPr>
        <p:spPr>
          <a:xfrm>
            <a:off x="6183817" y="289017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solidFill>
                <a:srgbClr val="0070C0"/>
              </a:solidFill>
            </a:endParaRPr>
          </a:p>
        </p:txBody>
      </p:sp>
      <p:grpSp>
        <p:nvGrpSpPr>
          <p:cNvPr id="74" name="Group 73">
            <a:extLst>
              <a:ext uri="{FF2B5EF4-FFF2-40B4-BE49-F238E27FC236}">
                <a16:creationId xmlns:a16="http://schemas.microsoft.com/office/drawing/2014/main" id="{06BD1235-718A-7725-8960-66ECF2BCA52D}"/>
              </a:ext>
            </a:extLst>
          </p:cNvPr>
          <p:cNvGrpSpPr/>
          <p:nvPr/>
        </p:nvGrpSpPr>
        <p:grpSpPr>
          <a:xfrm>
            <a:off x="1374023" y="2080088"/>
            <a:ext cx="6998418" cy="946906"/>
            <a:chOff x="1257145" y="1448922"/>
            <a:chExt cx="6998418" cy="946906"/>
          </a:xfrm>
        </p:grpSpPr>
        <p:sp>
          <p:nvSpPr>
            <p:cNvPr id="46" name="TextBox 45">
              <a:extLst>
                <a:ext uri="{FF2B5EF4-FFF2-40B4-BE49-F238E27FC236}">
                  <a16:creationId xmlns:a16="http://schemas.microsoft.com/office/drawing/2014/main" id="{22C50287-7DFD-48D3-D23B-2AE61EBE526F}"/>
                </a:ext>
              </a:extLst>
            </p:cNvPr>
            <p:cNvSpPr txBox="1"/>
            <p:nvPr/>
          </p:nvSpPr>
          <p:spPr>
            <a:xfrm>
              <a:off x="1975592" y="1478974"/>
              <a:ext cx="6279971" cy="916854"/>
            </a:xfrm>
            <a:prstGeom prst="rect">
              <a:avLst/>
            </a:prstGeom>
            <a:noFill/>
          </p:spPr>
          <p:txBody>
            <a:bodyPr wrap="square">
              <a:spAutoFit/>
            </a:bodyPr>
            <a:lstStyle/>
            <a:p>
              <a:pPr>
                <a:lnSpc>
                  <a:spcPct val="115000"/>
                </a:lnSpc>
              </a:pPr>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2" name="Graphic 71" descr="Right pointing backhand index outline">
              <a:extLst>
                <a:ext uri="{FF2B5EF4-FFF2-40B4-BE49-F238E27FC236}">
                  <a16:creationId xmlns:a16="http://schemas.microsoft.com/office/drawing/2014/main" id="{C3F7B455-35BC-B24B-082F-29764305D9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7145" y="1448922"/>
              <a:ext cx="703353" cy="771286"/>
            </a:xfrm>
            <a:prstGeom prst="rect">
              <a:avLst/>
            </a:prstGeom>
          </p:spPr>
        </p:pic>
      </p:grpSp>
      <p:sp>
        <p:nvSpPr>
          <p:cNvPr id="73" name="TextBox 72">
            <a:extLst>
              <a:ext uri="{FF2B5EF4-FFF2-40B4-BE49-F238E27FC236}">
                <a16:creationId xmlns:a16="http://schemas.microsoft.com/office/drawing/2014/main" id="{7820FD24-AA4D-B832-217D-503C1DEF2C2B}"/>
              </a:ext>
            </a:extLst>
          </p:cNvPr>
          <p:cNvSpPr txBox="1"/>
          <p:nvPr/>
        </p:nvSpPr>
        <p:spPr>
          <a:xfrm>
            <a:off x="1864745" y="846557"/>
            <a:ext cx="6453060" cy="49212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Như</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vậy</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để</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đinh</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a:t>
            </a:r>
            <a:r>
              <a:rPr kumimoji="0" lang="en-US" sz="2400" b="1" i="1" u="none" strike="noStrike" kern="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điểm:</a:t>
            </a:r>
            <a:endParaRPr kumimoji="0" lang="vi-VN"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76" name="Freeform: Shape 75">
            <a:extLst>
              <a:ext uri="{FF2B5EF4-FFF2-40B4-BE49-F238E27FC236}">
                <a16:creationId xmlns:a16="http://schemas.microsoft.com/office/drawing/2014/main" id="{18851C63-7FC8-AF3E-B765-E0151E8FB05C}"/>
              </a:ext>
            </a:extLst>
          </p:cNvPr>
          <p:cNvSpPr/>
          <p:nvPr/>
        </p:nvSpPr>
        <p:spPr>
          <a:xfrm>
            <a:off x="662851" y="5326580"/>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 tọa độ </a:t>
            </a:r>
            <a:endParaRPr lang="en-US" sz="2400" kern="1200">
              <a:solidFill>
                <a:srgbClr val="000000"/>
              </a:solidFill>
            </a:endParaRPr>
          </a:p>
        </p:txBody>
      </p:sp>
    </p:spTree>
    <p:extLst>
      <p:ext uri="{BB962C8B-B14F-4D97-AF65-F5344CB8AC3E}">
        <p14:creationId xmlns:p14="http://schemas.microsoft.com/office/powerpoint/2010/main" val="193407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1" nodeType="click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1" nodeType="click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p:cTn id="41" dur="500" fill="hold"/>
                                        <p:tgtEl>
                                          <p:spTgt spid="70"/>
                                        </p:tgtEl>
                                        <p:attrNameLst>
                                          <p:attrName>ppt_w</p:attrName>
                                        </p:attrNameLst>
                                      </p:cBhvr>
                                      <p:tavLst>
                                        <p:tav tm="0">
                                          <p:val>
                                            <p:fltVal val="0"/>
                                          </p:val>
                                        </p:tav>
                                        <p:tav tm="100000">
                                          <p:val>
                                            <p:strVal val="#ppt_w"/>
                                          </p:val>
                                        </p:tav>
                                      </p:tavLst>
                                    </p:anim>
                                    <p:anim calcmode="lin" valueType="num">
                                      <p:cBhvr>
                                        <p:cTn id="42" dur="500" fill="hold"/>
                                        <p:tgtEl>
                                          <p:spTgt spid="70"/>
                                        </p:tgtEl>
                                        <p:attrNameLst>
                                          <p:attrName>ppt_h</p:attrName>
                                        </p:attrNameLst>
                                      </p:cBhvr>
                                      <p:tavLst>
                                        <p:tav tm="0">
                                          <p:val>
                                            <p:fltVal val="0"/>
                                          </p:val>
                                        </p:tav>
                                        <p:tav tm="100000">
                                          <p:val>
                                            <p:strVal val="#ppt_h"/>
                                          </p:val>
                                        </p:tav>
                                      </p:tavLst>
                                    </p:anim>
                                    <p:animEffect transition="in" filter="fade">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2.5E-6 4.5679E-6 L -2.5E-6 0.25 " pathEditMode="relative" rAng="0" ptsTypes="AA">
                                      <p:cBhvr>
                                        <p:cTn id="47" dur="2000" fill="hold"/>
                                        <p:tgtEl>
                                          <p:spTgt spid="37"/>
                                        </p:tgtEl>
                                        <p:attrNameLst>
                                          <p:attrName>ppt_x</p:attrName>
                                          <p:attrName>ppt_y</p:attrName>
                                        </p:attrNameLst>
                                      </p:cBhvr>
                                      <p:rCtr x="0" y="12500"/>
                                    </p:animMotion>
                                  </p:childTnLst>
                                </p:cTn>
                              </p:par>
                              <p:par>
                                <p:cTn id="48" presetID="42" presetClass="path" presetSubtype="0" accel="50000" decel="50000" fill="hold" grpId="0" nodeType="withEffect">
                                  <p:stCondLst>
                                    <p:cond delay="0"/>
                                  </p:stCondLst>
                                  <p:childTnLst>
                                    <p:animMotion origin="layout" path="M 2.22222E-6 4.69136E-6 L 2.22222E-6 0.25 " pathEditMode="relative" rAng="0" ptsTypes="AA">
                                      <p:cBhvr>
                                        <p:cTn id="49" dur="2000" fill="hold"/>
                                        <p:tgtEl>
                                          <p:spTgt spid="65"/>
                                        </p:tgtEl>
                                        <p:attrNameLst>
                                          <p:attrName>ppt_x</p:attrName>
                                          <p:attrName>ppt_y</p:attrName>
                                        </p:attrNameLst>
                                      </p:cBhvr>
                                      <p:rCtr x="0" y="12500"/>
                                    </p:animMotion>
                                  </p:childTnLst>
                                </p:cTn>
                              </p:par>
                              <p:par>
                                <p:cTn id="50" presetID="42" presetClass="path" presetSubtype="0" accel="50000" decel="50000" fill="hold" grpId="0" nodeType="withEffect">
                                  <p:stCondLst>
                                    <p:cond delay="0"/>
                                  </p:stCondLst>
                                  <p:childTnLst>
                                    <p:animMotion origin="layout" path="M 8.33333E-7 4.32099E-6 L 8.33333E-7 0.25 " pathEditMode="relative" rAng="0" ptsTypes="AA">
                                      <p:cBhvr>
                                        <p:cTn id="51" dur="2000" fill="hold"/>
                                        <p:tgtEl>
                                          <p:spTgt spid="67"/>
                                        </p:tgtEl>
                                        <p:attrNameLst>
                                          <p:attrName>ppt_x</p:attrName>
                                          <p:attrName>ppt_y</p:attrName>
                                        </p:attrNameLst>
                                      </p:cBhvr>
                                      <p:rCtr x="0" y="12500"/>
                                    </p:animMotion>
                                  </p:childTnLst>
                                </p:cTn>
                              </p:par>
                              <p:par>
                                <p:cTn id="52" presetID="42" presetClass="path" presetSubtype="0" accel="50000" decel="50000" fill="hold" grpId="0" nodeType="withEffect">
                                  <p:stCondLst>
                                    <p:cond delay="0"/>
                                  </p:stCondLst>
                                  <p:childTnLst>
                                    <p:animMotion origin="layout" path="M 4.44444E-6 4.93827E-7 L 4.44444E-6 0.25 " pathEditMode="relative" rAng="0" ptsTypes="AA">
                                      <p:cBhvr>
                                        <p:cTn id="53" dur="2000" fill="hold"/>
                                        <p:tgtEl>
                                          <p:spTgt spid="68"/>
                                        </p:tgtEl>
                                        <p:attrNameLst>
                                          <p:attrName>ppt_x</p:attrName>
                                          <p:attrName>ppt_y</p:attrName>
                                        </p:attrNameLst>
                                      </p:cBhvr>
                                      <p:rCtr x="0" y="12500"/>
                                    </p:animMotion>
                                  </p:childTnLst>
                                </p:cTn>
                              </p:par>
                              <p:par>
                                <p:cTn id="54" presetID="42" presetClass="path" presetSubtype="0" accel="50000" decel="50000" fill="hold" grpId="0" nodeType="withEffect">
                                  <p:stCondLst>
                                    <p:cond delay="0"/>
                                  </p:stCondLst>
                                  <p:childTnLst>
                                    <p:animMotion origin="layout" path="M 2.22222E-6 4.69136E-6 L 2.22222E-6 0.25 " pathEditMode="relative" rAng="0" ptsTypes="AA">
                                      <p:cBhvr>
                                        <p:cTn id="55" dur="2000" fill="hold"/>
                                        <p:tgtEl>
                                          <p:spTgt spid="70"/>
                                        </p:tgtEl>
                                        <p:attrNameLst>
                                          <p:attrName>ppt_x</p:attrName>
                                          <p:attrName>ppt_y</p:attrName>
                                        </p:attrNameLst>
                                      </p:cBhvr>
                                      <p:rCtr x="0" y="12500"/>
                                    </p:animMotion>
                                  </p:childTnLst>
                                </p:cTn>
                              </p:par>
                              <p:par>
                                <p:cTn id="56" presetID="42" presetClass="path" presetSubtype="0" accel="50000" decel="50000" fill="hold" grpId="1" nodeType="withEffect">
                                  <p:stCondLst>
                                    <p:cond delay="0"/>
                                  </p:stCondLst>
                                  <p:childTnLst>
                                    <p:animMotion origin="layout" path="M 2.5E-6 4.93827E-7 L 2.5E-6 0.25 " pathEditMode="relative" rAng="0" ptsTypes="AA">
                                      <p:cBhvr>
                                        <p:cTn id="57" dur="2000" fill="hold"/>
                                        <p:tgtEl>
                                          <p:spTgt spid="40"/>
                                        </p:tgtEl>
                                        <p:attrNameLst>
                                          <p:attrName>ppt_x</p:attrName>
                                          <p:attrName>ppt_y</p:attrName>
                                        </p:attrNameLst>
                                      </p:cBhvr>
                                      <p:rCtr x="0" y="12500"/>
                                    </p:animMotion>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grpId="0" nodeType="clickEffect">
                                  <p:stCondLst>
                                    <p:cond delay="0"/>
                                  </p:stCondLst>
                                  <p:childTnLst>
                                    <p:animMotion origin="layout" path="M -2.77778E-6 3.7037E-6 L -2.77778E-6 -0.25 " pathEditMode="relative" rAng="0" ptsTypes="AA">
                                      <p:cBhvr>
                                        <p:cTn id="61" dur="1000" fill="hold"/>
                                        <p:tgtEl>
                                          <p:spTgt spid="36"/>
                                        </p:tgtEl>
                                        <p:attrNameLst>
                                          <p:attrName>ppt_x</p:attrName>
                                          <p:attrName>ppt_y</p:attrName>
                                        </p:attrNameLst>
                                      </p:cBhvr>
                                      <p:rCtr x="0" y="-12500"/>
                                    </p:animMotion>
                                  </p:childTnLst>
                                </p:cTn>
                              </p:par>
                              <p:par>
                                <p:cTn id="62" presetID="2" presetClass="entr" presetSubtype="1"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 calcmode="lin" valueType="num">
                                      <p:cBhvr additive="base">
                                        <p:cTn id="64" dur="1000" fill="hold"/>
                                        <p:tgtEl>
                                          <p:spTgt spid="73"/>
                                        </p:tgtEl>
                                        <p:attrNameLst>
                                          <p:attrName>ppt_x</p:attrName>
                                        </p:attrNameLst>
                                      </p:cBhvr>
                                      <p:tavLst>
                                        <p:tav tm="0">
                                          <p:val>
                                            <p:strVal val="#ppt_x"/>
                                          </p:val>
                                        </p:tav>
                                        <p:tav tm="100000">
                                          <p:val>
                                            <p:strVal val="#ppt_x"/>
                                          </p:val>
                                        </p:tav>
                                      </p:tavLst>
                                    </p:anim>
                                    <p:anim calcmode="lin" valueType="num">
                                      <p:cBhvr additive="base">
                                        <p:cTn id="65" dur="10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wipe(left)">
                                      <p:cBhvr>
                                        <p:cTn id="7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7" grpId="1"/>
      <p:bldP spid="65" grpId="0" animBg="1"/>
      <p:bldP spid="65" grpId="1" animBg="1"/>
      <p:bldP spid="67" grpId="0" animBg="1"/>
      <p:bldP spid="67" grpId="1" animBg="1"/>
      <p:bldP spid="68" grpId="0" animBg="1"/>
      <p:bldP spid="68" grpId="1" animBg="1"/>
      <p:bldP spid="70" grpId="0" animBg="1"/>
      <p:bldP spid="70" grpId="1" animBg="1"/>
      <p:bldP spid="40" grpId="0" animBg="1"/>
      <p:bldP spid="40" grpId="1" animBg="1"/>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7" name="TextBox 36">
            <a:extLst>
              <a:ext uri="{FF2B5EF4-FFF2-40B4-BE49-F238E27FC236}">
                <a16:creationId xmlns:a16="http://schemas.microsoft.com/office/drawing/2014/main" id="{4A9F0F14-9C93-5BDE-291F-656BCBE14A5C}"/>
              </a:ext>
            </a:extLst>
          </p:cNvPr>
          <p:cNvSpPr txBox="1"/>
          <p:nvPr/>
        </p:nvSpPr>
        <p:spPr>
          <a:xfrm>
            <a:off x="1036690" y="5868077"/>
            <a:ext cx="846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Ví</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dụ</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a:t>
            </a:r>
            <a:endParaRPr kumimoji="0" lang="vi-VN" sz="1800" b="1" i="1" u="sng" strike="noStrike" kern="0" cap="none" spc="0" normalizeH="0" baseline="0" noProof="0" dirty="0">
              <a:ln>
                <a:noFill/>
              </a:ln>
              <a:solidFill>
                <a:srgbClr val="756F6F">
                  <a:lumMod val="75000"/>
                </a:srgbClr>
              </a:solidFill>
              <a:effectLst/>
              <a:uLnTx/>
              <a:uFillTx/>
              <a:latin typeface="Calibri" panose="020F0502020204030204" pitchFamily="34" charset="0"/>
              <a:cs typeface="Calibri" panose="020F0502020204030204" pitchFamily="34" charset="0"/>
              <a:sym typeface="Arial"/>
            </a:endParaRPr>
          </a:p>
        </p:txBody>
      </p:sp>
      <p:grpSp>
        <p:nvGrpSpPr>
          <p:cNvPr id="50" name="Group 49">
            <a:extLst>
              <a:ext uri="{FF2B5EF4-FFF2-40B4-BE49-F238E27FC236}">
                <a16:creationId xmlns:a16="http://schemas.microsoft.com/office/drawing/2014/main" id="{E4A174E7-EA15-9C2E-F644-94DC8A934654}"/>
              </a:ext>
            </a:extLst>
          </p:cNvPr>
          <p:cNvGrpSpPr/>
          <p:nvPr/>
        </p:nvGrpSpPr>
        <p:grpSpPr>
          <a:xfrm>
            <a:off x="40224" y="-57218"/>
            <a:ext cx="914400" cy="914400"/>
            <a:chOff x="3974394" y="692150"/>
            <a:chExt cx="1620969" cy="1621134"/>
          </a:xfrm>
        </p:grpSpPr>
        <p:sp>
          <p:nvSpPr>
            <p:cNvPr id="51" name="Arrow: Circular 50">
              <a:extLst>
                <a:ext uri="{FF2B5EF4-FFF2-40B4-BE49-F238E27FC236}">
                  <a16:creationId xmlns:a16="http://schemas.microsoft.com/office/drawing/2014/main" id="{6D2DD2B2-DD7A-65DE-A3A5-E23E7FB052AF}"/>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52" name="Freeform: Shape 51">
              <a:extLst>
                <a:ext uri="{FF2B5EF4-FFF2-40B4-BE49-F238E27FC236}">
                  <a16:creationId xmlns:a16="http://schemas.microsoft.com/office/drawing/2014/main" id="{8293EAB5-DB4D-B4BC-CAC3-8D8A2B23CDCD}"/>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C00000"/>
                  </a:solidFill>
                  <a:effectLst/>
                  <a:uLnTx/>
                  <a:uFillTx/>
                  <a:latin typeface="Arial"/>
                  <a:ea typeface="+mn-ea"/>
                  <a:cs typeface="+mn-cs"/>
                  <a:sym typeface="Arial"/>
                </a:rPr>
                <a:t>I</a:t>
              </a:r>
            </a:p>
          </p:txBody>
        </p:sp>
      </p:grpSp>
      <p:sp>
        <p:nvSpPr>
          <p:cNvPr id="53" name="TextBox 52">
            <a:extLst>
              <a:ext uri="{FF2B5EF4-FFF2-40B4-BE49-F238E27FC236}">
                <a16:creationId xmlns:a16="http://schemas.microsoft.com/office/drawing/2014/main" id="{0CF81663-CCF9-C1D1-9463-D5D2A256656E}"/>
              </a:ext>
            </a:extLst>
          </p:cNvPr>
          <p:cNvSpPr txBox="1"/>
          <p:nvPr/>
        </p:nvSpPr>
        <p:spPr>
          <a:xfrm>
            <a:off x="956446" y="219721"/>
            <a:ext cx="715086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cs typeface="Arial"/>
                <a:sym typeface="Arial"/>
              </a:rPr>
              <a:t>Vị trí của vật chuyển động tại các thời điểm</a:t>
            </a:r>
          </a:p>
        </p:txBody>
      </p:sp>
      <p:grpSp>
        <p:nvGrpSpPr>
          <p:cNvPr id="54" name="Group 53">
            <a:extLst>
              <a:ext uri="{FF2B5EF4-FFF2-40B4-BE49-F238E27FC236}">
                <a16:creationId xmlns:a16="http://schemas.microsoft.com/office/drawing/2014/main" id="{F8971D1B-A5B2-96CB-07A8-1890ADAD8446}"/>
              </a:ext>
            </a:extLst>
          </p:cNvPr>
          <p:cNvGrpSpPr/>
          <p:nvPr/>
        </p:nvGrpSpPr>
        <p:grpSpPr>
          <a:xfrm>
            <a:off x="30880" y="678666"/>
            <a:ext cx="1796460" cy="1286944"/>
            <a:chOff x="2582861" y="3754152"/>
            <a:chExt cx="1796460" cy="1286944"/>
          </a:xfrm>
        </p:grpSpPr>
        <p:pic>
          <p:nvPicPr>
            <p:cNvPr id="55" name="Graphic 54" descr="Work from home house with solid fill">
              <a:extLst>
                <a:ext uri="{FF2B5EF4-FFF2-40B4-BE49-F238E27FC236}">
                  <a16:creationId xmlns:a16="http://schemas.microsoft.com/office/drawing/2014/main" id="{D2C0C819-3173-6202-022E-F1843FAEE3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2861" y="4529064"/>
              <a:ext cx="512032" cy="512032"/>
            </a:xfrm>
            <a:prstGeom prst="rect">
              <a:avLst/>
            </a:prstGeom>
          </p:spPr>
        </p:pic>
        <p:cxnSp>
          <p:nvCxnSpPr>
            <p:cNvPr id="56" name="Connector: Curved 55">
              <a:extLst>
                <a:ext uri="{FF2B5EF4-FFF2-40B4-BE49-F238E27FC236}">
                  <a16:creationId xmlns:a16="http://schemas.microsoft.com/office/drawing/2014/main" id="{9B2BC268-71EB-CE3A-9294-C1ED06A86FA2}"/>
                </a:ext>
              </a:extLst>
            </p:cNvPr>
            <p:cNvCxnSpPr>
              <a:cxnSpLocks/>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a:extLst>
                <a:ext uri="{FF2B5EF4-FFF2-40B4-BE49-F238E27FC236}">
                  <a16:creationId xmlns:a16="http://schemas.microsoft.com/office/drawing/2014/main" id="{131B1199-659D-DF8B-EAAF-E5B4B1DAE4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4502" y="3754152"/>
              <a:ext cx="734819" cy="735759"/>
            </a:xfrm>
            <a:prstGeom prst="rect">
              <a:avLst/>
            </a:prstGeom>
          </p:spPr>
        </p:pic>
      </p:grpSp>
      <p:sp>
        <p:nvSpPr>
          <p:cNvPr id="65" name="Freeform: Shape 64">
            <a:extLst>
              <a:ext uri="{FF2B5EF4-FFF2-40B4-BE49-F238E27FC236}">
                <a16:creationId xmlns:a16="http://schemas.microsoft.com/office/drawing/2014/main" id="{A1026313-4288-4041-E047-A8CA6D731458}"/>
              </a:ext>
            </a:extLst>
          </p:cNvPr>
          <p:cNvSpPr/>
          <p:nvPr/>
        </p:nvSpPr>
        <p:spPr>
          <a:xfrm>
            <a:off x="1810161"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a:t>
            </a:r>
            <a:r>
              <a:rPr kumimoji="0" lang="en-US" sz="2000" b="0" i="0" u="none" strike="noStrike" kern="1200" cap="none" spc="0" normalizeH="0" baseline="-2500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0</a:t>
            </a: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 6h </a:t>
            </a:r>
            <a:endParaRPr kumimoji="0" lang="en-US" sz="20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67" name="Freeform: Shape 66">
            <a:extLst>
              <a:ext uri="{FF2B5EF4-FFF2-40B4-BE49-F238E27FC236}">
                <a16:creationId xmlns:a16="http://schemas.microsoft.com/office/drawing/2014/main" id="{5F1467D3-1221-576C-EA95-0953D5CC7355}"/>
              </a:ext>
            </a:extLst>
          </p:cNvPr>
          <p:cNvSpPr/>
          <p:nvPr/>
        </p:nvSpPr>
        <p:spPr>
          <a:xfrm>
            <a:off x="3279296" y="5685447"/>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marR="0" lvl="0" indent="0" algn="ctr" defTabSz="577850" rtl="0" eaLnBrk="1" fontAlgn="auto" latinLnBrk="0" hangingPunct="1">
              <a:lnSpc>
                <a:spcPct val="90000"/>
              </a:lnSpc>
              <a:spcBef>
                <a:spcPct val="0"/>
              </a:spcBef>
              <a:spcAft>
                <a:spcPct val="35000"/>
              </a:spcAft>
              <a:buClr>
                <a:srgbClr val="000000"/>
              </a:buClr>
              <a:buSzTx/>
              <a:buFont typeface="Arial"/>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68" name="Freeform: Shape 67">
            <a:extLst>
              <a:ext uri="{FF2B5EF4-FFF2-40B4-BE49-F238E27FC236}">
                <a16:creationId xmlns:a16="http://schemas.microsoft.com/office/drawing/2014/main" id="{F4358B27-4C37-8080-869D-A5E58FAE543A}"/>
              </a:ext>
            </a:extLst>
          </p:cNvPr>
          <p:cNvSpPr/>
          <p:nvPr/>
        </p:nvSpPr>
        <p:spPr>
          <a:xfrm>
            <a:off x="4177735"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 gian chuyển động là Δt = 1h </a:t>
            </a: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70" name="Freeform: Shape 69">
            <a:extLst>
              <a:ext uri="{FF2B5EF4-FFF2-40B4-BE49-F238E27FC236}">
                <a16:creationId xmlns:a16="http://schemas.microsoft.com/office/drawing/2014/main" id="{E6B9D1EC-F97C-F946-3A79-EA5916D4EA21}"/>
              </a:ext>
            </a:extLst>
          </p:cNvPr>
          <p:cNvSpPr/>
          <p:nvPr/>
        </p:nvSpPr>
        <p:spPr>
          <a:xfrm>
            <a:off x="6545310"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 điểm em tới trường là 7h</a:t>
            </a: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sp>
        <p:nvSpPr>
          <p:cNvPr id="40" name="Arrow: Right 39">
            <a:extLst>
              <a:ext uri="{FF2B5EF4-FFF2-40B4-BE49-F238E27FC236}">
                <a16:creationId xmlns:a16="http://schemas.microsoft.com/office/drawing/2014/main" id="{DEB12712-150F-074F-C001-88CB147EB797}"/>
              </a:ext>
            </a:extLst>
          </p:cNvPr>
          <p:cNvSpPr/>
          <p:nvPr/>
        </p:nvSpPr>
        <p:spPr>
          <a:xfrm>
            <a:off x="5777854" y="589073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3" name="TextBox 72">
            <a:extLst>
              <a:ext uri="{FF2B5EF4-FFF2-40B4-BE49-F238E27FC236}">
                <a16:creationId xmlns:a16="http://schemas.microsoft.com/office/drawing/2014/main" id="{7820FD24-AA4D-B832-217D-503C1DEF2C2B}"/>
              </a:ext>
            </a:extLst>
          </p:cNvPr>
          <p:cNvSpPr txBox="1"/>
          <p:nvPr/>
        </p:nvSpPr>
        <p:spPr>
          <a:xfrm>
            <a:off x="1755650" y="923632"/>
            <a:ext cx="5203950" cy="49212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Như</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vậy</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để</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dirty="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đinh</a:t>
            </a:r>
            <a:r>
              <a:rPr kumimoji="0" lang="en-US"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400" b="1" i="1" u="none" strike="noStrike" kern="0" cap="none" spc="0" normalizeH="0" baseline="0" noProof="0" err="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a:t>
            </a:r>
            <a:r>
              <a:rPr kumimoji="0" lang="en-US" sz="2400" b="1" i="1" u="none" strike="noStrike" kern="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điểm:</a:t>
            </a:r>
            <a:endParaRPr kumimoji="0" lang="vi-VN" sz="2400" b="1" i="1" u="none" strike="noStrike" kern="0" cap="none" spc="0" normalizeH="0" baseline="0" noProof="0" dirty="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13" name="Freeform: Shape 12">
            <a:extLst>
              <a:ext uri="{FF2B5EF4-FFF2-40B4-BE49-F238E27FC236}">
                <a16:creationId xmlns:a16="http://schemas.microsoft.com/office/drawing/2014/main" id="{683F831A-F3AE-B740-A4B9-A781FD1B3C30}"/>
              </a:ext>
            </a:extLst>
          </p:cNvPr>
          <p:cNvSpPr/>
          <p:nvPr/>
        </p:nvSpPr>
        <p:spPr>
          <a:xfrm>
            <a:off x="662851"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1" i="1" u="none" strike="noStrike" kern="1200" cap="none" spc="0" normalizeH="0" baseline="0" noProof="0">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 tọa độ </a:t>
            </a:r>
            <a:endParaRPr lang="en-US" sz="2400" b="1" kern="1200">
              <a:solidFill>
                <a:schemeClr val="bg1"/>
              </a:solidFill>
            </a:endParaRPr>
          </a:p>
        </p:txBody>
      </p:sp>
      <p:sp>
        <p:nvSpPr>
          <p:cNvPr id="14" name="Freeform: Shape 13">
            <a:extLst>
              <a:ext uri="{FF2B5EF4-FFF2-40B4-BE49-F238E27FC236}">
                <a16:creationId xmlns:a16="http://schemas.microsoft.com/office/drawing/2014/main" id="{16FAD57E-E595-5445-66C5-071699EEECCD}"/>
              </a:ext>
            </a:extLst>
          </p:cNvPr>
          <p:cNvSpPr/>
          <p:nvPr/>
        </p:nvSpPr>
        <p:spPr>
          <a:xfrm>
            <a:off x="2594288" y="3292344"/>
            <a:ext cx="1036102" cy="1036102"/>
          </a:xfrm>
          <a:custGeom>
            <a:avLst/>
            <a:gdLst>
              <a:gd name="connsiteX0" fmla="*/ 137335 w 1036102"/>
              <a:gd name="connsiteY0" fmla="*/ 396205 h 1036102"/>
              <a:gd name="connsiteX1" fmla="*/ 396205 w 1036102"/>
              <a:gd name="connsiteY1" fmla="*/ 396205 h 1036102"/>
              <a:gd name="connsiteX2" fmla="*/ 396205 w 1036102"/>
              <a:gd name="connsiteY2" fmla="*/ 137335 h 1036102"/>
              <a:gd name="connsiteX3" fmla="*/ 639897 w 1036102"/>
              <a:gd name="connsiteY3" fmla="*/ 137335 h 1036102"/>
              <a:gd name="connsiteX4" fmla="*/ 639897 w 1036102"/>
              <a:gd name="connsiteY4" fmla="*/ 396205 h 1036102"/>
              <a:gd name="connsiteX5" fmla="*/ 898767 w 1036102"/>
              <a:gd name="connsiteY5" fmla="*/ 396205 h 1036102"/>
              <a:gd name="connsiteX6" fmla="*/ 898767 w 1036102"/>
              <a:gd name="connsiteY6" fmla="*/ 639897 h 1036102"/>
              <a:gd name="connsiteX7" fmla="*/ 639897 w 1036102"/>
              <a:gd name="connsiteY7" fmla="*/ 639897 h 1036102"/>
              <a:gd name="connsiteX8" fmla="*/ 639897 w 1036102"/>
              <a:gd name="connsiteY8" fmla="*/ 898767 h 1036102"/>
              <a:gd name="connsiteX9" fmla="*/ 396205 w 1036102"/>
              <a:gd name="connsiteY9" fmla="*/ 898767 h 1036102"/>
              <a:gd name="connsiteX10" fmla="*/ 396205 w 1036102"/>
              <a:gd name="connsiteY10" fmla="*/ 639897 h 1036102"/>
              <a:gd name="connsiteX11" fmla="*/ 137335 w 1036102"/>
              <a:gd name="connsiteY11" fmla="*/ 639897 h 1036102"/>
              <a:gd name="connsiteX12" fmla="*/ 137335 w 1036102"/>
              <a:gd name="connsiteY12" fmla="*/ 396205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6102" h="1036102">
                <a:moveTo>
                  <a:pt x="137335" y="396205"/>
                </a:moveTo>
                <a:lnTo>
                  <a:pt x="396205" y="396205"/>
                </a:lnTo>
                <a:lnTo>
                  <a:pt x="396205" y="137335"/>
                </a:lnTo>
                <a:lnTo>
                  <a:pt x="639897" y="137335"/>
                </a:lnTo>
                <a:lnTo>
                  <a:pt x="639897" y="396205"/>
                </a:lnTo>
                <a:lnTo>
                  <a:pt x="898767" y="396205"/>
                </a:lnTo>
                <a:lnTo>
                  <a:pt x="898767" y="639897"/>
                </a:lnTo>
                <a:lnTo>
                  <a:pt x="639897" y="639897"/>
                </a:lnTo>
                <a:lnTo>
                  <a:pt x="639897" y="898767"/>
                </a:lnTo>
                <a:lnTo>
                  <a:pt x="396205" y="898767"/>
                </a:lnTo>
                <a:lnTo>
                  <a:pt x="396205" y="639897"/>
                </a:lnTo>
                <a:lnTo>
                  <a:pt x="137335" y="639897"/>
                </a:lnTo>
                <a:lnTo>
                  <a:pt x="137335" y="396205"/>
                </a:lnTo>
                <a:close/>
              </a:path>
            </a:pathLst>
          </a:custGeom>
          <a:solidFill>
            <a:srgbClr val="7030A0"/>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7335" tIns="396205" rIns="137335" bIns="396205"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5" name="Freeform: Shape 14">
            <a:extLst>
              <a:ext uri="{FF2B5EF4-FFF2-40B4-BE49-F238E27FC236}">
                <a16:creationId xmlns:a16="http://schemas.microsoft.com/office/drawing/2014/main" id="{878CEBE1-121F-3C39-3762-CD2B9F1198FC}"/>
              </a:ext>
            </a:extLst>
          </p:cNvPr>
          <p:cNvSpPr/>
          <p:nvPr/>
        </p:nvSpPr>
        <p:spPr>
          <a:xfrm>
            <a:off x="3630390" y="2893541"/>
            <a:ext cx="2147463"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a:solidFill>
            <a:srgbClr val="00B0F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1"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mốc thời gian và đồng hồ đo thời gian</a:t>
            </a:r>
            <a:endParaRPr lang="en-US" sz="2400" b="1" kern="1200">
              <a:solidFill>
                <a:srgbClr val="000000"/>
              </a:solidFill>
            </a:endParaRPr>
          </a:p>
        </p:txBody>
      </p:sp>
      <p:sp>
        <p:nvSpPr>
          <p:cNvPr id="16" name="Freeform: Shape 15">
            <a:extLst>
              <a:ext uri="{FF2B5EF4-FFF2-40B4-BE49-F238E27FC236}">
                <a16:creationId xmlns:a16="http://schemas.microsoft.com/office/drawing/2014/main" id="{C57AD552-86F8-C93F-9C5F-E45300177123}"/>
              </a:ext>
            </a:extLst>
          </p:cNvPr>
          <p:cNvSpPr/>
          <p:nvPr/>
        </p:nvSpPr>
        <p:spPr>
          <a:xfrm>
            <a:off x="5706882" y="3292344"/>
            <a:ext cx="1036102" cy="1036102"/>
          </a:xfrm>
          <a:custGeom>
            <a:avLst/>
            <a:gdLst>
              <a:gd name="connsiteX0" fmla="*/ 137335 w 1036102"/>
              <a:gd name="connsiteY0" fmla="*/ 213437 h 1036102"/>
              <a:gd name="connsiteX1" fmla="*/ 898767 w 1036102"/>
              <a:gd name="connsiteY1" fmla="*/ 213437 h 1036102"/>
              <a:gd name="connsiteX2" fmla="*/ 898767 w 1036102"/>
              <a:gd name="connsiteY2" fmla="*/ 457128 h 1036102"/>
              <a:gd name="connsiteX3" fmla="*/ 137335 w 1036102"/>
              <a:gd name="connsiteY3" fmla="*/ 457128 h 1036102"/>
              <a:gd name="connsiteX4" fmla="*/ 137335 w 1036102"/>
              <a:gd name="connsiteY4" fmla="*/ 213437 h 1036102"/>
              <a:gd name="connsiteX5" fmla="*/ 137335 w 1036102"/>
              <a:gd name="connsiteY5" fmla="*/ 578974 h 1036102"/>
              <a:gd name="connsiteX6" fmla="*/ 898767 w 1036102"/>
              <a:gd name="connsiteY6" fmla="*/ 578974 h 1036102"/>
              <a:gd name="connsiteX7" fmla="*/ 898767 w 1036102"/>
              <a:gd name="connsiteY7" fmla="*/ 822665 h 1036102"/>
              <a:gd name="connsiteX8" fmla="*/ 137335 w 1036102"/>
              <a:gd name="connsiteY8" fmla="*/ 822665 h 1036102"/>
              <a:gd name="connsiteX9" fmla="*/ 137335 w 1036102"/>
              <a:gd name="connsiteY9" fmla="*/ 578974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102" h="1036102">
                <a:moveTo>
                  <a:pt x="137335" y="213437"/>
                </a:moveTo>
                <a:lnTo>
                  <a:pt x="898767" y="213437"/>
                </a:lnTo>
                <a:lnTo>
                  <a:pt x="898767" y="457128"/>
                </a:lnTo>
                <a:lnTo>
                  <a:pt x="137335" y="457128"/>
                </a:lnTo>
                <a:lnTo>
                  <a:pt x="137335" y="213437"/>
                </a:lnTo>
                <a:close/>
                <a:moveTo>
                  <a:pt x="137335" y="578974"/>
                </a:moveTo>
                <a:lnTo>
                  <a:pt x="898767" y="578974"/>
                </a:lnTo>
                <a:lnTo>
                  <a:pt x="898767" y="822665"/>
                </a:lnTo>
                <a:lnTo>
                  <a:pt x="137335" y="822665"/>
                </a:lnTo>
                <a:lnTo>
                  <a:pt x="137335" y="578974"/>
                </a:lnTo>
                <a:close/>
              </a:path>
            </a:pathLst>
          </a:custGeom>
          <a:solidFill>
            <a:srgbClr val="7030A0"/>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7335" tIns="213437" rIns="137335" bIns="213437"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7" name="Freeform: Shape 16">
            <a:extLst>
              <a:ext uri="{FF2B5EF4-FFF2-40B4-BE49-F238E27FC236}">
                <a16:creationId xmlns:a16="http://schemas.microsoft.com/office/drawing/2014/main" id="{53D46BDA-7EAA-4528-12FA-4CBE4D79958B}"/>
              </a:ext>
            </a:extLst>
          </p:cNvPr>
          <p:cNvSpPr/>
          <p:nvPr/>
        </p:nvSpPr>
        <p:spPr>
          <a:xfrm>
            <a:off x="6888038"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a:solidFill>
            <a:srgbClr val="FF00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lang="en-US" sz="2800" b="1" i="1" kern="1200">
                <a:ln/>
                <a:solidFill>
                  <a:schemeClr val="bg1"/>
                </a:solidFill>
                <a:latin typeface="Calibri" panose="020F0502020204030204" pitchFamily="34" charset="0"/>
                <a:ea typeface="Times New Roman" panose="02020603050405020304" pitchFamily="18" charset="0"/>
                <a:cs typeface="Calibri" panose="020F0502020204030204" pitchFamily="34" charset="0"/>
              </a:rPr>
              <a:t>H</a:t>
            </a:r>
            <a:r>
              <a:rPr kumimoji="0" lang="en-US" sz="2800" b="1" i="1" u="none" strike="noStrike" kern="1200" cap="none" spc="0" normalizeH="0" baseline="0" noProof="0">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ệ qui chiếu</a:t>
            </a:r>
            <a:endParaRPr lang="en-US" sz="2800" b="1" kern="1200">
              <a:solidFill>
                <a:schemeClr val="bg1"/>
              </a:solidFill>
            </a:endParaRPr>
          </a:p>
        </p:txBody>
      </p:sp>
      <p:sp>
        <p:nvSpPr>
          <p:cNvPr id="41" name="Rectangle: Rounded Corners 40">
            <a:extLst>
              <a:ext uri="{FF2B5EF4-FFF2-40B4-BE49-F238E27FC236}">
                <a16:creationId xmlns:a16="http://schemas.microsoft.com/office/drawing/2014/main" id="{1B9C2402-DA7C-C332-D709-0402A7C12308}"/>
              </a:ext>
            </a:extLst>
          </p:cNvPr>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9A735051-A225-9906-260F-7D4E0A83A35C}"/>
              </a:ext>
            </a:extLst>
          </p:cNvPr>
          <p:cNvGrpSpPr/>
          <p:nvPr/>
        </p:nvGrpSpPr>
        <p:grpSpPr>
          <a:xfrm>
            <a:off x="1129389" y="1296878"/>
            <a:ext cx="7151011" cy="703353"/>
            <a:chOff x="1129389" y="1296878"/>
            <a:chExt cx="7151011" cy="703353"/>
          </a:xfrm>
        </p:grpSpPr>
        <p:pic>
          <p:nvPicPr>
            <p:cNvPr id="43" name="Graphic 42" descr="Right pointing backhand index outline">
              <a:extLst>
                <a:ext uri="{FF2B5EF4-FFF2-40B4-BE49-F238E27FC236}">
                  <a16:creationId xmlns:a16="http://schemas.microsoft.com/office/drawing/2014/main" id="{BD70E2E4-8FAD-73E1-0D66-5B2EF50C4A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389" y="1296878"/>
              <a:ext cx="703353" cy="703353"/>
            </a:xfrm>
            <a:prstGeom prst="rect">
              <a:avLst/>
            </a:prstGeom>
          </p:spPr>
        </p:pic>
        <p:sp>
          <p:nvSpPr>
            <p:cNvPr id="44" name="TextBox 43">
              <a:extLst>
                <a:ext uri="{FF2B5EF4-FFF2-40B4-BE49-F238E27FC236}">
                  <a16:creationId xmlns:a16="http://schemas.microsoft.com/office/drawing/2014/main" id="{4309EEB9-3A71-5AD0-F53B-B350F76C591A}"/>
                </a:ext>
              </a:extLst>
            </p:cNvPr>
            <p:cNvSpPr txBox="1"/>
            <p:nvPr/>
          </p:nvSpPr>
          <p:spPr>
            <a:xfrm>
              <a:off x="1827340" y="1358396"/>
              <a:ext cx="6453060" cy="461665"/>
            </a:xfrm>
            <a:prstGeom prst="rect">
              <a:avLst/>
            </a:prstGeom>
            <a:noFill/>
          </p:spPr>
          <p:txBody>
            <a:bodyPr wrap="square">
              <a:spAutoFit/>
            </a:bodyPr>
            <a:lstStyle/>
            <a:p>
              <a:pPr algn="just"/>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grpSp>
      <p:grpSp>
        <p:nvGrpSpPr>
          <p:cNvPr id="49" name="Group 48">
            <a:extLst>
              <a:ext uri="{FF2B5EF4-FFF2-40B4-BE49-F238E27FC236}">
                <a16:creationId xmlns:a16="http://schemas.microsoft.com/office/drawing/2014/main" id="{F5A9F691-0873-2273-81A2-836324185273}"/>
              </a:ext>
            </a:extLst>
          </p:cNvPr>
          <p:cNvGrpSpPr/>
          <p:nvPr/>
        </p:nvGrpSpPr>
        <p:grpSpPr>
          <a:xfrm>
            <a:off x="1129389" y="1850565"/>
            <a:ext cx="7622725" cy="942050"/>
            <a:chOff x="1129389" y="1850565"/>
            <a:chExt cx="7622725" cy="942050"/>
          </a:xfrm>
        </p:grpSpPr>
        <p:sp>
          <p:nvSpPr>
            <p:cNvPr id="59" name="TextBox 58">
              <a:extLst>
                <a:ext uri="{FF2B5EF4-FFF2-40B4-BE49-F238E27FC236}">
                  <a16:creationId xmlns:a16="http://schemas.microsoft.com/office/drawing/2014/main" id="{2F51EE34-75C9-97A6-A8FB-FA81AE9CE169}"/>
                </a:ext>
              </a:extLst>
            </p:cNvPr>
            <p:cNvSpPr txBox="1"/>
            <p:nvPr/>
          </p:nvSpPr>
          <p:spPr>
            <a:xfrm>
              <a:off x="1827339" y="1875761"/>
              <a:ext cx="6924775" cy="916854"/>
            </a:xfrm>
            <a:prstGeom prst="rect">
              <a:avLst/>
            </a:prstGeom>
            <a:noFill/>
          </p:spPr>
          <p:txBody>
            <a:bodyPr wrap="square">
              <a:spAutoFit/>
            </a:bodyPr>
            <a:lstStyle/>
            <a:p>
              <a:pPr>
                <a:lnSpc>
                  <a:spcPct val="115000"/>
                </a:lnSpc>
              </a:pPr>
              <a:r>
                <a:rPr lang="en-US"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đo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0" name="Graphic 59" descr="Right pointing backhand index outline">
              <a:extLst>
                <a:ext uri="{FF2B5EF4-FFF2-40B4-BE49-F238E27FC236}">
                  <a16:creationId xmlns:a16="http://schemas.microsoft.com/office/drawing/2014/main" id="{30AFD62A-686D-145A-C99A-09B007A0A1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389" y="1850565"/>
              <a:ext cx="703353" cy="703353"/>
            </a:xfrm>
            <a:prstGeom prst="rect">
              <a:avLst/>
            </a:prstGeom>
          </p:spPr>
        </p:pic>
      </p:grpSp>
    </p:spTree>
    <p:extLst>
      <p:ext uri="{BB962C8B-B14F-4D97-AF65-F5344CB8AC3E}">
        <p14:creationId xmlns:p14="http://schemas.microsoft.com/office/powerpoint/2010/main" val="299735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530466"/>
            <a:ext cx="2891493"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4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9DAC65D-0CFB-1313-AE32-07FEFDBB37F5}"/>
              </a:ext>
            </a:extLst>
          </p:cNvPr>
          <p:cNvSpPr txBox="1"/>
          <p:nvPr/>
        </p:nvSpPr>
        <p:spPr>
          <a:xfrm>
            <a:off x="497252" y="956755"/>
            <a:ext cx="8186128" cy="916854"/>
          </a:xfrm>
          <a:prstGeom prst="rect">
            <a:avLst/>
          </a:prstGeom>
          <a:noFill/>
        </p:spPr>
        <p:txBody>
          <a:bodyPr wrap="square">
            <a:spAutoFit/>
          </a:bodyPr>
          <a:lstStyle/>
          <a:p>
            <a:pPr algn="just">
              <a:lnSpc>
                <a:spcPct val="115000"/>
              </a:lnSpc>
            </a:pP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Xác định vị trí của vật A trên trục Ox vẽ ở Hình 4.3 tại thời điểm 12 h</a:t>
            </a:r>
            <a:r>
              <a:rPr lang="vi-VN"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Biết </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 chuyển động thẳng, mỗi giờ đi được 40 km.</a:t>
            </a:r>
          </a:p>
        </p:txBody>
      </p:sp>
      <p:pic>
        <p:nvPicPr>
          <p:cNvPr id="5" name="Picture 4" descr="A picture containing text, antenna&#10;&#10;Description automatically generated">
            <a:extLst>
              <a:ext uri="{FF2B5EF4-FFF2-40B4-BE49-F238E27FC236}">
                <a16:creationId xmlns:a16="http://schemas.microsoft.com/office/drawing/2014/main" id="{68ED8FB0-BA58-77F8-32EF-46F8E269B9DC}"/>
              </a:ext>
            </a:extLst>
          </p:cNvPr>
          <p:cNvPicPr>
            <a:picLocks noChangeAspect="1"/>
          </p:cNvPicPr>
          <p:nvPr/>
        </p:nvPicPr>
        <p:blipFill rotWithShape="1">
          <a:blip r:embed="rId3">
            <a:extLst>
              <a:ext uri="{28A0092B-C50C-407E-A947-70E740481C1C}">
                <a14:useLocalDpi xmlns:a14="http://schemas.microsoft.com/office/drawing/2010/main" val="0"/>
              </a:ext>
            </a:extLst>
          </a:blip>
          <a:srcRect l="3840" t="9365" r="7797" b="11666"/>
          <a:stretch/>
        </p:blipFill>
        <p:spPr bwMode="auto">
          <a:xfrm>
            <a:off x="703872" y="2324101"/>
            <a:ext cx="3696064" cy="1580287"/>
          </a:xfrm>
          <a:prstGeom prst="rect">
            <a:avLst/>
          </a:prstGeom>
          <a:noFill/>
          <a:ln>
            <a:solidFill>
              <a:schemeClr val="tx2">
                <a:lumMod val="50000"/>
              </a:schemeClr>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F2556E0-8DBF-33E9-694D-8FF79106CC62}"/>
              </a:ext>
            </a:extLst>
          </p:cNvPr>
          <p:cNvSpPr txBox="1"/>
          <p:nvPr/>
        </p:nvSpPr>
        <p:spPr>
          <a:xfrm>
            <a:off x="4980039" y="3324332"/>
            <a:ext cx="3249561" cy="707886"/>
          </a:xfrm>
          <a:prstGeom prst="rect">
            <a:avLst/>
          </a:prstGeom>
          <a:noFill/>
          <a:ln>
            <a:noFill/>
          </a:ln>
        </p:spPr>
        <p:txBody>
          <a:bodyPr wrap="square">
            <a:spAutoFit/>
          </a:bodyPr>
          <a:lstStyle/>
          <a:p>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p>
          <a:p>
            <a:pPr algn="ctr"/>
            <a:r>
              <a:rPr lang="fr-FR"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a:t>
            </a:r>
            <a:r>
              <a:rPr lang="en-US" sz="20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40 </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160 (km)</a:t>
            </a:r>
            <a:endParaRPr lang="vi-VN" sz="2000" b="1" dirty="0">
              <a:solidFill>
                <a:srgbClr val="00B05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420ADF3-AF25-2A9B-AEDF-539895D637DD}"/>
              </a:ext>
            </a:extLst>
          </p:cNvPr>
          <p:cNvSpPr txBox="1"/>
          <p:nvPr/>
        </p:nvSpPr>
        <p:spPr>
          <a:xfrm>
            <a:off x="4572000" y="2146301"/>
            <a:ext cx="2959100" cy="400110"/>
          </a:xfrm>
          <a:prstGeom prst="rect">
            <a:avLst/>
          </a:prstGeom>
          <a:noFill/>
        </p:spPr>
        <p:txBody>
          <a:bodyPr wrap="square">
            <a:spAutoFit/>
          </a:bodyPr>
          <a:lstStyle/>
          <a:p>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Thời</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gian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là: </a:t>
            </a:r>
            <a:endParaRPr lang="vi-VN" sz="2000" b="1" dirty="0">
              <a:solidFill>
                <a:srgbClr val="00B05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F3D1D07-1B60-61B7-4B34-3CCCCA51687B}"/>
              </a:ext>
            </a:extLst>
          </p:cNvPr>
          <p:cNvSpPr txBox="1"/>
          <p:nvPr/>
        </p:nvSpPr>
        <p:spPr>
          <a:xfrm>
            <a:off x="6028320" y="2483145"/>
            <a:ext cx="1659359" cy="400110"/>
          </a:xfrm>
          <a:prstGeom prst="rect">
            <a:avLst/>
          </a:prstGeom>
          <a:noFill/>
        </p:spPr>
        <p:txBody>
          <a:bodyPr wrap="square">
            <a:spAutoFit/>
          </a:bodyPr>
          <a:lstStyle/>
          <a:p>
            <a:pPr algn="ct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12 – 8 = 4 (h)</a:t>
            </a:r>
            <a:endParaRPr lang="vi-VN" sz="2000" b="1" dirty="0">
              <a:solidFill>
                <a:srgbClr val="00B05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762D1C-7940-018E-36F5-F2F473035420}"/>
              </a:ext>
            </a:extLst>
          </p:cNvPr>
          <p:cNvSpPr txBox="1"/>
          <p:nvPr/>
        </p:nvSpPr>
        <p:spPr>
          <a:xfrm>
            <a:off x="4572000" y="2827543"/>
            <a:ext cx="3657599" cy="425501"/>
          </a:xfrm>
          <a:prstGeom prst="rect">
            <a:avLst/>
          </a:prstGeom>
          <a:noFill/>
        </p:spPr>
        <p:txBody>
          <a:bodyPr wrap="square">
            <a:spAutoFit/>
          </a:bodyPr>
          <a:lstStyle/>
          <a:p>
            <a:pPr algn="just">
              <a:lnSpc>
                <a:spcPct val="115000"/>
              </a:lnSpc>
            </a:pP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40 km</a:t>
            </a:r>
            <a:endParaRPr lang="vi-VN"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Arrow: Right 13">
            <a:extLst>
              <a:ext uri="{FF2B5EF4-FFF2-40B4-BE49-F238E27FC236}">
                <a16:creationId xmlns:a16="http://schemas.microsoft.com/office/drawing/2014/main" id="{9488A0A9-FA7A-CA9D-CC55-F42BE6C8EB01}"/>
              </a:ext>
            </a:extLst>
          </p:cNvPr>
          <p:cNvSpPr/>
          <p:nvPr/>
        </p:nvSpPr>
        <p:spPr>
          <a:xfrm>
            <a:off x="4744066" y="3429365"/>
            <a:ext cx="235973" cy="18077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a:solidFill>
                <a:srgbClr val="00B050"/>
              </a:solidFill>
            </a:endParaRPr>
          </a:p>
        </p:txBody>
      </p:sp>
      <p:grpSp>
        <p:nvGrpSpPr>
          <p:cNvPr id="10" name="Group 9">
            <a:extLst>
              <a:ext uri="{FF2B5EF4-FFF2-40B4-BE49-F238E27FC236}">
                <a16:creationId xmlns:a16="http://schemas.microsoft.com/office/drawing/2014/main" id="{9C8F8FCE-4013-1FB4-B83E-98CCDA893AC2}"/>
              </a:ext>
            </a:extLst>
          </p:cNvPr>
          <p:cNvGrpSpPr/>
          <p:nvPr/>
        </p:nvGrpSpPr>
        <p:grpSpPr>
          <a:xfrm>
            <a:off x="3566794" y="-1158736"/>
            <a:ext cx="1005840" cy="914400"/>
            <a:chOff x="3524075" y="1623732"/>
            <a:chExt cx="1620969" cy="1621134"/>
          </a:xfrm>
        </p:grpSpPr>
        <p:sp>
          <p:nvSpPr>
            <p:cNvPr id="12" name="Shape 11">
              <a:extLst>
                <a:ext uri="{FF2B5EF4-FFF2-40B4-BE49-F238E27FC236}">
                  <a16:creationId xmlns:a16="http://schemas.microsoft.com/office/drawing/2014/main" id="{22673689-FDCE-61A0-1252-2066FDE0E9FE}"/>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vi-VN"/>
            </a:p>
          </p:txBody>
        </p:sp>
        <p:sp>
          <p:nvSpPr>
            <p:cNvPr id="15" name="Freeform: Shape 14">
              <a:extLst>
                <a:ext uri="{FF2B5EF4-FFF2-40B4-BE49-F238E27FC236}">
                  <a16:creationId xmlns:a16="http://schemas.microsoft.com/office/drawing/2014/main" id="{2FDC3EEB-238B-FF60-754B-9DA6AA2BDD0E}"/>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6" name="TextBox 15">
            <a:extLst>
              <a:ext uri="{FF2B5EF4-FFF2-40B4-BE49-F238E27FC236}">
                <a16:creationId xmlns:a16="http://schemas.microsoft.com/office/drawing/2014/main" id="{9EB503B3-D501-ADB1-634C-504B85E957A6}"/>
              </a:ext>
            </a:extLst>
          </p:cNvPr>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7" name="Group 16">
            <a:extLst>
              <a:ext uri="{FF2B5EF4-FFF2-40B4-BE49-F238E27FC236}">
                <a16:creationId xmlns:a16="http://schemas.microsoft.com/office/drawing/2014/main" id="{C3AE1E4C-557C-1714-163B-D359E5B82781}"/>
              </a:ext>
            </a:extLst>
          </p:cNvPr>
          <p:cNvGrpSpPr/>
          <p:nvPr/>
        </p:nvGrpSpPr>
        <p:grpSpPr>
          <a:xfrm>
            <a:off x="40224" y="-1000647"/>
            <a:ext cx="914400" cy="914400"/>
            <a:chOff x="3974394" y="692150"/>
            <a:chExt cx="1620969" cy="1621134"/>
          </a:xfrm>
        </p:grpSpPr>
        <p:sp>
          <p:nvSpPr>
            <p:cNvPr id="18" name="Arrow: Circular 17">
              <a:extLst>
                <a:ext uri="{FF2B5EF4-FFF2-40B4-BE49-F238E27FC236}">
                  <a16:creationId xmlns:a16="http://schemas.microsoft.com/office/drawing/2014/main" id="{3B1A6603-05AA-54A7-1EE9-FF5A59EDDFD8}"/>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19" name="Freeform: Shape 18">
              <a:extLst>
                <a:ext uri="{FF2B5EF4-FFF2-40B4-BE49-F238E27FC236}">
                  <a16:creationId xmlns:a16="http://schemas.microsoft.com/office/drawing/2014/main" id="{1DF9BEE5-FAFE-2FF1-010A-611CCE29BAA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20" name="TextBox 19">
            <a:extLst>
              <a:ext uri="{FF2B5EF4-FFF2-40B4-BE49-F238E27FC236}">
                <a16:creationId xmlns:a16="http://schemas.microsoft.com/office/drawing/2014/main" id="{F0E81545-03E2-B3CE-B891-2CD1D6DB9049}"/>
              </a:ext>
            </a:extLst>
          </p:cNvPr>
          <p:cNvSpPr txBox="1"/>
          <p:nvPr/>
        </p:nvSpPr>
        <p:spPr>
          <a:xfrm>
            <a:off x="956447" y="-723708"/>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spTree>
    <p:extLst>
      <p:ext uri="{BB962C8B-B14F-4D97-AF65-F5344CB8AC3E}">
        <p14:creationId xmlns:p14="http://schemas.microsoft.com/office/powerpoint/2010/main" val="39492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9" name="TextBox 18">
            <a:extLst>
              <a:ext uri="{FF2B5EF4-FFF2-40B4-BE49-F238E27FC236}">
                <a16:creationId xmlns:a16="http://schemas.microsoft.com/office/drawing/2014/main" id="{6DF1CE15-1182-3A14-8FC6-860390D46B6B}"/>
              </a:ext>
            </a:extLst>
          </p:cNvPr>
          <p:cNvSpPr txBox="1"/>
          <p:nvPr/>
        </p:nvSpPr>
        <p:spPr>
          <a:xfrm>
            <a:off x="1191338" y="1242509"/>
            <a:ext cx="4983127" cy="830997"/>
          </a:xfrm>
          <a:prstGeom prst="rect">
            <a:avLst/>
          </a:prstGeom>
          <a:noFill/>
          <a:ln w="28575">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pt-BR"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Muốn xác định được vị trí của vật ta phải biết thêm thông tin gì?</a:t>
            </a:r>
            <a:endParaRPr lang="vi-VN" sz="2400" b="1" dirty="0">
              <a:solidFill>
                <a:srgbClr val="00B050"/>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392D0E6E-959F-AABB-1290-0C1C2A806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52" y="55079"/>
            <a:ext cx="2351378" cy="2516671"/>
          </a:xfrm>
          <a:prstGeom prst="rect">
            <a:avLst/>
          </a:prstGeom>
          <a:ln>
            <a:solidFill>
              <a:schemeClr val="tx2">
                <a:lumMod val="50000"/>
              </a:schemeClr>
            </a:solidFill>
          </a:ln>
        </p:spPr>
      </p:pic>
      <p:sp>
        <p:nvSpPr>
          <p:cNvPr id="25" name="TextBox 24">
            <a:extLst>
              <a:ext uri="{FF2B5EF4-FFF2-40B4-BE49-F238E27FC236}">
                <a16:creationId xmlns:a16="http://schemas.microsoft.com/office/drawing/2014/main" id="{69CC4AAF-7341-6D70-A065-363A61238375}"/>
              </a:ext>
            </a:extLst>
          </p:cNvPr>
          <p:cNvSpPr txBox="1"/>
          <p:nvPr/>
        </p:nvSpPr>
        <p:spPr>
          <a:xfrm>
            <a:off x="286490" y="2609620"/>
            <a:ext cx="8369526" cy="830997"/>
          </a:xfrm>
          <a:prstGeom prst="rect">
            <a:avLst/>
          </a:prstGeom>
          <a:noFill/>
        </p:spPr>
        <p:txBody>
          <a:bodyPr wrap="square">
            <a:spAutoFit/>
          </a:bodyPr>
          <a:lstStyle/>
          <a:p>
            <a:pPr algn="just"/>
            <a:r>
              <a:rPr lang="pt-BR"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Giả sử hướng chuyển động của ô tô là hướng Bắc, em hãy xác </a:t>
            </a: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định vị </a:t>
            </a:r>
            <a:r>
              <a:rPr lang="pt-BR"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trí của ô tô trên bản đồ?</a:t>
            </a:r>
            <a:endParaRPr lang="vi-VN" sz="2400" b="1" dirty="0">
              <a:solidFill>
                <a:srgbClr val="00B05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AB0F0C5-B889-D3DF-DC61-6DA6AB720962}"/>
              </a:ext>
            </a:extLst>
          </p:cNvPr>
          <p:cNvSpPr txBox="1"/>
          <p:nvPr/>
        </p:nvSpPr>
        <p:spPr>
          <a:xfrm>
            <a:off x="3872928" y="3260204"/>
            <a:ext cx="4783088" cy="461665"/>
          </a:xfrm>
          <a:prstGeom prst="rect">
            <a:avLst/>
          </a:prstGeom>
          <a:noFill/>
        </p:spPr>
        <p:txBody>
          <a:bodyPr wrap="square">
            <a:spAutoFit/>
          </a:bodyPr>
          <a:lstStyle/>
          <a:p>
            <a:r>
              <a:rPr lang="pt-BR" sz="24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Vị trí của ô tô là điểm B trên bản đồ</a:t>
            </a:r>
            <a:endParaRPr lang="vi-VN" sz="2400" b="1" i="1" dirty="0">
              <a:solidFill>
                <a:srgbClr val="0070C0"/>
              </a:solidFill>
              <a:latin typeface="Calibri" panose="020F0502020204030204" pitchFamily="34" charset="0"/>
              <a:cs typeface="Calibri" panose="020F0502020204030204" pitchFamily="34" charset="0"/>
            </a:endParaRPr>
          </a:p>
        </p:txBody>
      </p:sp>
      <p:sp>
        <p:nvSpPr>
          <p:cNvPr id="28" name="Arrow: Right 27">
            <a:extLst>
              <a:ext uri="{FF2B5EF4-FFF2-40B4-BE49-F238E27FC236}">
                <a16:creationId xmlns:a16="http://schemas.microsoft.com/office/drawing/2014/main" id="{8893ECC7-FF21-E4F6-EAAB-77A6B3DA0D09}"/>
              </a:ext>
            </a:extLst>
          </p:cNvPr>
          <p:cNvSpPr/>
          <p:nvPr/>
        </p:nvSpPr>
        <p:spPr>
          <a:xfrm>
            <a:off x="3456498" y="3410667"/>
            <a:ext cx="261257" cy="17938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6E99C534-2943-48DE-BC9C-5E376EEBE815}"/>
              </a:ext>
            </a:extLst>
          </p:cNvPr>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B579611E-564B-9E96-0EF9-D64388F5E487}"/>
              </a:ext>
            </a:extLst>
          </p:cNvPr>
          <p:cNvGrpSpPr/>
          <p:nvPr/>
        </p:nvGrpSpPr>
        <p:grpSpPr>
          <a:xfrm>
            <a:off x="167147" y="63876"/>
            <a:ext cx="1005840" cy="914400"/>
            <a:chOff x="3524075" y="1623732"/>
            <a:chExt cx="1620969" cy="1621134"/>
          </a:xfrm>
        </p:grpSpPr>
        <p:sp>
          <p:nvSpPr>
            <p:cNvPr id="18" name="Shape 17">
              <a:extLst>
                <a:ext uri="{FF2B5EF4-FFF2-40B4-BE49-F238E27FC236}">
                  <a16:creationId xmlns:a16="http://schemas.microsoft.com/office/drawing/2014/main" id="{E50EED14-3B69-3CC0-73AE-4A8C6EFEA4E2}"/>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vi-VN"/>
            </a:p>
          </p:txBody>
        </p:sp>
        <p:sp>
          <p:nvSpPr>
            <p:cNvPr id="20" name="Freeform: Shape 19">
              <a:extLst>
                <a:ext uri="{FF2B5EF4-FFF2-40B4-BE49-F238E27FC236}">
                  <a16:creationId xmlns:a16="http://schemas.microsoft.com/office/drawing/2014/main" id="{2B7AE4CB-B6B2-631F-1A16-254B11993869}"/>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400" b="1" kern="1200">
                  <a:solidFill>
                    <a:srgbClr val="C00000"/>
                  </a:solidFill>
                </a:rPr>
                <a:t>II</a:t>
              </a:r>
            </a:p>
          </p:txBody>
        </p:sp>
      </p:grpSp>
      <p:sp>
        <p:nvSpPr>
          <p:cNvPr id="21" name="TextBox 20">
            <a:extLst>
              <a:ext uri="{FF2B5EF4-FFF2-40B4-BE49-F238E27FC236}">
                <a16:creationId xmlns:a16="http://schemas.microsoft.com/office/drawing/2014/main" id="{39D0E4BD-4128-373C-5DDC-A78DE66A37CE}"/>
              </a:ext>
            </a:extLst>
          </p:cNvPr>
          <p:cNvSpPr txBox="1"/>
          <p:nvPr/>
        </p:nvSpPr>
        <p:spPr>
          <a:xfrm>
            <a:off x="991082" y="314033"/>
            <a:ext cx="2704468" cy="461665"/>
          </a:xfrm>
          <a:prstGeom prst="rect">
            <a:avLst/>
          </a:prstGeom>
          <a:noFill/>
        </p:spPr>
        <p:txBody>
          <a:bodyPr wrap="square" rtlCol="0">
            <a:spAutoFit/>
          </a:bodyPr>
          <a:lstStyle/>
          <a:p>
            <a:pPr algn="ctr"/>
            <a:r>
              <a:rPr lang="en-US" sz="2400" b="1">
                <a:solidFill>
                  <a:srgbClr val="C00000"/>
                </a:solidFill>
              </a:rPr>
              <a:t>Độ dịch chuyển</a:t>
            </a:r>
          </a:p>
        </p:txBody>
      </p:sp>
      <p:pic>
        <p:nvPicPr>
          <p:cNvPr id="3" name="Graphic 2" descr="Playbook with solid fill">
            <a:extLst>
              <a:ext uri="{FF2B5EF4-FFF2-40B4-BE49-F238E27FC236}">
                <a16:creationId xmlns:a16="http://schemas.microsoft.com/office/drawing/2014/main" id="{D240943B-7F22-CD48-B07D-8FC808AC77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490" y="1075129"/>
            <a:ext cx="957396" cy="1047731"/>
          </a:xfrm>
          <a:prstGeom prst="rect">
            <a:avLst/>
          </a:prstGeom>
        </p:spPr>
      </p:pic>
      <p:grpSp>
        <p:nvGrpSpPr>
          <p:cNvPr id="10" name="Group 9">
            <a:extLst>
              <a:ext uri="{FF2B5EF4-FFF2-40B4-BE49-F238E27FC236}">
                <a16:creationId xmlns:a16="http://schemas.microsoft.com/office/drawing/2014/main" id="{68370118-8C15-A822-542C-10D6F270C211}"/>
              </a:ext>
            </a:extLst>
          </p:cNvPr>
          <p:cNvGrpSpPr/>
          <p:nvPr/>
        </p:nvGrpSpPr>
        <p:grpSpPr>
          <a:xfrm>
            <a:off x="487985" y="1964375"/>
            <a:ext cx="6115182" cy="703353"/>
            <a:chOff x="487985" y="1964375"/>
            <a:chExt cx="6115182" cy="703353"/>
          </a:xfrm>
        </p:grpSpPr>
        <p:sp>
          <p:nvSpPr>
            <p:cNvPr id="22" name="TextBox 21">
              <a:extLst>
                <a:ext uri="{FF2B5EF4-FFF2-40B4-BE49-F238E27FC236}">
                  <a16:creationId xmlns:a16="http://schemas.microsoft.com/office/drawing/2014/main" id="{CB578E1F-B37D-2D70-181D-DD3620B1135B}"/>
                </a:ext>
              </a:extLst>
            </p:cNvPr>
            <p:cNvSpPr txBox="1"/>
            <p:nvPr/>
          </p:nvSpPr>
          <p:spPr>
            <a:xfrm>
              <a:off x="1172987" y="2059740"/>
              <a:ext cx="5430180" cy="461665"/>
            </a:xfrm>
            <a:prstGeom prst="rect">
              <a:avLst/>
            </a:prstGeom>
            <a:noFill/>
          </p:spPr>
          <p:txBody>
            <a:bodyPr wrap="square">
              <a:spAutoFit/>
            </a:bodyPr>
            <a:lstStyle/>
            <a:p>
              <a:r>
                <a:rPr lang="pt-BR" sz="24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 phải biết thêm hướng chuyển động</a:t>
              </a:r>
              <a:endParaRPr lang="vi-VN" sz="2400" b="1" i="1" dirty="0">
                <a:solidFill>
                  <a:srgbClr val="0070C0"/>
                </a:solidFill>
                <a:latin typeface="Calibri" panose="020F0502020204030204" pitchFamily="34" charset="0"/>
                <a:cs typeface="Calibri" panose="020F0502020204030204" pitchFamily="34" charset="0"/>
              </a:endParaRPr>
            </a:p>
          </p:txBody>
        </p:sp>
        <p:pic>
          <p:nvPicPr>
            <p:cNvPr id="24" name="Graphic 23" descr="Right pointing backhand index outline">
              <a:extLst>
                <a:ext uri="{FF2B5EF4-FFF2-40B4-BE49-F238E27FC236}">
                  <a16:creationId xmlns:a16="http://schemas.microsoft.com/office/drawing/2014/main" id="{D7CE9E8D-2C5B-3846-A6A0-45ECAA2D2B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985" y="1964375"/>
              <a:ext cx="703353" cy="703353"/>
            </a:xfrm>
            <a:prstGeom prst="rect">
              <a:avLst/>
            </a:prstGeom>
          </p:spPr>
        </p:pic>
      </p:grpSp>
      <p:sp>
        <p:nvSpPr>
          <p:cNvPr id="6" name="Freeform: Shape 5">
            <a:extLst>
              <a:ext uri="{FF2B5EF4-FFF2-40B4-BE49-F238E27FC236}">
                <a16:creationId xmlns:a16="http://schemas.microsoft.com/office/drawing/2014/main" id="{B9F73391-3C42-2CA6-BCBB-E252CA3E93E5}"/>
              </a:ext>
            </a:extLst>
          </p:cNvPr>
          <p:cNvSpPr/>
          <p:nvPr/>
        </p:nvSpPr>
        <p:spPr>
          <a:xfrm>
            <a:off x="358643" y="3652728"/>
            <a:ext cx="3514285" cy="1405714"/>
          </a:xfrm>
          <a:custGeom>
            <a:avLst/>
            <a:gdLst>
              <a:gd name="connsiteX0" fmla="*/ 0 w 3514285"/>
              <a:gd name="connsiteY0" fmla="*/ 0 h 1405714"/>
              <a:gd name="connsiteX1" fmla="*/ 2811428 w 3514285"/>
              <a:gd name="connsiteY1" fmla="*/ 0 h 1405714"/>
              <a:gd name="connsiteX2" fmla="*/ 3514285 w 3514285"/>
              <a:gd name="connsiteY2" fmla="*/ 702857 h 1405714"/>
              <a:gd name="connsiteX3" fmla="*/ 2811428 w 3514285"/>
              <a:gd name="connsiteY3" fmla="*/ 1405714 h 1405714"/>
              <a:gd name="connsiteX4" fmla="*/ 0 w 3514285"/>
              <a:gd name="connsiteY4" fmla="*/ 1405714 h 1405714"/>
              <a:gd name="connsiteX5" fmla="*/ 702857 w 3514285"/>
              <a:gd name="connsiteY5" fmla="*/ 702857 h 1405714"/>
              <a:gd name="connsiteX6" fmla="*/ 0 w 3514285"/>
              <a:gd name="connsiteY6" fmla="*/ 0 h 14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4285" h="1405714">
                <a:moveTo>
                  <a:pt x="0" y="0"/>
                </a:moveTo>
                <a:lnTo>
                  <a:pt x="2811428" y="0"/>
                </a:lnTo>
                <a:lnTo>
                  <a:pt x="3514285" y="702857"/>
                </a:lnTo>
                <a:lnTo>
                  <a:pt x="2811428" y="1405714"/>
                </a:lnTo>
                <a:lnTo>
                  <a:pt x="0" y="1405714"/>
                </a:lnTo>
                <a:lnTo>
                  <a:pt x="702857" y="7028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17" tIns="30480" rIns="702857" bIns="30480" numCol="1" spcCol="1270" anchor="ctr" anchorCtr="0">
            <a:noAutofit/>
          </a:bodyPr>
          <a:lstStyle/>
          <a:p>
            <a:pPr marL="0" lvl="0" indent="0" algn="ctr" defTabSz="2133600">
              <a:lnSpc>
                <a:spcPct val="90000"/>
              </a:lnSpc>
              <a:spcBef>
                <a:spcPct val="0"/>
              </a:spcBef>
              <a:spcAft>
                <a:spcPct val="35000"/>
              </a:spcAft>
              <a:buNone/>
            </a:pPr>
            <a:r>
              <a:rPr lang="pt-BR" sz="4000" i="1" u="none"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en-US" sz="4000" u="none" kern="1200">
              <a:solidFill>
                <a:schemeClr val="bg1"/>
              </a:solidFill>
            </a:endParaRPr>
          </a:p>
        </p:txBody>
      </p:sp>
      <p:sp>
        <p:nvSpPr>
          <p:cNvPr id="7" name="Freeform: Shape 6">
            <a:extLst>
              <a:ext uri="{FF2B5EF4-FFF2-40B4-BE49-F238E27FC236}">
                <a16:creationId xmlns:a16="http://schemas.microsoft.com/office/drawing/2014/main" id="{C9D063B3-0A36-884E-4D3F-D909EFB76D4E}"/>
              </a:ext>
            </a:extLst>
          </p:cNvPr>
          <p:cNvSpPr/>
          <p:nvPr/>
        </p:nvSpPr>
        <p:spPr>
          <a:xfrm>
            <a:off x="3416071"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a:solidFill>
            <a:srgbClr val="00B0F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400" b="1"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độ dài</a:t>
            </a:r>
            <a:endParaRPr lang="en-US" sz="2400" b="1" kern="1200"/>
          </a:p>
        </p:txBody>
      </p:sp>
      <p:sp>
        <p:nvSpPr>
          <p:cNvPr id="9" name="Freeform: Shape 8">
            <a:extLst>
              <a:ext uri="{FF2B5EF4-FFF2-40B4-BE49-F238E27FC236}">
                <a16:creationId xmlns:a16="http://schemas.microsoft.com/office/drawing/2014/main" id="{EDD78740-61FC-BCF9-6855-985A8B15D041}"/>
              </a:ext>
            </a:extLst>
          </p:cNvPr>
          <p:cNvSpPr/>
          <p:nvPr/>
        </p:nvSpPr>
        <p:spPr>
          <a:xfrm>
            <a:off x="5924568"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a:solidFill>
            <a:srgbClr val="00B0F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200" b="1"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hướng của sự thay đổi vị trí của vật</a:t>
            </a:r>
            <a:endParaRPr lang="en-US" sz="2200" b="1" kern="1200"/>
          </a:p>
        </p:txBody>
      </p:sp>
      <p:grpSp>
        <p:nvGrpSpPr>
          <p:cNvPr id="34" name="Group 33">
            <a:extLst>
              <a:ext uri="{FF2B5EF4-FFF2-40B4-BE49-F238E27FC236}">
                <a16:creationId xmlns:a16="http://schemas.microsoft.com/office/drawing/2014/main" id="{26D4E114-1187-57DE-8AC8-FAA53EC606AF}"/>
              </a:ext>
            </a:extLst>
          </p:cNvPr>
          <p:cNvGrpSpPr/>
          <p:nvPr/>
        </p:nvGrpSpPr>
        <p:grpSpPr>
          <a:xfrm rot="20018628">
            <a:off x="-3196956" y="-863057"/>
            <a:ext cx="6530051" cy="619294"/>
            <a:chOff x="167147" y="1054571"/>
            <a:chExt cx="6530051" cy="619294"/>
          </a:xfrm>
        </p:grpSpPr>
        <p:sp>
          <p:nvSpPr>
            <p:cNvPr id="35" name="TextBox 34">
              <a:extLst>
                <a:ext uri="{FF2B5EF4-FFF2-40B4-BE49-F238E27FC236}">
                  <a16:creationId xmlns:a16="http://schemas.microsoft.com/office/drawing/2014/main" id="{D038B037-B7DD-7A9D-04B8-C943787ABB39}"/>
                </a:ext>
              </a:extLst>
            </p:cNvPr>
            <p:cNvSpPr txBox="1"/>
            <p:nvPr/>
          </p:nvSpPr>
          <p:spPr>
            <a:xfrm>
              <a:off x="704702" y="1140088"/>
              <a:ext cx="5992496" cy="425501"/>
            </a:xfrm>
            <a:prstGeom prst="rect">
              <a:avLst/>
            </a:prstGeom>
            <a:noFill/>
          </p:spPr>
          <p:txBody>
            <a:bodyPr wrap="square">
              <a:spAutoFit/>
            </a:bodyPr>
            <a:lstStyle/>
            <a:p>
              <a:pPr algn="just">
                <a:lnSpc>
                  <a:spcPct val="115000"/>
                </a:lnSpc>
              </a:pP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là một đại lượng vô hướng hay véc tơ?</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6" name="Graphic 35" descr="Help with solid fill">
              <a:extLst>
                <a:ext uri="{FF2B5EF4-FFF2-40B4-BE49-F238E27FC236}">
                  <a16:creationId xmlns:a16="http://schemas.microsoft.com/office/drawing/2014/main" id="{EEAF9639-E0B6-3B64-1E5C-F775A4436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147" y="1054571"/>
              <a:ext cx="619294" cy="619294"/>
            </a:xfrm>
            <a:prstGeom prst="rect">
              <a:avLst/>
            </a:prstGeom>
          </p:spPr>
        </p:pic>
      </p:grpSp>
    </p:spTree>
    <p:extLst>
      <p:ext uri="{BB962C8B-B14F-4D97-AF65-F5344CB8AC3E}">
        <p14:creationId xmlns:p14="http://schemas.microsoft.com/office/powerpoint/2010/main" val="3726871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heckerboard(across)">
                                      <p:cBhvr>
                                        <p:cTn id="36" dur="500"/>
                                        <p:tgtEl>
                                          <p:spTgt spid="2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0-#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0-#ppt_w/2"/>
                                          </p:val>
                                        </p:tav>
                                        <p:tav tm="100000">
                                          <p:val>
                                            <p:strVal val="#ppt_x"/>
                                          </p:val>
                                        </p:tav>
                                      </p:tavLst>
                                    </p:anim>
                                    <p:anim calcmode="lin" valueType="num">
                                      <p:cBhvr additive="base">
                                        <p:cTn id="5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27" grpId="0"/>
      <p:bldP spid="28" grpId="0" animBg="1"/>
      <p:bldP spid="6"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D3247F-F12E-6E93-56BE-5AB9394FB380}"/>
                  </a:ext>
                </a:extLst>
              </p:cNvPr>
              <p:cNvSpPr txBox="1"/>
              <p:nvPr/>
            </p:nvSpPr>
            <p:spPr>
              <a:xfrm>
                <a:off x="1294539" y="926344"/>
                <a:ext cx="6554922" cy="1624484"/>
              </a:xfrm>
              <a:prstGeom prst="rect">
                <a:avLst/>
              </a:prstGeom>
              <a:noFill/>
              <a:ln w="28575">
                <a:solidFill>
                  <a:schemeClr val="tx1"/>
                </a:solidFill>
                <a:prstDash val="sysDot"/>
              </a:ln>
            </p:spPr>
            <p:txBody>
              <a:bodyPr wrap="square">
                <a:spAutoFit/>
              </a:bodyPr>
              <a:lstStyle/>
              <a:p>
                <a:pPr algn="just"/>
                <a:r>
                  <a:rPr lang="pt-BR"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 dịch chuyển được biểu diễn bằng một mũi tên nối vị trí đầu và ví trí cuối của chuyển động, có độ dài tỉ lệ với độ lớn của độ dịch chuyển (hình vẽ). Kí hiệu </a:t>
                </a:r>
                <a:r>
                  <a:rPr lang="pt-BR"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 </a:t>
                </a:r>
                <a14:m>
                  <m:oMath xmlns:m="http://schemas.openxmlformats.org/officeDocument/2006/math">
                    <m:acc>
                      <m:accPr>
                        <m:chr m:val="⃗"/>
                        <m:ctrlPr>
                          <a:rPr lang="pt-BR" sz="2400" b="1" i="1" smtClean="0">
                            <a:solidFill>
                              <a:srgbClr val="0070C0"/>
                            </a:solidFill>
                            <a:effectLst/>
                            <a:latin typeface="Cambria Math" panose="02040503050406030204" pitchFamily="18" charset="0"/>
                            <a:cs typeface="Calibri" panose="020F0502020204030204" pitchFamily="34" charset="0"/>
                          </a:rPr>
                        </m:ctrlPr>
                      </m:accPr>
                      <m:e>
                        <m:r>
                          <a:rPr lang="en-US" sz="2400" b="1" i="1" smtClean="0">
                            <a:solidFill>
                              <a:srgbClr val="0070C0"/>
                            </a:solidFill>
                            <a:effectLst/>
                            <a:latin typeface="Cambria Math" panose="02040503050406030204" pitchFamily="18" charset="0"/>
                            <a:cs typeface="Calibri" panose="020F0502020204030204" pitchFamily="34" charset="0"/>
                          </a:rPr>
                          <m:t>𝒅</m:t>
                        </m:r>
                      </m:e>
                    </m:acc>
                  </m:oMath>
                </a14:m>
                <a:endParaRPr lang="vi-VN" sz="2400" b="1" dirty="0">
                  <a:solidFill>
                    <a:srgbClr val="0070C0"/>
                  </a:solidFill>
                  <a:latin typeface="Calibri" panose="020F0502020204030204" pitchFamily="34" charset="0"/>
                  <a:cs typeface="Calibri" panose="020F0502020204030204" pitchFamily="34" charset="0"/>
                </a:endParaRPr>
              </a:p>
            </p:txBody>
          </p:sp>
        </mc:Choice>
        <mc:Fallback xmlns="">
          <p:sp>
            <p:nvSpPr>
              <p:cNvPr id="26" name="TextBox 25">
                <a:extLst>
                  <a:ext uri="{FF2B5EF4-FFF2-40B4-BE49-F238E27FC236}">
                    <a16:creationId xmlns:a16="http://schemas.microsoft.com/office/drawing/2014/main" id="{71D3247F-F12E-6E93-56BE-5AB9394FB380}"/>
                  </a:ext>
                </a:extLst>
              </p:cNvPr>
              <p:cNvSpPr txBox="1">
                <a:spLocks noRot="1" noChangeAspect="1" noMove="1" noResize="1" noEditPoints="1" noAdjustHandles="1" noChangeArrowheads="1" noChangeShapeType="1" noTextEdit="1"/>
              </p:cNvSpPr>
              <p:nvPr/>
            </p:nvSpPr>
            <p:spPr>
              <a:xfrm>
                <a:off x="1294539" y="926344"/>
                <a:ext cx="6554922" cy="1624484"/>
              </a:xfrm>
              <a:prstGeom prst="rect">
                <a:avLst/>
              </a:prstGeom>
              <a:blipFill>
                <a:blip r:embed="rId4"/>
                <a:stretch>
                  <a:fillRect l="-1203" t="-2214" r="-1110" b="-6642"/>
                </a:stretch>
              </a:blipFill>
              <a:ln w="28575">
                <a:solidFill>
                  <a:schemeClr val="tx1"/>
                </a:solidFill>
                <a:prstDash val="sysDot"/>
              </a:ln>
            </p:spPr>
            <p:txBody>
              <a:bodyPr/>
              <a:lstStyle/>
              <a:p>
                <a:r>
                  <a:rPr lang="vi-VN">
                    <a:noFill/>
                  </a:rPr>
                  <a:t> </a:t>
                </a:r>
              </a:p>
            </p:txBody>
          </p:sp>
        </mc:Fallback>
      </mc:AlternateContent>
      <p:pic>
        <p:nvPicPr>
          <p:cNvPr id="31" name="Picture 30">
            <a:extLst>
              <a:ext uri="{FF2B5EF4-FFF2-40B4-BE49-F238E27FC236}">
                <a16:creationId xmlns:a16="http://schemas.microsoft.com/office/drawing/2014/main" id="{6FEAF43A-46EC-EA10-957B-6E496ED74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7171" y="2938337"/>
            <a:ext cx="4608195" cy="1673860"/>
          </a:xfrm>
          <a:prstGeom prst="rect">
            <a:avLst/>
          </a:prstGeom>
          <a:ln>
            <a:solidFill>
              <a:schemeClr val="tx2">
                <a:lumMod val="50000"/>
              </a:schemeClr>
            </a:solidFill>
          </a:ln>
        </p:spPr>
      </p:pic>
      <p:grpSp>
        <p:nvGrpSpPr>
          <p:cNvPr id="29" name="Group 28">
            <a:extLst>
              <a:ext uri="{FF2B5EF4-FFF2-40B4-BE49-F238E27FC236}">
                <a16:creationId xmlns:a16="http://schemas.microsoft.com/office/drawing/2014/main" id="{E80DD06A-F327-CB5D-80CE-68CBCEE23F49}"/>
              </a:ext>
            </a:extLst>
          </p:cNvPr>
          <p:cNvGrpSpPr/>
          <p:nvPr/>
        </p:nvGrpSpPr>
        <p:grpSpPr>
          <a:xfrm>
            <a:off x="167147" y="63876"/>
            <a:ext cx="1005840" cy="914400"/>
            <a:chOff x="3524075" y="1623732"/>
            <a:chExt cx="1620969" cy="1621134"/>
          </a:xfrm>
        </p:grpSpPr>
        <p:sp>
          <p:nvSpPr>
            <p:cNvPr id="34" name="Shape 33">
              <a:extLst>
                <a:ext uri="{FF2B5EF4-FFF2-40B4-BE49-F238E27FC236}">
                  <a16:creationId xmlns:a16="http://schemas.microsoft.com/office/drawing/2014/main" id="{772DF6FE-F6AF-72D3-5401-7430AC850E1E}"/>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vi-VN"/>
            </a:p>
          </p:txBody>
        </p:sp>
        <p:sp>
          <p:nvSpPr>
            <p:cNvPr id="35" name="Freeform: Shape 34">
              <a:extLst>
                <a:ext uri="{FF2B5EF4-FFF2-40B4-BE49-F238E27FC236}">
                  <a16:creationId xmlns:a16="http://schemas.microsoft.com/office/drawing/2014/main" id="{F722146A-83C4-419A-1EBB-C38F222C52B6}"/>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II</a:t>
              </a:r>
            </a:p>
          </p:txBody>
        </p:sp>
      </p:grpSp>
      <p:sp>
        <p:nvSpPr>
          <p:cNvPr id="36" name="TextBox 35">
            <a:extLst>
              <a:ext uri="{FF2B5EF4-FFF2-40B4-BE49-F238E27FC236}">
                <a16:creationId xmlns:a16="http://schemas.microsoft.com/office/drawing/2014/main" id="{CA13DC07-9411-33E1-0B9D-A32D20B4314A}"/>
              </a:ext>
            </a:extLst>
          </p:cNvPr>
          <p:cNvSpPr txBox="1"/>
          <p:nvPr/>
        </p:nvSpPr>
        <p:spPr>
          <a:xfrm>
            <a:off x="991082" y="314033"/>
            <a:ext cx="3138232" cy="461665"/>
          </a:xfrm>
          <a:prstGeom prst="rect">
            <a:avLst/>
          </a:prstGeom>
          <a:noFill/>
        </p:spPr>
        <p:txBody>
          <a:bodyPr wrap="square" rtlCol="0">
            <a:spAutoFit/>
          </a:bodyPr>
          <a:lstStyle/>
          <a:p>
            <a:pPr algn="ctr"/>
            <a:r>
              <a:rPr lang="en-US" sz="2400" b="1">
                <a:solidFill>
                  <a:srgbClr val="C00000"/>
                </a:solidFill>
              </a:rPr>
              <a:t>Độ dịch chuyển</a:t>
            </a:r>
          </a:p>
        </p:txBody>
      </p:sp>
      <p:sp>
        <p:nvSpPr>
          <p:cNvPr id="37" name="Oval 36">
            <a:extLst>
              <a:ext uri="{FF2B5EF4-FFF2-40B4-BE49-F238E27FC236}">
                <a16:creationId xmlns:a16="http://schemas.microsoft.com/office/drawing/2014/main" id="{40CA69C1-7E97-283B-A69C-9D5D9645E5C6}"/>
              </a:ext>
            </a:extLst>
          </p:cNvPr>
          <p:cNvSpPr/>
          <p:nvPr/>
        </p:nvSpPr>
        <p:spPr>
          <a:xfrm>
            <a:off x="2453821" y="3651442"/>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C5DAF0C-9074-6047-ABAE-3B8580F35BD8}"/>
              </a:ext>
            </a:extLst>
          </p:cNvPr>
          <p:cNvSpPr/>
          <p:nvPr/>
        </p:nvSpPr>
        <p:spPr>
          <a:xfrm>
            <a:off x="5072317" y="3662590"/>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60323C59-D008-E80A-8324-A13656084D34}"/>
              </a:ext>
            </a:extLst>
          </p:cNvPr>
          <p:cNvCxnSpPr>
            <a:cxnSpLocks/>
            <a:stCxn id="37" idx="6"/>
            <a:endCxn id="38" idx="2"/>
          </p:cNvCxnSpPr>
          <p:nvPr/>
        </p:nvCxnSpPr>
        <p:spPr>
          <a:xfrm>
            <a:off x="2587171" y="3713355"/>
            <a:ext cx="2485146"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8DB70DAC-EA0B-34AC-5BBA-89F6B5C17743}"/>
              </a:ext>
            </a:extLst>
          </p:cNvPr>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6" presetClass="emph" presetSubtype="0" repeatCount="3000" fill="hold" grpId="1" nodeType="afterEffect">
                                  <p:stCondLst>
                                    <p:cond delay="0"/>
                                  </p:stCondLst>
                                  <p:childTnLst>
                                    <p:animScale>
                                      <p:cBhvr>
                                        <p:cTn id="19" dur="1000" fill="hold"/>
                                        <p:tgtEl>
                                          <p:spTgt spid="37"/>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par>
                          <p:cTn id="25" fill="hold">
                            <p:stCondLst>
                              <p:cond delay="500"/>
                            </p:stCondLst>
                            <p:childTnLst>
                              <p:par>
                                <p:cTn id="26" presetID="6" presetClass="emph" presetSubtype="0" repeatCount="3000" fill="hold" grpId="1" nodeType="afterEffect">
                                  <p:stCondLst>
                                    <p:cond delay="0"/>
                                  </p:stCondLst>
                                  <p:childTnLst>
                                    <p:animScale>
                                      <p:cBhvr>
                                        <p:cTn id="27" dur="1000" fill="hold"/>
                                        <p:tgtEl>
                                          <p:spTgt spid="38"/>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repeatCount="300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animBg="1"/>
      <p:bldP spid="37" grpId="1" animBg="1"/>
      <p:bldP spid="38" grpId="0" animBg="1"/>
      <p:bldP spid="3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530466"/>
            <a:ext cx="2942293"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4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E3C1044-69F1-03C1-8970-3E35AAD7ED19}"/>
              </a:ext>
            </a:extLst>
          </p:cNvPr>
          <p:cNvSpPr txBox="1"/>
          <p:nvPr/>
        </p:nvSpPr>
        <p:spPr>
          <a:xfrm>
            <a:off x="606949" y="981163"/>
            <a:ext cx="8058080" cy="916854"/>
          </a:xfrm>
          <a:prstGeom prst="rect">
            <a:avLst/>
          </a:prstGeom>
          <a:noFill/>
        </p:spPr>
        <p:txBody>
          <a:bodyPr wrap="square">
            <a:spAutoFit/>
          </a:bodyPr>
          <a:lstStyle/>
          <a:p>
            <a:pPr algn="just">
              <a:lnSpc>
                <a:spcPct val="115000"/>
              </a:lnSpc>
            </a:pPr>
            <a:r>
              <a:rPr lang="vi-VN" sz="2400" b="1" i="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Hãy xác định các độ dịch chuyển mô tả ở Hình 4.5 trong tọa độ địa lí.</a:t>
            </a:r>
          </a:p>
        </p:txBody>
      </p:sp>
      <p:pic>
        <p:nvPicPr>
          <p:cNvPr id="15" name="Picture 14" descr="Diagram&#10;&#10;Description automatically generated">
            <a:extLst>
              <a:ext uri="{FF2B5EF4-FFF2-40B4-BE49-F238E27FC236}">
                <a16:creationId xmlns:a16="http://schemas.microsoft.com/office/drawing/2014/main" id="{E559BD71-EDB7-6CD2-951D-64E94EC056CC}"/>
              </a:ext>
            </a:extLst>
          </p:cNvPr>
          <p:cNvPicPr>
            <a:picLocks noChangeAspect="1"/>
          </p:cNvPicPr>
          <p:nvPr/>
        </p:nvPicPr>
        <p:blipFill rotWithShape="1">
          <a:blip r:embed="rId3">
            <a:extLst>
              <a:ext uri="{28A0092B-C50C-407E-A947-70E740481C1C}">
                <a14:useLocalDpi xmlns:a14="http://schemas.microsoft.com/office/drawing/2010/main" val="0"/>
              </a:ext>
            </a:extLst>
          </a:blip>
          <a:srcRect l="6881" t="4574" r="18209" b="7733"/>
          <a:stretch/>
        </p:blipFill>
        <p:spPr bwMode="auto">
          <a:xfrm>
            <a:off x="756945" y="2125599"/>
            <a:ext cx="2724282" cy="2214009"/>
          </a:xfrm>
          <a:prstGeom prst="rect">
            <a:avLst/>
          </a:prstGeom>
          <a:noFill/>
          <a:ln>
            <a:solidFill>
              <a:schemeClr val="tx2">
                <a:lumMod val="50000"/>
              </a:schemeClr>
            </a:solid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331555A5-FEA6-A01A-8544-3C4BB415EDFF}"/>
              </a:ext>
            </a:extLst>
          </p:cNvPr>
          <p:cNvSpPr txBox="1"/>
          <p:nvPr/>
        </p:nvSpPr>
        <p:spPr>
          <a:xfrm>
            <a:off x="4423664" y="2100512"/>
            <a:ext cx="2850689" cy="461665"/>
          </a:xfrm>
          <a:prstGeom prst="rect">
            <a:avLst/>
          </a:prstGeom>
          <a:noFill/>
        </p:spPr>
        <p:txBody>
          <a:bodyPr wrap="square">
            <a:spAutoFit/>
          </a:bodyPr>
          <a:lstStyle/>
          <a:p>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200 m (Bắc)</a:t>
            </a:r>
            <a:endParaRPr lang="vi-VN" sz="2400" b="1" dirty="0">
              <a:solidFill>
                <a:srgbClr val="0070C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64AB725-6812-A452-F427-55ECAC794EF8}"/>
              </a:ext>
            </a:extLst>
          </p:cNvPr>
          <p:cNvSpPr txBox="1"/>
          <p:nvPr/>
        </p:nvSpPr>
        <p:spPr>
          <a:xfrm>
            <a:off x="4423664" y="2587200"/>
            <a:ext cx="3653461" cy="461665"/>
          </a:xfrm>
          <a:prstGeom prst="rect">
            <a:avLst/>
          </a:prstGeom>
          <a:noFill/>
        </p:spPr>
        <p:txBody>
          <a:bodyPr wrap="square">
            <a:spAutoFit/>
          </a:bodyPr>
          <a:lstStyle/>
          <a:p>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200 m (Đông Bắc)</a:t>
            </a:r>
            <a:endParaRPr lang="vi-VN" sz="2400" b="1" dirty="0">
              <a:solidFill>
                <a:srgbClr val="0070C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E866499-B427-027F-5AA2-44F1D1492900}"/>
              </a:ext>
            </a:extLst>
          </p:cNvPr>
          <p:cNvSpPr txBox="1"/>
          <p:nvPr/>
        </p:nvSpPr>
        <p:spPr>
          <a:xfrm>
            <a:off x="4423664" y="3089760"/>
            <a:ext cx="2789971" cy="461665"/>
          </a:xfrm>
          <a:prstGeom prst="rect">
            <a:avLst/>
          </a:prstGeom>
          <a:noFill/>
        </p:spPr>
        <p:txBody>
          <a:bodyPr wrap="square">
            <a:spAutoFit/>
          </a:bodyPr>
          <a:lstStyle/>
          <a:p>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3</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300 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Đông</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7EDD307-E5E5-B736-D6B8-94E160987797}"/>
              </a:ext>
            </a:extLst>
          </p:cNvPr>
          <p:cNvSpPr txBox="1"/>
          <p:nvPr/>
        </p:nvSpPr>
        <p:spPr>
          <a:xfrm>
            <a:off x="4423664" y="3633215"/>
            <a:ext cx="2478221" cy="461665"/>
          </a:xfrm>
          <a:prstGeom prst="rect">
            <a:avLst/>
          </a:prstGeom>
          <a:noFill/>
        </p:spPr>
        <p:txBody>
          <a:bodyPr wrap="square">
            <a:spAutoFit/>
          </a:bodyPr>
          <a:lstStyle/>
          <a:p>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1" baseline="-25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4</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100 m (</a:t>
            </a:r>
            <a:r>
              <a:rPr lang="en-US" sz="2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Tây</a:t>
            </a:r>
            <a:r>
              <a:rPr lang="en-US" sz="2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solidFill>
                <a:srgbClr val="0070C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08645E9C-2C74-2D97-1EA4-33A11047C58D}"/>
              </a:ext>
            </a:extLst>
          </p:cNvPr>
          <p:cNvGrpSpPr/>
          <p:nvPr/>
        </p:nvGrpSpPr>
        <p:grpSpPr>
          <a:xfrm>
            <a:off x="3566794" y="-1158736"/>
            <a:ext cx="1005840" cy="914400"/>
            <a:chOff x="3524075" y="1623732"/>
            <a:chExt cx="1620969" cy="1621134"/>
          </a:xfrm>
        </p:grpSpPr>
        <p:sp>
          <p:nvSpPr>
            <p:cNvPr id="11" name="Shape 10">
              <a:extLst>
                <a:ext uri="{FF2B5EF4-FFF2-40B4-BE49-F238E27FC236}">
                  <a16:creationId xmlns:a16="http://schemas.microsoft.com/office/drawing/2014/main" id="{1318BE4E-2F0D-8DAB-8DC2-B3FD693DF6A1}"/>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vi-VN"/>
            </a:p>
          </p:txBody>
        </p:sp>
        <p:sp>
          <p:nvSpPr>
            <p:cNvPr id="13" name="Freeform: Shape 12">
              <a:extLst>
                <a:ext uri="{FF2B5EF4-FFF2-40B4-BE49-F238E27FC236}">
                  <a16:creationId xmlns:a16="http://schemas.microsoft.com/office/drawing/2014/main" id="{61AD0082-34CC-F272-EA60-0681C5C87435}"/>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4" name="TextBox 13">
            <a:extLst>
              <a:ext uri="{FF2B5EF4-FFF2-40B4-BE49-F238E27FC236}">
                <a16:creationId xmlns:a16="http://schemas.microsoft.com/office/drawing/2014/main" id="{82BEB0FF-3E5E-16A0-31F9-15D11212A4BA}"/>
              </a:ext>
            </a:extLst>
          </p:cNvPr>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9" name="Group 18">
            <a:extLst>
              <a:ext uri="{FF2B5EF4-FFF2-40B4-BE49-F238E27FC236}">
                <a16:creationId xmlns:a16="http://schemas.microsoft.com/office/drawing/2014/main" id="{302FD58D-7C1A-6CD5-BD30-43911777CCAB}"/>
              </a:ext>
            </a:extLst>
          </p:cNvPr>
          <p:cNvGrpSpPr/>
          <p:nvPr/>
        </p:nvGrpSpPr>
        <p:grpSpPr>
          <a:xfrm>
            <a:off x="405064" y="-1122699"/>
            <a:ext cx="914400" cy="914400"/>
            <a:chOff x="3974394" y="2558754"/>
            <a:chExt cx="1620969" cy="1621134"/>
          </a:xfrm>
        </p:grpSpPr>
        <p:sp>
          <p:nvSpPr>
            <p:cNvPr id="21" name="Arrow: Circular 20">
              <a:extLst>
                <a:ext uri="{FF2B5EF4-FFF2-40B4-BE49-F238E27FC236}">
                  <a16:creationId xmlns:a16="http://schemas.microsoft.com/office/drawing/2014/main" id="{3BE40C7C-EBDD-7AA8-22B8-8688EBC4D93F}"/>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vi-VN"/>
            </a:p>
          </p:txBody>
        </p:sp>
        <p:sp>
          <p:nvSpPr>
            <p:cNvPr id="23" name="Freeform: Shape 22">
              <a:extLst>
                <a:ext uri="{FF2B5EF4-FFF2-40B4-BE49-F238E27FC236}">
                  <a16:creationId xmlns:a16="http://schemas.microsoft.com/office/drawing/2014/main" id="{C281206D-7C96-D121-9B06-6E6977AF79D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24" name="TextBox 23">
            <a:extLst>
              <a:ext uri="{FF2B5EF4-FFF2-40B4-BE49-F238E27FC236}">
                <a16:creationId xmlns:a16="http://schemas.microsoft.com/office/drawing/2014/main" id="{831D4F89-7D5E-5317-02C0-CBBA6CBD3A57}"/>
              </a:ext>
            </a:extLst>
          </p:cNvPr>
          <p:cNvSpPr txBox="1"/>
          <p:nvPr/>
        </p:nvSpPr>
        <p:spPr>
          <a:xfrm>
            <a:off x="1319121" y="-875954"/>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Tree>
    <p:extLst>
      <p:ext uri="{BB962C8B-B14F-4D97-AF65-F5344CB8AC3E}">
        <p14:creationId xmlns:p14="http://schemas.microsoft.com/office/powerpoint/2010/main" val="2686902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825733C6-8FDD-98F1-3173-3F06980D25A8}"/>
              </a:ext>
            </a:extLst>
          </p:cNvPr>
          <p:cNvSpPr/>
          <p:nvPr/>
        </p:nvSpPr>
        <p:spPr>
          <a:xfrm>
            <a:off x="3451250" y="614090"/>
            <a:ext cx="3054481"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4</a:t>
            </a:r>
            <a:endParaRPr lang="vi-VN" sz="2400" b="1" dirty="0">
              <a:latin typeface="Calibri" panose="020F0502020204030204" pitchFamily="34" charset="0"/>
              <a:cs typeface="Calibri" panose="020F050202020403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F856626C-0B79-06B7-4821-00712856AD87}"/>
              </a:ext>
            </a:extLst>
          </p:cNvPr>
          <p:cNvPicPr>
            <a:picLocks noChangeAspect="1"/>
          </p:cNvPicPr>
          <p:nvPr/>
        </p:nvPicPr>
        <p:blipFill rotWithShape="1">
          <a:blip r:embed="rId4">
            <a:extLst>
              <a:ext uri="{28A0092B-C50C-407E-A947-70E740481C1C}">
                <a14:useLocalDpi xmlns:a14="http://schemas.microsoft.com/office/drawing/2010/main" val="0"/>
              </a:ext>
            </a:extLst>
          </a:blip>
          <a:srcRect l="4296" t="1685" r="2614" b="7618"/>
          <a:stretch/>
        </p:blipFill>
        <p:spPr bwMode="auto">
          <a:xfrm>
            <a:off x="4920342" y="1041605"/>
            <a:ext cx="4171329" cy="4029068"/>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2C1E04B4-6C21-48C0-F4EB-3F1BDD38DCC2}"/>
              </a:ext>
            </a:extLst>
          </p:cNvPr>
          <p:cNvSpPr txBox="1"/>
          <p:nvPr/>
        </p:nvSpPr>
        <p:spPr>
          <a:xfrm>
            <a:off x="111153" y="924210"/>
            <a:ext cx="4727196" cy="2195216"/>
          </a:xfrm>
          <a:prstGeom prst="rect">
            <a:avLst/>
          </a:prstGeom>
          <a:noFill/>
        </p:spPr>
        <p:txBody>
          <a:bodyPr wrap="square">
            <a:spAutoFit/>
          </a:bodyPr>
          <a:lstStyle/>
          <a:p>
            <a:pPr algn="just">
              <a:lnSpc>
                <a:spcPct val="115000"/>
              </a:lnSpc>
            </a:pP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 Hãy so sánh độ lớn của quãng đường đi được và độ dịch chuyển của ba chuyển động ở hình </a:t>
            </a:r>
          </a:p>
          <a:p>
            <a:pPr algn="just">
              <a:lnSpc>
                <a:spcPct val="115000"/>
              </a:lnSpc>
            </a:pP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 Theo em, khi nào độ lớn của độ dịch chuyển và quãng đường đi được của một vật chuyển động bằng nhau?</a:t>
            </a:r>
          </a:p>
        </p:txBody>
      </p:sp>
      <p:sp>
        <p:nvSpPr>
          <p:cNvPr id="21" name="TextBox 20">
            <a:extLst>
              <a:ext uri="{FF2B5EF4-FFF2-40B4-BE49-F238E27FC236}">
                <a16:creationId xmlns:a16="http://schemas.microsoft.com/office/drawing/2014/main" id="{F99C1C34-DDD5-EDB7-A2A3-420EF18674BD}"/>
              </a:ext>
            </a:extLst>
          </p:cNvPr>
          <p:cNvSpPr txBox="1"/>
          <p:nvPr/>
        </p:nvSpPr>
        <p:spPr>
          <a:xfrm>
            <a:off x="111153" y="3147419"/>
            <a:ext cx="4645405" cy="1200329"/>
          </a:xfrm>
          <a:prstGeom prst="rect">
            <a:avLst/>
          </a:prstGeom>
          <a:noFill/>
          <a:ln>
            <a:solidFill>
              <a:schemeClr val="tx2">
                <a:lumMod val="50000"/>
              </a:schemeClr>
            </a:solidFill>
          </a:ln>
        </p:spPr>
        <p:txBody>
          <a:bodyPr wrap="square">
            <a:spAutoFit/>
          </a:bodyPr>
          <a:lstStyle/>
          <a:p>
            <a:pPr algn="just"/>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Quãng đường đi được từ ngắn đến dài</a:t>
            </a:r>
            <a:r>
              <a:rPr lang="vi-VN"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 </a:t>
            </a:r>
            <a:r>
              <a:rPr lang="vi-VN"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a:t>
            </a:r>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1 – 3</a:t>
            </a:r>
          </a:p>
          <a:p>
            <a:pPr algn="just"/>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 dịch chuyển</a:t>
            </a:r>
            <a:r>
              <a:rPr lang="vi-VN"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bằng </a:t>
            </a:r>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nhau.</a:t>
            </a:r>
          </a:p>
        </p:txBody>
      </p:sp>
      <p:sp>
        <p:nvSpPr>
          <p:cNvPr id="23" name="TextBox 22">
            <a:extLst>
              <a:ext uri="{FF2B5EF4-FFF2-40B4-BE49-F238E27FC236}">
                <a16:creationId xmlns:a16="http://schemas.microsoft.com/office/drawing/2014/main" id="{9CBF1705-1C4A-3BDE-AA58-9C220A6F487A}"/>
              </a:ext>
            </a:extLst>
          </p:cNvPr>
          <p:cNvSpPr txBox="1"/>
          <p:nvPr/>
        </p:nvSpPr>
        <p:spPr>
          <a:xfrm>
            <a:off x="100262" y="3163369"/>
            <a:ext cx="4645405" cy="1569660"/>
          </a:xfrm>
          <a:prstGeom prst="rect">
            <a:avLst/>
          </a:prstGeom>
          <a:noFill/>
          <a:ln>
            <a:solidFill>
              <a:schemeClr val="tx2">
                <a:lumMod val="50000"/>
              </a:schemeClr>
            </a:solidFill>
          </a:ln>
        </p:spPr>
        <p:txBody>
          <a:bodyPr wrap="square">
            <a:spAutoFit/>
          </a:bodyPr>
          <a:lstStyle/>
          <a:p>
            <a:r>
              <a:rPr lang="vi-VN" sz="24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Độ dịch chuyển và quãng đường đi được của một chuyển động bằng nhau khi vật chuyển động thẳng, không đổi chiều.</a:t>
            </a:r>
            <a:endParaRPr lang="vi-VN" sz="2400" b="1" dirty="0">
              <a:solidFill>
                <a:srgbClr val="00B050"/>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3B0BE28D-B3FA-B3DA-2246-7AD42CFD30FB}"/>
              </a:ext>
            </a:extLst>
          </p:cNvPr>
          <p:cNvGrpSpPr/>
          <p:nvPr/>
        </p:nvGrpSpPr>
        <p:grpSpPr>
          <a:xfrm>
            <a:off x="100262" y="-34133"/>
            <a:ext cx="914400" cy="914400"/>
            <a:chOff x="3974394" y="2558754"/>
            <a:chExt cx="1620969" cy="1621134"/>
          </a:xfrm>
        </p:grpSpPr>
        <p:sp>
          <p:nvSpPr>
            <p:cNvPr id="10" name="Arrow: Circular 9">
              <a:extLst>
                <a:ext uri="{FF2B5EF4-FFF2-40B4-BE49-F238E27FC236}">
                  <a16:creationId xmlns:a16="http://schemas.microsoft.com/office/drawing/2014/main" id="{F041CFA8-7206-3D86-7374-18778E3E4841}"/>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vi-VN"/>
            </a:p>
          </p:txBody>
        </p:sp>
        <p:sp>
          <p:nvSpPr>
            <p:cNvPr id="11" name="Freeform: Shape 10">
              <a:extLst>
                <a:ext uri="{FF2B5EF4-FFF2-40B4-BE49-F238E27FC236}">
                  <a16:creationId xmlns:a16="http://schemas.microsoft.com/office/drawing/2014/main" id="{6D0512CA-7078-F016-3728-969CDB105371}"/>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III</a:t>
              </a:r>
            </a:p>
          </p:txBody>
        </p:sp>
      </p:grpSp>
      <p:sp>
        <p:nvSpPr>
          <p:cNvPr id="12" name="TextBox 11">
            <a:extLst>
              <a:ext uri="{FF2B5EF4-FFF2-40B4-BE49-F238E27FC236}">
                <a16:creationId xmlns:a16="http://schemas.microsoft.com/office/drawing/2014/main" id="{9D811FEF-FA75-2A2E-CC5A-760152994EB7}"/>
              </a:ext>
            </a:extLst>
          </p:cNvPr>
          <p:cNvSpPr txBox="1"/>
          <p:nvPr/>
        </p:nvSpPr>
        <p:spPr>
          <a:xfrm>
            <a:off x="1014319" y="93213"/>
            <a:ext cx="6683694" cy="830997"/>
          </a:xfrm>
          <a:prstGeom prst="rect">
            <a:avLst/>
          </a:prstGeom>
          <a:noFill/>
        </p:spPr>
        <p:txBody>
          <a:bodyPr wrap="square" rtlCol="0">
            <a:spAutoFit/>
          </a:bodyPr>
          <a:lstStyle/>
          <a:p>
            <a:pPr algn="just"/>
            <a:r>
              <a:rPr lang="en-US" sz="2400" b="1">
                <a:solidFill>
                  <a:srgbClr val="C00000"/>
                </a:solidFill>
              </a:rPr>
              <a:t>Phân biệt độ dịch chuyển và quãng đường đi được</a:t>
            </a:r>
          </a:p>
        </p:txBody>
      </p:sp>
      <p:sp>
        <p:nvSpPr>
          <p:cNvPr id="13" name="Rectangle: Rounded Corners 12">
            <a:extLst>
              <a:ext uri="{FF2B5EF4-FFF2-40B4-BE49-F238E27FC236}">
                <a16:creationId xmlns:a16="http://schemas.microsoft.com/office/drawing/2014/main" id="{E6105068-D553-8256-76CE-19D977E70AB3}"/>
              </a:ext>
            </a:extLst>
          </p:cNvPr>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0F2A75E-AC6B-76B8-2E05-DEF2A178FE52}"/>
              </a:ext>
            </a:extLst>
          </p:cNvPr>
          <p:cNvSpPr/>
          <p:nvPr/>
        </p:nvSpPr>
        <p:spPr>
          <a:xfrm rot="19285073">
            <a:off x="-818602" y="-8966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1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1" grpId="0" animBg="1"/>
      <p:bldP spid="21" grpId="1"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8">
            <a:extLst>
              <a:ext uri="{FF2B5EF4-FFF2-40B4-BE49-F238E27FC236}">
                <a16:creationId xmlns:a16="http://schemas.microsoft.com/office/drawing/2014/main" id="{076DC6EC-77CF-47EF-BBD6-330623031969}"/>
              </a:ext>
            </a:extLst>
          </p:cNvPr>
          <p:cNvSpPr/>
          <p:nvPr/>
        </p:nvSpPr>
        <p:spPr>
          <a:xfrm>
            <a:off x="762650" y="327932"/>
            <a:ext cx="5246264" cy="2364468"/>
          </a:xfrm>
          <a:prstGeom prst="wedgeRoundRectCallout">
            <a:avLst/>
          </a:prstGeom>
          <a:noFill/>
          <a:ln w="50800" cap="flat" cmpd="sng" algn="ctr">
            <a:solidFill>
              <a:srgbClr val="FF0000"/>
            </a:solidFill>
            <a:prstDash val="sysDash"/>
            <a:miter lim="800000"/>
          </a:ln>
          <a:effectLst/>
        </p:spPr>
        <p:txBody>
          <a:bodyPr rtlCol="0" anchor="ctr"/>
          <a:lstStyle/>
          <a:p>
            <a:pPr algn="just">
              <a:buClrTx/>
              <a:buFontTx/>
              <a:buNone/>
            </a:pPr>
            <a:endParaRPr lang="vi-VN" sz="3600" b="1" i="1" kern="1200">
              <a:solidFill>
                <a:srgbClr val="002060"/>
              </a:solidFill>
              <a:latin typeface="#9Slide03 Arima Madurai Black" panose="00000A00000000000000" pitchFamily="2" charset="-93"/>
              <a:ea typeface="Times New Roman" panose="02020603050405020304" pitchFamily="18" charset="0"/>
              <a:cs typeface="#9Slide03 Arima Madurai Black" panose="00000A00000000000000" pitchFamily="2" charset="-93"/>
            </a:endParaRPr>
          </a:p>
          <a:p>
            <a:pPr algn="just"/>
            <a:r>
              <a:rPr lang="en-US" sz="3600" b="1">
                <a:effectLst/>
                <a:latin typeface="Calibri" panose="020F0502020204030204" pitchFamily="34" charset="0"/>
                <a:ea typeface="Times New Roman" panose="02020603050405020304" pitchFamily="18" charset="0"/>
                <a:cs typeface="Calibri" panose="020F0502020204030204" pitchFamily="34" charset="0"/>
              </a:rPr>
              <a:t>Hãy kể tên một số chuyển động thường gặp hàng ngày?</a:t>
            </a:r>
            <a:endParaRPr lang="vi-VN" sz="3600" b="1" dirty="0">
              <a:latin typeface="Calibri" panose="020F0502020204030204" pitchFamily="34" charset="0"/>
              <a:cs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42E9944B-795C-4995-AA59-8C096589C4C8}"/>
              </a:ext>
            </a:extLst>
          </p:cNvPr>
          <p:cNvPicPr>
            <a:picLocks noChangeAspect="1"/>
          </p:cNvPicPr>
          <p:nvPr/>
        </p:nvPicPr>
        <p:blipFill>
          <a:blip r:embed="rId2"/>
          <a:stretch>
            <a:fillRect/>
          </a:stretch>
        </p:blipFill>
        <p:spPr>
          <a:xfrm>
            <a:off x="6516914" y="832530"/>
            <a:ext cx="1794481" cy="1794481"/>
          </a:xfrm>
          <a:prstGeom prst="rect">
            <a:avLst/>
          </a:prstGeom>
        </p:spPr>
      </p:pic>
    </p:spTree>
    <p:extLst>
      <p:ext uri="{BB962C8B-B14F-4D97-AF65-F5344CB8AC3E}">
        <p14:creationId xmlns:p14="http://schemas.microsoft.com/office/powerpoint/2010/main" val="362355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825733C6-8FDD-98F1-3173-3F06980D25A8}"/>
              </a:ext>
            </a:extLst>
          </p:cNvPr>
          <p:cNvSpPr/>
          <p:nvPr/>
        </p:nvSpPr>
        <p:spPr>
          <a:xfrm>
            <a:off x="3451250" y="643120"/>
            <a:ext cx="2949550"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5</a:t>
            </a:r>
            <a:endParaRPr lang="vi-VN"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4612D0E-0A0F-8F01-0ADB-045671C1CD3A}"/>
              </a:ext>
            </a:extLst>
          </p:cNvPr>
          <p:cNvSpPr txBox="1"/>
          <p:nvPr/>
        </p:nvSpPr>
        <p:spPr>
          <a:xfrm>
            <a:off x="281202" y="943710"/>
            <a:ext cx="3309286" cy="1487330"/>
          </a:xfrm>
          <a:prstGeom prst="rect">
            <a:avLst/>
          </a:prstGeom>
          <a:noFill/>
        </p:spPr>
        <p:txBody>
          <a:bodyPr wrap="square">
            <a:spAutoFit/>
          </a:bodyPr>
          <a:lstStyle/>
          <a:p>
            <a:pPr algn="just">
              <a:lnSpc>
                <a:spcPct val="115000"/>
              </a:lnSpc>
            </a:pPr>
            <a:r>
              <a:rPr lang="vi-VN"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 A đi xe đạp từ nhà qua trạm xăng, tới siêu thị mua đồ rồi quay về nhà cất đồ, sau đó đi xe </a:t>
            </a:r>
            <a:r>
              <a:rPr lang="vi-VN" sz="20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đến trường</a:t>
            </a:r>
            <a:endParaRPr lang="vi-VN" sz="2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0" descr="A picture containing website&#10;&#10;Description automatically generated">
            <a:extLst>
              <a:ext uri="{FF2B5EF4-FFF2-40B4-BE49-F238E27FC236}">
                <a16:creationId xmlns:a16="http://schemas.microsoft.com/office/drawing/2014/main" id="{6A8E8FEA-211F-0F60-4C75-2D33A83AE4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4233" y="1076158"/>
            <a:ext cx="5358765" cy="1737995"/>
          </a:xfrm>
          <a:prstGeom prst="rect">
            <a:avLst/>
          </a:prstGeom>
          <a:noFill/>
          <a:ln>
            <a:noFill/>
          </a:ln>
        </p:spPr>
      </p:pic>
      <p:sp>
        <p:nvSpPr>
          <p:cNvPr id="13" name="TextBox 12">
            <a:extLst>
              <a:ext uri="{FF2B5EF4-FFF2-40B4-BE49-F238E27FC236}">
                <a16:creationId xmlns:a16="http://schemas.microsoft.com/office/drawing/2014/main" id="{F6D64C9B-83A7-DF05-90DC-745CADC0EB53}"/>
              </a:ext>
            </a:extLst>
          </p:cNvPr>
          <p:cNvSpPr txBox="1"/>
          <p:nvPr/>
        </p:nvSpPr>
        <p:spPr>
          <a:xfrm>
            <a:off x="486732" y="3609019"/>
            <a:ext cx="8300735" cy="1487330"/>
          </a:xfrm>
          <a:prstGeom prst="rect">
            <a:avLst/>
          </a:prstGeom>
          <a:noFill/>
        </p:spPr>
        <p:txBody>
          <a:bodyPr wrap="square">
            <a:spAutoFit/>
          </a:bodyPr>
          <a:lstStyle/>
          <a:p>
            <a:pPr algn="just">
              <a:lnSpc>
                <a:spcPct val="115000"/>
              </a:lnSpc>
            </a:pP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trạm</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xăng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siêu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thị</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284F493F-E274-A723-70F4-4071226B93AB}"/>
              </a:ext>
            </a:extLst>
          </p:cNvPr>
          <p:cNvSpPr txBox="1"/>
          <p:nvPr/>
        </p:nvSpPr>
        <p:spPr>
          <a:xfrm>
            <a:off x="281202" y="2935914"/>
            <a:ext cx="8711796" cy="779444"/>
          </a:xfrm>
          <a:prstGeom prst="rect">
            <a:avLst/>
          </a:prstGeom>
          <a:noFill/>
        </p:spPr>
        <p:txBody>
          <a:bodyPr wrap="square">
            <a:spAutoFit/>
          </a:bodyPr>
          <a:lstStyle/>
          <a:p>
            <a:pPr algn="just">
              <a:lnSpc>
                <a:spcPct val="115000"/>
              </a:lnSpc>
            </a:pP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trục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Ox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trùng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trường</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46081E1-D0EA-657B-FA85-43388EB38624}"/>
              </a:ext>
            </a:extLst>
          </p:cNvPr>
          <p:cNvSpPr txBox="1"/>
          <p:nvPr/>
        </p:nvSpPr>
        <p:spPr>
          <a:xfrm>
            <a:off x="302147" y="2962367"/>
            <a:ext cx="8300735" cy="425501"/>
          </a:xfrm>
          <a:prstGeom prst="rect">
            <a:avLst/>
          </a:prstGeom>
          <a:noFill/>
        </p:spPr>
        <p:txBody>
          <a:bodyPr wrap="square">
            <a:spAutoFit/>
          </a:bodyPr>
          <a:lstStyle/>
          <a:p>
            <a:pPr algn="just">
              <a:lnSpc>
                <a:spcPct val="115000"/>
              </a:lnSpc>
            </a:pP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Vẽ</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4.1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vở</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ghi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hợp</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265EF60E-62DD-3A75-D9C5-31BEB7FACC90}"/>
              </a:ext>
            </a:extLst>
          </p:cNvPr>
          <p:cNvGraphicFramePr>
            <a:graphicFrameLocks noGrp="1"/>
          </p:cNvGraphicFramePr>
          <p:nvPr>
            <p:extLst>
              <p:ext uri="{D42A27DB-BD31-4B8C-83A1-F6EECF244321}">
                <p14:modId xmlns:p14="http://schemas.microsoft.com/office/powerpoint/2010/main" val="2382347937"/>
              </p:ext>
            </p:extLst>
          </p:nvPr>
        </p:nvGraphicFramePr>
        <p:xfrm>
          <a:off x="811122" y="3378216"/>
          <a:ext cx="7567618" cy="950382"/>
        </p:xfrm>
        <a:graphic>
          <a:graphicData uri="http://schemas.openxmlformats.org/drawingml/2006/table">
            <a:tbl>
              <a:tblPr firstRow="1" firstCol="1" bandRow="1"/>
              <a:tblGrid>
                <a:gridCol w="2522060">
                  <a:extLst>
                    <a:ext uri="{9D8B030D-6E8A-4147-A177-3AD203B41FA5}">
                      <a16:colId xmlns:a16="http://schemas.microsoft.com/office/drawing/2014/main" val="2747759640"/>
                    </a:ext>
                  </a:extLst>
                </a:gridCol>
                <a:gridCol w="2522779">
                  <a:extLst>
                    <a:ext uri="{9D8B030D-6E8A-4147-A177-3AD203B41FA5}">
                      <a16:colId xmlns:a16="http://schemas.microsoft.com/office/drawing/2014/main" val="2145213607"/>
                    </a:ext>
                  </a:extLst>
                </a:gridCol>
                <a:gridCol w="2522779">
                  <a:extLst>
                    <a:ext uri="{9D8B030D-6E8A-4147-A177-3AD203B41FA5}">
                      <a16:colId xmlns:a16="http://schemas.microsoft.com/office/drawing/2014/main" val="3269245381"/>
                    </a:ext>
                  </a:extLst>
                </a:gridCol>
              </a:tblGrid>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(m)</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3572868663"/>
                  </a:ext>
                </a:extLst>
              </a:tr>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798935583"/>
                  </a:ext>
                </a:extLst>
              </a:tr>
              <a:tr h="316794">
                <a:tc>
                  <a:txBody>
                    <a:bodyPr/>
                    <a:lstStyle/>
                    <a:p>
                      <a:pPr algn="ctr">
                        <a:lnSpc>
                          <a:spcPct val="115000"/>
                        </a:lnSpc>
                      </a:pPr>
                      <a:r>
                        <a:rPr lang="en-US"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Cả chuyến đi</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s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d =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505005355"/>
                  </a:ext>
                </a:extLst>
              </a:tr>
            </a:tbl>
          </a:graphicData>
        </a:graphic>
      </p:graphicFrame>
      <p:sp>
        <p:nvSpPr>
          <p:cNvPr id="22" name="TextBox 21">
            <a:extLst>
              <a:ext uri="{FF2B5EF4-FFF2-40B4-BE49-F238E27FC236}">
                <a16:creationId xmlns:a16="http://schemas.microsoft.com/office/drawing/2014/main" id="{F725FBC5-686C-930C-18D7-7EB68EE01211}"/>
              </a:ext>
            </a:extLst>
          </p:cNvPr>
          <p:cNvSpPr txBox="1"/>
          <p:nvPr/>
        </p:nvSpPr>
        <p:spPr>
          <a:xfrm>
            <a:off x="281202" y="4318416"/>
            <a:ext cx="8711796" cy="779444"/>
          </a:xfrm>
          <a:prstGeom prst="rect">
            <a:avLst/>
          </a:prstGeom>
          <a:noFill/>
        </p:spPr>
        <p:txBody>
          <a:bodyPr wrap="square">
            <a:spAutoFit/>
          </a:bodyPr>
          <a:lstStyle/>
          <a:p>
            <a:pPr algn="just">
              <a:lnSpc>
                <a:spcPct val="115000"/>
              </a:lnSpc>
            </a:pP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chiều</a:t>
            </a:r>
            <a:r>
              <a:rPr lang="en-US"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2" name="Group 11">
            <a:extLst>
              <a:ext uri="{FF2B5EF4-FFF2-40B4-BE49-F238E27FC236}">
                <a16:creationId xmlns:a16="http://schemas.microsoft.com/office/drawing/2014/main" id="{635E2D2D-5B24-DA59-6C1D-5307D85C8D78}"/>
              </a:ext>
            </a:extLst>
          </p:cNvPr>
          <p:cNvGrpSpPr/>
          <p:nvPr/>
        </p:nvGrpSpPr>
        <p:grpSpPr>
          <a:xfrm>
            <a:off x="100262" y="-34133"/>
            <a:ext cx="914400" cy="914400"/>
            <a:chOff x="3974394" y="2558754"/>
            <a:chExt cx="1620969" cy="1621134"/>
          </a:xfrm>
        </p:grpSpPr>
        <p:sp>
          <p:nvSpPr>
            <p:cNvPr id="14" name="Arrow: Circular 13">
              <a:extLst>
                <a:ext uri="{FF2B5EF4-FFF2-40B4-BE49-F238E27FC236}">
                  <a16:creationId xmlns:a16="http://schemas.microsoft.com/office/drawing/2014/main" id="{7BD86EE2-EDEC-F795-F4B8-80659A30F1B8}"/>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vi-VN"/>
            </a:p>
          </p:txBody>
        </p:sp>
        <p:sp>
          <p:nvSpPr>
            <p:cNvPr id="17" name="Freeform: Shape 16">
              <a:extLst>
                <a:ext uri="{FF2B5EF4-FFF2-40B4-BE49-F238E27FC236}">
                  <a16:creationId xmlns:a16="http://schemas.microsoft.com/office/drawing/2014/main" id="{17FAC9A2-28A0-3919-B397-F302232E200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rgbClr val="C00000"/>
                  </a:solidFill>
                </a:rPr>
                <a:t>III</a:t>
              </a:r>
            </a:p>
          </p:txBody>
        </p:sp>
      </p:grpSp>
      <p:sp>
        <p:nvSpPr>
          <p:cNvPr id="19" name="TextBox 18">
            <a:extLst>
              <a:ext uri="{FF2B5EF4-FFF2-40B4-BE49-F238E27FC236}">
                <a16:creationId xmlns:a16="http://schemas.microsoft.com/office/drawing/2014/main" id="{738B362E-E442-EC30-5156-261C134AEE99}"/>
              </a:ext>
            </a:extLst>
          </p:cNvPr>
          <p:cNvSpPr txBox="1"/>
          <p:nvPr/>
        </p:nvSpPr>
        <p:spPr>
          <a:xfrm>
            <a:off x="1014319" y="212612"/>
            <a:ext cx="6541409" cy="400110"/>
          </a:xfrm>
          <a:prstGeom prst="rect">
            <a:avLst/>
          </a:prstGeom>
          <a:noFill/>
        </p:spPr>
        <p:txBody>
          <a:bodyPr wrap="square" rtlCol="0">
            <a:spAutoFit/>
          </a:bodyPr>
          <a:lstStyle/>
          <a:p>
            <a:pPr algn="just"/>
            <a:r>
              <a:rPr lang="en-US" sz="2000" b="1">
                <a:solidFill>
                  <a:srgbClr val="C00000"/>
                </a:solidFill>
              </a:rPr>
              <a:t>Phân biệt độ dịch chuyển và quãng đường đi được</a:t>
            </a:r>
          </a:p>
        </p:txBody>
      </p:sp>
      <p:sp>
        <p:nvSpPr>
          <p:cNvPr id="21" name="Rectangle: Rounded Corners 20">
            <a:extLst>
              <a:ext uri="{FF2B5EF4-FFF2-40B4-BE49-F238E27FC236}">
                <a16:creationId xmlns:a16="http://schemas.microsoft.com/office/drawing/2014/main" id="{3AEA35A7-51A0-0E89-C0A7-08F0AD48847A}"/>
              </a:ext>
            </a:extLst>
          </p:cNvPr>
          <p:cNvSpPr/>
          <p:nvPr/>
        </p:nvSpPr>
        <p:spPr>
          <a:xfrm rot="2234911">
            <a:off x="7461188" y="-105096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4</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8542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8" grpId="0"/>
      <p:bldP spid="18" grpId="1"/>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36979"/>
            <a:ext cx="2792153"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5</a:t>
            </a:r>
            <a:endParaRPr lang="vi-VN" sz="24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4901754-ABB8-0DF9-6556-DBA25D5D8929}"/>
              </a:ext>
            </a:extLst>
          </p:cNvPr>
          <p:cNvSpPr txBox="1"/>
          <p:nvPr/>
        </p:nvSpPr>
        <p:spPr>
          <a:xfrm>
            <a:off x="435429" y="473878"/>
            <a:ext cx="4055851" cy="1015663"/>
          </a:xfrm>
          <a:prstGeom prst="rect">
            <a:avLst/>
          </a:prstGeom>
          <a:noFill/>
        </p:spPr>
        <p:txBody>
          <a:bodyPr wrap="square">
            <a:spAutoFit/>
          </a:bodyPr>
          <a:lstStyle/>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Quãng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đường bạn A đi từ trạm xăng đến siêu thị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a:t>
            </a:r>
            <a:endParaRPr lang="en-US"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400 = 400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endPar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901050A1-B935-F476-D136-96842E93EAB1}"/>
              </a:ext>
            </a:extLst>
          </p:cNvPr>
          <p:cNvSpPr txBox="1"/>
          <p:nvPr/>
        </p:nvSpPr>
        <p:spPr>
          <a:xfrm>
            <a:off x="470784" y="2018812"/>
            <a:ext cx="8026438" cy="400110"/>
          </a:xfrm>
          <a:prstGeom prst="rect">
            <a:avLst/>
          </a:prstGeom>
          <a:noFill/>
        </p:spPr>
        <p:txBody>
          <a:bodyPr wrap="square">
            <a:spAutoFit/>
          </a:bodyPr>
          <a:lstStyle/>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a:t>
            </a:r>
          </a:p>
        </p:txBody>
      </p:sp>
      <p:sp>
        <p:nvSpPr>
          <p:cNvPr id="19" name="TextBox 18">
            <a:extLst>
              <a:ext uri="{FF2B5EF4-FFF2-40B4-BE49-F238E27FC236}">
                <a16:creationId xmlns:a16="http://schemas.microsoft.com/office/drawing/2014/main" id="{9135F46B-3ADD-E241-2B42-66E6953AA045}"/>
              </a:ext>
            </a:extLst>
          </p:cNvPr>
          <p:cNvSpPr txBox="1"/>
          <p:nvPr/>
        </p:nvSpPr>
        <p:spPr>
          <a:xfrm>
            <a:off x="566328" y="2345901"/>
            <a:ext cx="6102568" cy="1015663"/>
          </a:xfrm>
          <a:prstGeom prst="rect">
            <a:avLst/>
          </a:prstGeom>
          <a:noFill/>
        </p:spPr>
        <p:txBody>
          <a:bodyPr wrap="square">
            <a:spAutoFit/>
          </a:bodyPr>
          <a:lstStyle/>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siêu thị là: 800 m</a:t>
            </a:r>
          </a:p>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Quãng đường bạn A quay về nhà cất đồ là: 800 m</a:t>
            </a:r>
          </a:p>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trường là: 1200 m</a:t>
            </a:r>
          </a:p>
        </p:txBody>
      </p:sp>
      <p:sp>
        <p:nvSpPr>
          <p:cNvPr id="21" name="TextBox 20">
            <a:extLst>
              <a:ext uri="{FF2B5EF4-FFF2-40B4-BE49-F238E27FC236}">
                <a16:creationId xmlns:a16="http://schemas.microsoft.com/office/drawing/2014/main" id="{CE1C233B-FA47-DAA1-6ED5-90298ADE2B64}"/>
              </a:ext>
            </a:extLst>
          </p:cNvPr>
          <p:cNvSpPr txBox="1"/>
          <p:nvPr/>
        </p:nvSpPr>
        <p:spPr>
          <a:xfrm>
            <a:off x="662275" y="3314040"/>
            <a:ext cx="7930894" cy="1015663"/>
          </a:xfrm>
          <a:prstGeom prst="rect">
            <a:avLst/>
          </a:prstGeom>
          <a:noFill/>
        </p:spPr>
        <p:txBody>
          <a:bodyPr wrap="square">
            <a:spAutoFit/>
          </a:bodyPr>
          <a:lstStyle/>
          <a:p>
            <a:pPr algn="just"/>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 là</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+ 800 + 1200 = 2800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p>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Điểm đầu xuất phát của bạn A là nhà, điểm cuối của bạn A là trường</a:t>
            </a:r>
            <a:endPar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Arrow: Right 22">
            <a:extLst>
              <a:ext uri="{FF2B5EF4-FFF2-40B4-BE49-F238E27FC236}">
                <a16:creationId xmlns:a16="http://schemas.microsoft.com/office/drawing/2014/main" id="{7DF4AFFF-7CDD-1F1F-6A23-6E32AB7A04F0}"/>
              </a:ext>
            </a:extLst>
          </p:cNvPr>
          <p:cNvSpPr/>
          <p:nvPr/>
        </p:nvSpPr>
        <p:spPr>
          <a:xfrm>
            <a:off x="453150" y="3457374"/>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4692DF6-4A6D-EE8F-DE10-61BB926FB946}"/>
              </a:ext>
            </a:extLst>
          </p:cNvPr>
          <p:cNvSpPr txBox="1"/>
          <p:nvPr/>
        </p:nvSpPr>
        <p:spPr>
          <a:xfrm>
            <a:off x="682440" y="4269374"/>
            <a:ext cx="4572000" cy="400110"/>
          </a:xfrm>
          <a:prstGeom prst="rect">
            <a:avLst/>
          </a:prstGeom>
          <a:noFill/>
        </p:spPr>
        <p:txBody>
          <a:bodyPr wrap="square">
            <a:spAutoFit/>
          </a:bodyPr>
          <a:lstStyle/>
          <a:p>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1200 m.</a:t>
            </a:r>
            <a:endParaRPr lang="vi-VN" sz="2000" b="1" dirty="0">
              <a:solidFill>
                <a:srgbClr val="0070C0"/>
              </a:solidFill>
              <a:latin typeface="Calibri" panose="020F0502020204030204" pitchFamily="34" charset="0"/>
              <a:cs typeface="Calibri" panose="020F0502020204030204" pitchFamily="34" charset="0"/>
            </a:endParaRPr>
          </a:p>
        </p:txBody>
      </p:sp>
      <p:sp>
        <p:nvSpPr>
          <p:cNvPr id="25" name="Arrow: Right 24">
            <a:extLst>
              <a:ext uri="{FF2B5EF4-FFF2-40B4-BE49-F238E27FC236}">
                <a16:creationId xmlns:a16="http://schemas.microsoft.com/office/drawing/2014/main" id="{40A1CABE-4388-C221-4D3F-A09FF7F52895}"/>
              </a:ext>
            </a:extLst>
          </p:cNvPr>
          <p:cNvSpPr/>
          <p:nvPr/>
        </p:nvSpPr>
        <p:spPr>
          <a:xfrm>
            <a:off x="485298" y="4374751"/>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solidFill>
                <a:srgbClr val="0070C0"/>
              </a:solidFill>
              <a:latin typeface="Calibri" panose="020F0502020204030204" pitchFamily="34" charset="0"/>
              <a:cs typeface="Calibri" panose="020F0502020204030204" pitchFamily="34" charset="0"/>
            </a:endParaRPr>
          </a:p>
        </p:txBody>
      </p:sp>
      <p:pic>
        <p:nvPicPr>
          <p:cNvPr id="10" name="Picture 9" descr="A picture containing website&#10;&#10;Description automatically generated">
            <a:extLst>
              <a:ext uri="{FF2B5EF4-FFF2-40B4-BE49-F238E27FC236}">
                <a16:creationId xmlns:a16="http://schemas.microsoft.com/office/drawing/2014/main" id="{3C247CCC-8C70-79FD-92EB-8D3E92CFD39B}"/>
              </a:ext>
            </a:extLst>
          </p:cNvPr>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p:blipFill>
        <p:spPr bwMode="auto">
          <a:xfrm>
            <a:off x="4571999" y="503167"/>
            <a:ext cx="4055851" cy="1209519"/>
          </a:xfrm>
          <a:prstGeom prst="rect">
            <a:avLst/>
          </a:prstGeom>
          <a:noFill/>
          <a:ln>
            <a:noFill/>
          </a:ln>
        </p:spPr>
      </p:pic>
      <p:grpSp>
        <p:nvGrpSpPr>
          <p:cNvPr id="12" name="Group 11">
            <a:extLst>
              <a:ext uri="{FF2B5EF4-FFF2-40B4-BE49-F238E27FC236}">
                <a16:creationId xmlns:a16="http://schemas.microsoft.com/office/drawing/2014/main" id="{7997168B-210F-1C22-30AB-4A849C32A1F9}"/>
              </a:ext>
            </a:extLst>
          </p:cNvPr>
          <p:cNvGrpSpPr/>
          <p:nvPr/>
        </p:nvGrpSpPr>
        <p:grpSpPr>
          <a:xfrm>
            <a:off x="0" y="-957701"/>
            <a:ext cx="914400" cy="914400"/>
            <a:chOff x="3974394" y="2558754"/>
            <a:chExt cx="1620969" cy="1621134"/>
          </a:xfrm>
        </p:grpSpPr>
        <p:sp>
          <p:nvSpPr>
            <p:cNvPr id="14" name="Arrow: Circular 13">
              <a:extLst>
                <a:ext uri="{FF2B5EF4-FFF2-40B4-BE49-F238E27FC236}">
                  <a16:creationId xmlns:a16="http://schemas.microsoft.com/office/drawing/2014/main" id="{89222B11-B2A8-4D48-8DE7-85CE82115508}"/>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vi-VN"/>
            </a:p>
          </p:txBody>
        </p:sp>
        <p:sp>
          <p:nvSpPr>
            <p:cNvPr id="15" name="Freeform: Shape 14">
              <a:extLst>
                <a:ext uri="{FF2B5EF4-FFF2-40B4-BE49-F238E27FC236}">
                  <a16:creationId xmlns:a16="http://schemas.microsoft.com/office/drawing/2014/main" id="{3465D4BD-2C92-7CD5-4176-432EEB38D32A}"/>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6" name="TextBox 15">
            <a:extLst>
              <a:ext uri="{FF2B5EF4-FFF2-40B4-BE49-F238E27FC236}">
                <a16:creationId xmlns:a16="http://schemas.microsoft.com/office/drawing/2014/main" id="{65013DDC-B8F2-C258-B92C-C8C04CFC41EB}"/>
              </a:ext>
            </a:extLst>
          </p:cNvPr>
          <p:cNvSpPr txBox="1"/>
          <p:nvPr/>
        </p:nvSpPr>
        <p:spPr>
          <a:xfrm>
            <a:off x="914057" y="-710956"/>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17" name="TextBox 16">
            <a:extLst>
              <a:ext uri="{FF2B5EF4-FFF2-40B4-BE49-F238E27FC236}">
                <a16:creationId xmlns:a16="http://schemas.microsoft.com/office/drawing/2014/main" id="{4A589F1E-50DA-A977-785F-AB2DB0A017FA}"/>
              </a:ext>
            </a:extLst>
          </p:cNvPr>
          <p:cNvSpPr txBox="1"/>
          <p:nvPr/>
        </p:nvSpPr>
        <p:spPr>
          <a:xfrm>
            <a:off x="458097" y="1380285"/>
            <a:ext cx="4650936" cy="707886"/>
          </a:xfrm>
          <a:prstGeom prst="rect">
            <a:avLst/>
          </a:prstGeom>
          <a:noFill/>
        </p:spPr>
        <p:txBody>
          <a:bodyPr wrap="square">
            <a:spAutoFit/>
          </a:bodyPr>
          <a:lstStyle/>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Độ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dịch chuyển của bạn A </a:t>
            </a:r>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 trạm</a:t>
            </a:r>
            <a:endParaRPr lang="en-US"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xăng </a:t>
            </a:r>
            <a:r>
              <a:rPr lang="vi-VN"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đến siêu thị là: 800 – 400 = 400 (m)</a:t>
            </a:r>
          </a:p>
        </p:txBody>
      </p:sp>
      <p:graphicFrame>
        <p:nvGraphicFramePr>
          <p:cNvPr id="18" name="Table 17">
            <a:extLst>
              <a:ext uri="{FF2B5EF4-FFF2-40B4-BE49-F238E27FC236}">
                <a16:creationId xmlns:a16="http://schemas.microsoft.com/office/drawing/2014/main" id="{98D649E1-A52B-D7D9-5D9A-FFCB4DFC0562}"/>
              </a:ext>
            </a:extLst>
          </p:cNvPr>
          <p:cNvGraphicFramePr>
            <a:graphicFrameLocks noGrp="1"/>
          </p:cNvGraphicFramePr>
          <p:nvPr>
            <p:extLst>
              <p:ext uri="{D42A27DB-BD31-4B8C-83A1-F6EECF244321}">
                <p14:modId xmlns:p14="http://schemas.microsoft.com/office/powerpoint/2010/main" val="2708420953"/>
              </p:ext>
            </p:extLst>
          </p:nvPr>
        </p:nvGraphicFramePr>
        <p:xfrm>
          <a:off x="627416" y="5342890"/>
          <a:ext cx="7835899" cy="1340157"/>
        </p:xfrm>
        <a:graphic>
          <a:graphicData uri="http://schemas.openxmlformats.org/drawingml/2006/table">
            <a:tbl>
              <a:tblPr firstRow="1" firstCol="1" bandRow="1"/>
              <a:tblGrid>
                <a:gridCol w="2618079">
                  <a:extLst>
                    <a:ext uri="{9D8B030D-6E8A-4147-A177-3AD203B41FA5}">
                      <a16:colId xmlns:a16="http://schemas.microsoft.com/office/drawing/2014/main" val="4048583991"/>
                    </a:ext>
                  </a:extLst>
                </a:gridCol>
                <a:gridCol w="2605576">
                  <a:extLst>
                    <a:ext uri="{9D8B030D-6E8A-4147-A177-3AD203B41FA5}">
                      <a16:colId xmlns:a16="http://schemas.microsoft.com/office/drawing/2014/main" val="3069636448"/>
                    </a:ext>
                  </a:extLst>
                </a:gridCol>
                <a:gridCol w="2612244">
                  <a:extLst>
                    <a:ext uri="{9D8B030D-6E8A-4147-A177-3AD203B41FA5}">
                      <a16:colId xmlns:a16="http://schemas.microsoft.com/office/drawing/2014/main" val="209055395"/>
                    </a:ext>
                  </a:extLst>
                </a:gridCol>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316598690"/>
                  </a:ext>
                </a:extLst>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66181072"/>
                  </a:ext>
                </a:extLst>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82829282"/>
                  </a:ext>
                </a:extLst>
              </a:tr>
            </a:tbl>
          </a:graphicData>
        </a:graphic>
      </p:graphicFrame>
    </p:spTree>
    <p:extLst>
      <p:ext uri="{BB962C8B-B14F-4D97-AF65-F5344CB8AC3E}">
        <p14:creationId xmlns:p14="http://schemas.microsoft.com/office/powerpoint/2010/main" val="220758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P spid="21" grpId="0"/>
      <p:bldP spid="23" grpId="0" animBg="1"/>
      <p:bldP spid="24" grpId="0"/>
      <p:bldP spid="25"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3" name="TextBox 2">
            <a:extLst>
              <a:ext uri="{FF2B5EF4-FFF2-40B4-BE49-F238E27FC236}">
                <a16:creationId xmlns:a16="http://schemas.microsoft.com/office/drawing/2014/main" id="{0C346180-2608-DB15-F754-CC0F8AF0CAC9}"/>
              </a:ext>
            </a:extLst>
          </p:cNvPr>
          <p:cNvSpPr txBox="1"/>
          <p:nvPr/>
        </p:nvSpPr>
        <p:spPr>
          <a:xfrm>
            <a:off x="683683" y="1090360"/>
            <a:ext cx="423334" cy="400110"/>
          </a:xfrm>
          <a:prstGeom prst="rect">
            <a:avLst/>
          </a:prstGeom>
          <a:noFill/>
        </p:spPr>
        <p:txBody>
          <a:bodyPr wrap="square" rtlCol="0">
            <a:spAutoFit/>
          </a:bodyPr>
          <a:lstStyle/>
          <a:p>
            <a:r>
              <a:rPr lang="vi-VN" sz="2000" b="1" dirty="0">
                <a:solidFill>
                  <a:schemeClr val="tx1">
                    <a:lumMod val="50000"/>
                  </a:schemeClr>
                </a:solidFill>
                <a:latin typeface="Calibri" panose="020F0502020204030204" pitchFamily="34" charset="0"/>
                <a:cs typeface="Calibri" panose="020F0502020204030204" pitchFamily="34" charset="0"/>
              </a:rPr>
              <a:t>b.</a:t>
            </a:r>
          </a:p>
        </p:txBody>
      </p:sp>
      <p:graphicFrame>
        <p:nvGraphicFramePr>
          <p:cNvPr id="4" name="Table 3">
            <a:extLst>
              <a:ext uri="{FF2B5EF4-FFF2-40B4-BE49-F238E27FC236}">
                <a16:creationId xmlns:a16="http://schemas.microsoft.com/office/drawing/2014/main" id="{F001140C-DEF2-1B58-ED0D-FDFF68555BD5}"/>
              </a:ext>
            </a:extLst>
          </p:cNvPr>
          <p:cNvGraphicFramePr>
            <a:graphicFrameLocks noGrp="1"/>
          </p:cNvGraphicFramePr>
          <p:nvPr>
            <p:extLst>
              <p:ext uri="{D42A27DB-BD31-4B8C-83A1-F6EECF244321}">
                <p14:modId xmlns:p14="http://schemas.microsoft.com/office/powerpoint/2010/main" val="2767523915"/>
              </p:ext>
            </p:extLst>
          </p:nvPr>
        </p:nvGraphicFramePr>
        <p:xfrm>
          <a:off x="704866" y="2011235"/>
          <a:ext cx="7835899" cy="1340157"/>
        </p:xfrm>
        <a:graphic>
          <a:graphicData uri="http://schemas.openxmlformats.org/drawingml/2006/table">
            <a:tbl>
              <a:tblPr firstRow="1" firstCol="1" bandRow="1"/>
              <a:tblGrid>
                <a:gridCol w="2618079">
                  <a:extLst>
                    <a:ext uri="{9D8B030D-6E8A-4147-A177-3AD203B41FA5}">
                      <a16:colId xmlns:a16="http://schemas.microsoft.com/office/drawing/2014/main" val="4048583991"/>
                    </a:ext>
                  </a:extLst>
                </a:gridCol>
                <a:gridCol w="2605576">
                  <a:extLst>
                    <a:ext uri="{9D8B030D-6E8A-4147-A177-3AD203B41FA5}">
                      <a16:colId xmlns:a16="http://schemas.microsoft.com/office/drawing/2014/main" val="3069636448"/>
                    </a:ext>
                  </a:extLst>
                </a:gridCol>
                <a:gridCol w="2612244">
                  <a:extLst>
                    <a:ext uri="{9D8B030D-6E8A-4147-A177-3AD203B41FA5}">
                      <a16:colId xmlns:a16="http://schemas.microsoft.com/office/drawing/2014/main" val="209055395"/>
                    </a:ext>
                  </a:extLst>
                </a:gridCol>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316598690"/>
                  </a:ext>
                </a:extLst>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66181072"/>
                  </a:ext>
                </a:extLst>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82829282"/>
                  </a:ext>
                </a:extLst>
              </a:tr>
            </a:tbl>
          </a:graphicData>
        </a:graphic>
      </p:graphicFrame>
      <p:sp>
        <p:nvSpPr>
          <p:cNvPr id="14" name="TextBox 13">
            <a:extLst>
              <a:ext uri="{FF2B5EF4-FFF2-40B4-BE49-F238E27FC236}">
                <a16:creationId xmlns:a16="http://schemas.microsoft.com/office/drawing/2014/main" id="{98541962-DB35-B04D-C7BD-C8D9D50093A0}"/>
              </a:ext>
            </a:extLst>
          </p:cNvPr>
          <p:cNvSpPr txBox="1"/>
          <p:nvPr/>
        </p:nvSpPr>
        <p:spPr>
          <a:xfrm>
            <a:off x="683683" y="3633637"/>
            <a:ext cx="7835900" cy="707886"/>
          </a:xfrm>
          <a:prstGeom prst="rect">
            <a:avLst/>
          </a:prstGeom>
          <a:noFill/>
        </p:spPr>
        <p:txBody>
          <a:bodyPr wrap="square">
            <a:spAutoFit/>
          </a:bodyPr>
          <a:lstStyle/>
          <a:p>
            <a:pPr algn="just"/>
            <a:r>
              <a:rPr lang="en-US" sz="20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2000" b="1" dirty="0">
              <a:solidFill>
                <a:srgbClr val="00B05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D728A51D-2C99-8009-D34C-6A0892943623}"/>
              </a:ext>
            </a:extLst>
          </p:cNvPr>
          <p:cNvSpPr/>
          <p:nvPr/>
        </p:nvSpPr>
        <p:spPr>
          <a:xfrm>
            <a:off x="2908092" y="36979"/>
            <a:ext cx="2784657"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latin typeface="Calibri" panose="020F0502020204030204" pitchFamily="34" charset="0"/>
                <a:ea typeface="Times New Roman" panose="02020603050405020304" pitchFamily="18" charset="0"/>
                <a:cs typeface="Calibri" panose="020F0502020204030204" pitchFamily="34" charset="0"/>
              </a:rPr>
              <a:t>5</a:t>
            </a:r>
            <a:endParaRPr lang="vi-VN" sz="2400" b="1" dirty="0">
              <a:latin typeface="Calibri" panose="020F0502020204030204" pitchFamily="34" charset="0"/>
              <a:cs typeface="Calibri" panose="020F0502020204030204" pitchFamily="34" charset="0"/>
            </a:endParaRPr>
          </a:p>
        </p:txBody>
      </p:sp>
      <p:pic>
        <p:nvPicPr>
          <p:cNvPr id="16" name="Picture 15" descr="A picture containing website&#10;&#10;Description automatically generated">
            <a:extLst>
              <a:ext uri="{FF2B5EF4-FFF2-40B4-BE49-F238E27FC236}">
                <a16:creationId xmlns:a16="http://schemas.microsoft.com/office/drawing/2014/main" id="{5A77F0E5-DF2A-5221-28AC-359050070BA5}"/>
              </a:ext>
            </a:extLst>
          </p:cNvPr>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p:blipFill>
        <p:spPr bwMode="auto">
          <a:xfrm>
            <a:off x="4571999" y="503167"/>
            <a:ext cx="4055851" cy="1209519"/>
          </a:xfrm>
          <a:prstGeom prst="rect">
            <a:avLst/>
          </a:prstGeom>
          <a:noFill/>
          <a:ln>
            <a:noFill/>
          </a:ln>
        </p:spPr>
      </p:pic>
      <p:sp>
        <p:nvSpPr>
          <p:cNvPr id="17" name="TextBox 16">
            <a:extLst>
              <a:ext uri="{FF2B5EF4-FFF2-40B4-BE49-F238E27FC236}">
                <a16:creationId xmlns:a16="http://schemas.microsoft.com/office/drawing/2014/main" id="{2B5E01D4-8395-F8DA-37BE-6C12D7CFA7C4}"/>
              </a:ext>
            </a:extLst>
          </p:cNvPr>
          <p:cNvSpPr txBox="1"/>
          <p:nvPr/>
        </p:nvSpPr>
        <p:spPr>
          <a:xfrm>
            <a:off x="3918856" y="2460488"/>
            <a:ext cx="120468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41AAEBF2-D7C5-DA34-F8CC-3D147633B80A}"/>
              </a:ext>
            </a:extLst>
          </p:cNvPr>
          <p:cNvSpPr txBox="1"/>
          <p:nvPr/>
        </p:nvSpPr>
        <p:spPr>
          <a:xfrm>
            <a:off x="6396724" y="2460487"/>
            <a:ext cx="133531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A2C1537-21F0-1403-9FEA-21F03EC622F1}"/>
              </a:ext>
            </a:extLst>
          </p:cNvPr>
          <p:cNvSpPr txBox="1"/>
          <p:nvPr/>
        </p:nvSpPr>
        <p:spPr>
          <a:xfrm>
            <a:off x="4063996" y="2925891"/>
            <a:ext cx="1204686"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 2800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923CF594-14BB-9D4B-96A8-EE9F569D89CE}"/>
              </a:ext>
            </a:extLst>
          </p:cNvPr>
          <p:cNvSpPr txBox="1"/>
          <p:nvPr/>
        </p:nvSpPr>
        <p:spPr>
          <a:xfrm>
            <a:off x="6674310" y="2945842"/>
            <a:ext cx="1186542" cy="4255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 = 1200</a:t>
            </a:r>
            <a:endParaRPr kumimoji="0" lang="vi-VN" sz="20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D961E0F4-4EEC-ABBE-E276-A815DE4A8499}"/>
              </a:ext>
            </a:extLst>
          </p:cNvPr>
          <p:cNvGrpSpPr/>
          <p:nvPr/>
        </p:nvGrpSpPr>
        <p:grpSpPr>
          <a:xfrm>
            <a:off x="247666" y="-1052807"/>
            <a:ext cx="914400" cy="914400"/>
            <a:chOff x="3639619" y="3597810"/>
            <a:chExt cx="1392616" cy="1393289"/>
          </a:xfrm>
        </p:grpSpPr>
        <p:sp>
          <p:nvSpPr>
            <p:cNvPr id="27" name="Block Arc 26">
              <a:extLst>
                <a:ext uri="{FF2B5EF4-FFF2-40B4-BE49-F238E27FC236}">
                  <a16:creationId xmlns:a16="http://schemas.microsoft.com/office/drawing/2014/main" id="{DBA3AB12-2547-1280-3615-647C6DE5169B}"/>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vi-VN"/>
            </a:p>
          </p:txBody>
        </p:sp>
        <p:sp>
          <p:nvSpPr>
            <p:cNvPr id="28" name="Freeform: Shape 27">
              <a:extLst>
                <a:ext uri="{FF2B5EF4-FFF2-40B4-BE49-F238E27FC236}">
                  <a16:creationId xmlns:a16="http://schemas.microsoft.com/office/drawing/2014/main" id="{63B9EA76-A03F-AD63-0671-57FCCF990B74}"/>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29" name="TextBox 28">
            <a:extLst>
              <a:ext uri="{FF2B5EF4-FFF2-40B4-BE49-F238E27FC236}">
                <a16:creationId xmlns:a16="http://schemas.microsoft.com/office/drawing/2014/main" id="{BBC2176A-B4E8-3BF1-319B-67FE16D19B74}"/>
              </a:ext>
            </a:extLst>
          </p:cNvPr>
          <p:cNvSpPr txBox="1"/>
          <p:nvPr/>
        </p:nvSpPr>
        <p:spPr>
          <a:xfrm>
            <a:off x="1202066" y="-795662"/>
            <a:ext cx="3515079" cy="400110"/>
          </a:xfrm>
          <a:prstGeom prst="rect">
            <a:avLst/>
          </a:prstGeom>
          <a:noFill/>
        </p:spPr>
        <p:txBody>
          <a:bodyPr wrap="square" rtlCol="0">
            <a:spAutoFit/>
          </a:bodyPr>
          <a:lstStyle/>
          <a:p>
            <a:pPr algn="just"/>
            <a:r>
              <a:rPr lang="en-US" sz="2000" b="1"/>
              <a:t>Tổng hợp độ dịch chuyển</a:t>
            </a:r>
          </a:p>
        </p:txBody>
      </p:sp>
      <p:sp>
        <p:nvSpPr>
          <p:cNvPr id="30" name="Rectangle: Rounded Corners 29">
            <a:extLst>
              <a:ext uri="{FF2B5EF4-FFF2-40B4-BE49-F238E27FC236}">
                <a16:creationId xmlns:a16="http://schemas.microsoft.com/office/drawing/2014/main" id="{22CF43D1-45AD-03C2-96DC-7CDB2A5939BC}"/>
              </a:ext>
            </a:extLst>
          </p:cNvPr>
          <p:cNvSpPr/>
          <p:nvPr/>
        </p:nvSpPr>
        <p:spPr>
          <a:xfrm rot="19783112">
            <a:off x="-1294958" y="-8039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831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9B1A9B97-816E-BD67-E06E-3A055677F47D}"/>
              </a:ext>
            </a:extLst>
          </p:cNvPr>
          <p:cNvSpPr/>
          <p:nvPr/>
        </p:nvSpPr>
        <p:spPr>
          <a:xfrm>
            <a:off x="2948959" y="770434"/>
            <a:ext cx="2946884" cy="369333"/>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4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4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23B3EEB-9536-7CA9-8957-66A18F80A747}"/>
              </a:ext>
            </a:extLst>
          </p:cNvPr>
          <p:cNvSpPr txBox="1"/>
          <p:nvPr/>
        </p:nvSpPr>
        <p:spPr>
          <a:xfrm>
            <a:off x="338666" y="1164348"/>
            <a:ext cx="5774682" cy="1015663"/>
          </a:xfrm>
          <a:prstGeom prst="rect">
            <a:avLst/>
          </a:prstGeom>
          <a:noFill/>
        </p:spPr>
        <p:txBody>
          <a:bodyPr wrap="square">
            <a:spAutoFit/>
          </a:bodyPr>
          <a:lstStyle/>
          <a:p>
            <a:pPr algn="just"/>
            <a:r>
              <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 người đi xe đạp từ A đến C, người thứ nhất đi theo đường từ A đến B, rồi từ B đến C; người thứ hai đi thẳng từ A đến C. Cả hai đều về đích cùng một lúc. </a:t>
            </a:r>
          </a:p>
        </p:txBody>
      </p:sp>
      <p:sp>
        <p:nvSpPr>
          <p:cNvPr id="21" name="TextBox 20">
            <a:extLst>
              <a:ext uri="{FF2B5EF4-FFF2-40B4-BE49-F238E27FC236}">
                <a16:creationId xmlns:a16="http://schemas.microsoft.com/office/drawing/2014/main" id="{4A7A18F2-2A3E-DA1C-9CA0-B4F088B90704}"/>
              </a:ext>
            </a:extLst>
          </p:cNvPr>
          <p:cNvSpPr txBox="1"/>
          <p:nvPr/>
        </p:nvSpPr>
        <p:spPr>
          <a:xfrm>
            <a:off x="407037" y="2095553"/>
            <a:ext cx="5706311" cy="707886"/>
          </a:xfrm>
          <a:prstGeom prst="rect">
            <a:avLst/>
          </a:prstGeom>
          <a:noFill/>
        </p:spPr>
        <p:txBody>
          <a:bodyPr wrap="square">
            <a:spAutoFit/>
          </a:bodyPr>
          <a:lstStyle/>
          <a:p>
            <a:pPr algn="just"/>
            <a:r>
              <a:rPr lang="vi-VN"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Hãy tính quãng đường và độ dịch chuyển của người thứ nhất và </a:t>
            </a:r>
            <a:r>
              <a:rPr lang="vi-VN" sz="2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người thứ hai</a:t>
            </a:r>
          </a:p>
        </p:txBody>
      </p:sp>
      <p:graphicFrame>
        <p:nvGraphicFramePr>
          <p:cNvPr id="17" name="Table 16">
            <a:extLst>
              <a:ext uri="{FF2B5EF4-FFF2-40B4-BE49-F238E27FC236}">
                <a16:creationId xmlns:a16="http://schemas.microsoft.com/office/drawing/2014/main" id="{3F219CA0-95D4-AD60-3E64-D1D54ADBF38F}"/>
              </a:ext>
            </a:extLst>
          </p:cNvPr>
          <p:cNvGraphicFramePr>
            <a:graphicFrameLocks noGrp="1"/>
          </p:cNvGraphicFramePr>
          <p:nvPr>
            <p:extLst>
              <p:ext uri="{D42A27DB-BD31-4B8C-83A1-F6EECF244321}">
                <p14:modId xmlns:p14="http://schemas.microsoft.com/office/powerpoint/2010/main" val="24499706"/>
              </p:ext>
            </p:extLst>
          </p:nvPr>
        </p:nvGraphicFramePr>
        <p:xfrm>
          <a:off x="338667" y="2788925"/>
          <a:ext cx="5706312" cy="1187451"/>
        </p:xfrm>
        <a:graphic>
          <a:graphicData uri="http://schemas.openxmlformats.org/drawingml/2006/table">
            <a:tbl>
              <a:tblPr firstRow="1" firstCol="1" bandRow="1"/>
              <a:tblGrid>
                <a:gridCol w="2053488">
                  <a:extLst>
                    <a:ext uri="{9D8B030D-6E8A-4147-A177-3AD203B41FA5}">
                      <a16:colId xmlns:a16="http://schemas.microsoft.com/office/drawing/2014/main" val="2905406449"/>
                    </a:ext>
                  </a:extLst>
                </a:gridCol>
                <a:gridCol w="1750217">
                  <a:extLst>
                    <a:ext uri="{9D8B030D-6E8A-4147-A177-3AD203B41FA5}">
                      <a16:colId xmlns:a16="http://schemas.microsoft.com/office/drawing/2014/main" val="1454577874"/>
                    </a:ext>
                  </a:extLst>
                </a:gridCol>
                <a:gridCol w="1902607">
                  <a:extLst>
                    <a:ext uri="{9D8B030D-6E8A-4147-A177-3AD203B41FA5}">
                      <a16:colId xmlns:a16="http://schemas.microsoft.com/office/drawing/2014/main" val="168416713"/>
                    </a:ext>
                  </a:extLst>
                </a:gridCol>
              </a:tblGrid>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nhất</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2</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10486323"/>
                  </a:ext>
                </a:extLst>
              </a:tr>
              <a:tr h="395817">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39552"/>
                  </a:ext>
                </a:extLst>
              </a:tr>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459404"/>
                  </a:ext>
                </a:extLst>
              </a:tr>
            </a:tbl>
          </a:graphicData>
        </a:graphic>
      </p:graphicFrame>
      <p:sp>
        <p:nvSpPr>
          <p:cNvPr id="23" name="TextBox 22">
            <a:extLst>
              <a:ext uri="{FF2B5EF4-FFF2-40B4-BE49-F238E27FC236}">
                <a16:creationId xmlns:a16="http://schemas.microsoft.com/office/drawing/2014/main" id="{0738E1EA-B95A-623D-2BF7-E59244CAF730}"/>
              </a:ext>
            </a:extLst>
          </p:cNvPr>
          <p:cNvSpPr txBox="1"/>
          <p:nvPr/>
        </p:nvSpPr>
        <p:spPr>
          <a:xfrm>
            <a:off x="407037" y="4018170"/>
            <a:ext cx="4724400" cy="425501"/>
          </a:xfrm>
          <a:prstGeom prst="rect">
            <a:avLst/>
          </a:prstGeom>
          <a:noFill/>
        </p:spPr>
        <p:txBody>
          <a:bodyPr wrap="square">
            <a:spAutoFit/>
          </a:bodyPr>
          <a:lstStyle/>
          <a:p>
            <a:pPr algn="just">
              <a:lnSpc>
                <a:spcPct val="115000"/>
              </a:lnSpc>
            </a:pPr>
            <a:r>
              <a:rPr lang="vi-VN" sz="2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So sánh và nhận xét kết quả</a:t>
            </a:r>
          </a:p>
        </p:txBody>
      </p:sp>
      <p:sp>
        <p:nvSpPr>
          <p:cNvPr id="26" name="TextBox 25">
            <a:extLst>
              <a:ext uri="{FF2B5EF4-FFF2-40B4-BE49-F238E27FC236}">
                <a16:creationId xmlns:a16="http://schemas.microsoft.com/office/drawing/2014/main" id="{F98CFE90-ACA5-D29C-DF61-BFE25FEF4172}"/>
              </a:ext>
            </a:extLst>
          </p:cNvPr>
          <p:cNvSpPr txBox="1"/>
          <p:nvPr/>
        </p:nvSpPr>
        <p:spPr>
          <a:xfrm>
            <a:off x="817032" y="4353746"/>
            <a:ext cx="6659033" cy="779444"/>
          </a:xfrm>
          <a:prstGeom prst="rect">
            <a:avLst/>
          </a:prstGeom>
          <a:noFill/>
        </p:spPr>
        <p:txBody>
          <a:bodyPr wrap="square">
            <a:spAutoFit/>
          </a:bodyPr>
          <a:lstStyle/>
          <a:p>
            <a:pPr algn="just">
              <a:lnSpc>
                <a:spcPct val="115000"/>
              </a:lnSpc>
            </a:pPr>
            <a:r>
              <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Người thứ nhất và người thứ 2 có cùng độ dịch chuyển</a:t>
            </a:r>
          </a:p>
          <a:p>
            <a:pPr algn="just">
              <a:lnSpc>
                <a:spcPct val="115000"/>
              </a:lnSpc>
            </a:pPr>
            <a:r>
              <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Người thứ nhất đi quãng đường dài hơn người thứ hai</a:t>
            </a:r>
          </a:p>
        </p:txBody>
      </p:sp>
      <p:grpSp>
        <p:nvGrpSpPr>
          <p:cNvPr id="11" name="Group 10">
            <a:extLst>
              <a:ext uri="{FF2B5EF4-FFF2-40B4-BE49-F238E27FC236}">
                <a16:creationId xmlns:a16="http://schemas.microsoft.com/office/drawing/2014/main" id="{F9BBA6C7-5C7C-9C92-3BF9-FB8D576C83DA}"/>
              </a:ext>
            </a:extLst>
          </p:cNvPr>
          <p:cNvGrpSpPr/>
          <p:nvPr/>
        </p:nvGrpSpPr>
        <p:grpSpPr>
          <a:xfrm>
            <a:off x="247666" y="35763"/>
            <a:ext cx="914400" cy="914400"/>
            <a:chOff x="3639619" y="3597810"/>
            <a:chExt cx="1392616" cy="1393289"/>
          </a:xfrm>
        </p:grpSpPr>
        <p:sp>
          <p:nvSpPr>
            <p:cNvPr id="12" name="Block Arc 11">
              <a:extLst>
                <a:ext uri="{FF2B5EF4-FFF2-40B4-BE49-F238E27FC236}">
                  <a16:creationId xmlns:a16="http://schemas.microsoft.com/office/drawing/2014/main" id="{520A3D3C-10CB-483E-80BE-6ED6A4DCC88B}"/>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vi-VN"/>
            </a:p>
          </p:txBody>
        </p:sp>
        <p:sp>
          <p:nvSpPr>
            <p:cNvPr id="13" name="Freeform: Shape 12">
              <a:extLst>
                <a:ext uri="{FF2B5EF4-FFF2-40B4-BE49-F238E27FC236}">
                  <a16:creationId xmlns:a16="http://schemas.microsoft.com/office/drawing/2014/main" id="{0ACF80F8-22AF-9986-6495-FF92E9CE4E4D}"/>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400" b="1" kern="1200">
                  <a:solidFill>
                    <a:srgbClr val="C00000"/>
                  </a:solidFill>
                </a:rPr>
                <a:t>IV</a:t>
              </a:r>
            </a:p>
          </p:txBody>
        </p:sp>
      </p:grpSp>
      <p:sp>
        <p:nvSpPr>
          <p:cNvPr id="14" name="TextBox 13">
            <a:extLst>
              <a:ext uri="{FF2B5EF4-FFF2-40B4-BE49-F238E27FC236}">
                <a16:creationId xmlns:a16="http://schemas.microsoft.com/office/drawing/2014/main" id="{81134C95-9BD4-A926-7D7F-7750CF2BA169}"/>
              </a:ext>
            </a:extLst>
          </p:cNvPr>
          <p:cNvSpPr txBox="1"/>
          <p:nvPr/>
        </p:nvSpPr>
        <p:spPr>
          <a:xfrm>
            <a:off x="1202066" y="292908"/>
            <a:ext cx="4588080" cy="461665"/>
          </a:xfrm>
          <a:prstGeom prst="rect">
            <a:avLst/>
          </a:prstGeom>
          <a:noFill/>
        </p:spPr>
        <p:txBody>
          <a:bodyPr wrap="square" rtlCol="0">
            <a:spAutoFit/>
          </a:bodyPr>
          <a:lstStyle/>
          <a:p>
            <a:pPr algn="just"/>
            <a:r>
              <a:rPr lang="en-US" sz="2400" b="1">
                <a:solidFill>
                  <a:srgbClr val="C00000"/>
                </a:solidFill>
              </a:rPr>
              <a:t>Tổng hợp độ dịch chuyển</a:t>
            </a:r>
          </a:p>
        </p:txBody>
      </p:sp>
      <p:sp>
        <p:nvSpPr>
          <p:cNvPr id="19" name="Rectangle: Rounded Corners 18">
            <a:extLst>
              <a:ext uri="{FF2B5EF4-FFF2-40B4-BE49-F238E27FC236}">
                <a16:creationId xmlns:a16="http://schemas.microsoft.com/office/drawing/2014/main" id="{068A3DA3-65AE-F014-DE45-32900D61216D}"/>
              </a:ext>
            </a:extLst>
          </p:cNvPr>
          <p:cNvSpPr/>
          <p:nvPr/>
        </p:nvSpPr>
        <p:spPr>
          <a:xfrm rot="1931059">
            <a:off x="7667650" y="-85894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830C7FA-75BD-5268-7B96-16BE48AFDC98}"/>
              </a:ext>
            </a:extLst>
          </p:cNvPr>
          <p:cNvPicPr>
            <a:picLocks noChangeAspect="1"/>
          </p:cNvPicPr>
          <p:nvPr/>
        </p:nvPicPr>
        <p:blipFill>
          <a:blip r:embed="rId4"/>
          <a:stretch>
            <a:fillRect/>
          </a:stretch>
        </p:blipFill>
        <p:spPr>
          <a:xfrm>
            <a:off x="6113348" y="1181613"/>
            <a:ext cx="2859742" cy="2896056"/>
          </a:xfrm>
          <a:prstGeom prst="rect">
            <a:avLst/>
          </a:prstGeom>
          <a:ln>
            <a:solidFill>
              <a:schemeClr val="tx2">
                <a:lumMod val="50000"/>
              </a:schemeClr>
            </a:solidFill>
          </a:ln>
        </p:spPr>
      </p:pic>
      <p:sp>
        <p:nvSpPr>
          <p:cNvPr id="20" name="TextBox 19">
            <a:extLst>
              <a:ext uri="{FF2B5EF4-FFF2-40B4-BE49-F238E27FC236}">
                <a16:creationId xmlns:a16="http://schemas.microsoft.com/office/drawing/2014/main" id="{A029E908-DC8C-C03D-B3BB-B5962C7E583C}"/>
              </a:ext>
            </a:extLst>
          </p:cNvPr>
          <p:cNvSpPr txBox="1"/>
          <p:nvPr/>
        </p:nvSpPr>
        <p:spPr>
          <a:xfrm>
            <a:off x="2683541" y="3161073"/>
            <a:ext cx="1126379"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8km</a:t>
            </a:r>
          </a:p>
        </p:txBody>
      </p:sp>
      <p:sp>
        <p:nvSpPr>
          <p:cNvPr id="24" name="TextBox 23">
            <a:extLst>
              <a:ext uri="{FF2B5EF4-FFF2-40B4-BE49-F238E27FC236}">
                <a16:creationId xmlns:a16="http://schemas.microsoft.com/office/drawing/2014/main" id="{F8F2DEC6-529D-9861-1D7A-D1059E42899A}"/>
              </a:ext>
            </a:extLst>
          </p:cNvPr>
          <p:cNvSpPr txBox="1"/>
          <p:nvPr/>
        </p:nvSpPr>
        <p:spPr>
          <a:xfrm>
            <a:off x="4441371" y="3155627"/>
            <a:ext cx="129492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77A11A6F-FA7D-F7EA-CCF5-01B8E3E8FEBD}"/>
              </a:ext>
            </a:extLst>
          </p:cNvPr>
          <p:cNvSpPr txBox="1"/>
          <p:nvPr/>
        </p:nvSpPr>
        <p:spPr>
          <a:xfrm>
            <a:off x="2625485" y="3552678"/>
            <a:ext cx="1335871"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a:t>
            </a:r>
            <a:r>
              <a:rPr lang="en-US"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p>
        </p:txBody>
      </p:sp>
      <p:sp>
        <p:nvSpPr>
          <p:cNvPr id="27" name="TextBox 26">
            <a:extLst>
              <a:ext uri="{FF2B5EF4-FFF2-40B4-BE49-F238E27FC236}">
                <a16:creationId xmlns:a16="http://schemas.microsoft.com/office/drawing/2014/main" id="{89F5A073-E951-6609-CF7E-00BD78CA891F}"/>
              </a:ext>
            </a:extLst>
          </p:cNvPr>
          <p:cNvSpPr txBox="1"/>
          <p:nvPr/>
        </p:nvSpPr>
        <p:spPr>
          <a:xfrm>
            <a:off x="4426856" y="3583262"/>
            <a:ext cx="136329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Google Shape;66;p13">
            <a:extLst>
              <a:ext uri="{FF2B5EF4-FFF2-40B4-BE49-F238E27FC236}">
                <a16:creationId xmlns:a16="http://schemas.microsoft.com/office/drawing/2014/main" id="{620F4CCA-A38A-57FC-E3D1-5CE42E02B9E1}"/>
              </a:ext>
            </a:extLst>
          </p:cNvPr>
          <p:cNvSpPr txBox="1">
            <a:spLocks/>
          </p:cNvSpPr>
          <p:nvPr/>
        </p:nvSpPr>
        <p:spPr>
          <a:xfrm>
            <a:off x="209550" y="-599939"/>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31" name="Group 30">
            <a:extLst>
              <a:ext uri="{FF2B5EF4-FFF2-40B4-BE49-F238E27FC236}">
                <a16:creationId xmlns:a16="http://schemas.microsoft.com/office/drawing/2014/main" id="{2999525F-71A7-6B9D-0402-BD30E5FF6AF8}"/>
              </a:ext>
            </a:extLst>
          </p:cNvPr>
          <p:cNvGrpSpPr/>
          <p:nvPr/>
        </p:nvGrpSpPr>
        <p:grpSpPr>
          <a:xfrm>
            <a:off x="6342742" y="3083057"/>
            <a:ext cx="2286000" cy="445635"/>
            <a:chOff x="6342742" y="3083057"/>
            <a:chExt cx="2286000" cy="445635"/>
          </a:xfrm>
        </p:grpSpPr>
        <p:cxnSp>
          <p:nvCxnSpPr>
            <p:cNvPr id="10" name="Straight Arrow Connector 9">
              <a:extLst>
                <a:ext uri="{FF2B5EF4-FFF2-40B4-BE49-F238E27FC236}">
                  <a16:creationId xmlns:a16="http://schemas.microsoft.com/office/drawing/2014/main" id="{E26A6BDF-C9FF-2C59-33E6-3C59D11070EA}"/>
                </a:ext>
              </a:extLst>
            </p:cNvPr>
            <p:cNvCxnSpPr/>
            <p:nvPr/>
          </p:nvCxnSpPr>
          <p:spPr>
            <a:xfrm>
              <a:off x="6342742" y="3526975"/>
              <a:ext cx="228600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DCB78D7-7187-1464-BA0B-5A11DE71B7D2}"/>
                    </a:ext>
                  </a:extLst>
                </p:cNvPr>
                <p:cNvSpPr txBox="1"/>
                <p:nvPr/>
              </p:nvSpPr>
              <p:spPr>
                <a:xfrm>
                  <a:off x="7315200" y="308305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acc>
                              <m:accPr>
                                <m:chr m:val="⃗"/>
                                <m:ctrlPr>
                                  <a:rPr lang="en-US" sz="200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1</m:t>
                            </m:r>
                          </m:sub>
                        </m:sSub>
                      </m:oMath>
                    </m:oMathPara>
                  </a14:m>
                  <a:endParaRPr lang="en-US" sz="2000">
                    <a:solidFill>
                      <a:srgbClr val="FF0000"/>
                    </a:solidFill>
                  </a:endParaRPr>
                </a:p>
              </p:txBody>
            </p:sp>
          </mc:Choice>
          <mc:Fallback xmlns="">
            <p:sp>
              <p:nvSpPr>
                <p:cNvPr id="30" name="TextBox 29">
                  <a:extLst>
                    <a:ext uri="{FF2B5EF4-FFF2-40B4-BE49-F238E27FC236}">
                      <a16:creationId xmlns:a16="http://schemas.microsoft.com/office/drawing/2014/main" id="{CDCB78D7-7187-1464-BA0B-5A11DE71B7D2}"/>
                    </a:ext>
                  </a:extLst>
                </p:cNvPr>
                <p:cNvSpPr txBox="1">
                  <a:spLocks noRot="1" noChangeAspect="1" noMove="1" noResize="1" noEditPoints="1" noAdjustHandles="1" noChangeArrowheads="1" noChangeShapeType="1" noTextEdit="1"/>
                </p:cNvSpPr>
                <p:nvPr/>
              </p:nvSpPr>
              <p:spPr>
                <a:xfrm>
                  <a:off x="7315200" y="3083057"/>
                  <a:ext cx="597424" cy="445635"/>
                </a:xfrm>
                <a:prstGeom prst="rect">
                  <a:avLst/>
                </a:prstGeom>
                <a:blipFill>
                  <a:blip r:embed="rId5"/>
                  <a:stretch>
                    <a:fillRect t="-16438" r="-23469" b="-1370"/>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8566AFEF-4BDE-0311-78FC-493F0B43A32A}"/>
              </a:ext>
            </a:extLst>
          </p:cNvPr>
          <p:cNvGrpSpPr/>
          <p:nvPr/>
        </p:nvGrpSpPr>
        <p:grpSpPr>
          <a:xfrm>
            <a:off x="8098830" y="1284486"/>
            <a:ext cx="597424" cy="2257003"/>
            <a:chOff x="5795328" y="1294836"/>
            <a:chExt cx="597424" cy="2257003"/>
          </a:xfrm>
        </p:grpSpPr>
        <p:cxnSp>
          <p:nvCxnSpPr>
            <p:cNvPr id="33" name="Straight Arrow Connector 32">
              <a:extLst>
                <a:ext uri="{FF2B5EF4-FFF2-40B4-BE49-F238E27FC236}">
                  <a16:creationId xmlns:a16="http://schemas.microsoft.com/office/drawing/2014/main" id="{2E2DBB0E-C9A8-1C21-2599-0908F9C9AB3E}"/>
                </a:ext>
              </a:extLst>
            </p:cNvPr>
            <p:cNvCxnSpPr>
              <a:cxnSpLocks/>
            </p:cNvCxnSpPr>
            <p:nvPr/>
          </p:nvCxnSpPr>
          <p:spPr>
            <a:xfrm flipV="1">
              <a:off x="6288956" y="1294836"/>
              <a:ext cx="0" cy="225700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A3732AE-1471-4C67-8802-4C9DB70161BC}"/>
                    </a:ext>
                  </a:extLst>
                </p:cNvPr>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acc>
                              <m:accPr>
                                <m:chr m:val="⃗"/>
                                <m:ctrlPr>
                                  <a:rPr lang="en-US" sz="200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2</m:t>
                            </m:r>
                          </m:sub>
                        </m:sSub>
                      </m:oMath>
                    </m:oMathPara>
                  </a14:m>
                  <a:endParaRPr lang="en-US" sz="2000">
                    <a:solidFill>
                      <a:srgbClr val="FF0000"/>
                    </a:solidFill>
                  </a:endParaRPr>
                </a:p>
              </p:txBody>
            </p:sp>
          </mc:Choice>
          <mc:Fallback xmlns="">
            <p:sp>
              <p:nvSpPr>
                <p:cNvPr id="34" name="TextBox 33">
                  <a:extLst>
                    <a:ext uri="{FF2B5EF4-FFF2-40B4-BE49-F238E27FC236}">
                      <a16:creationId xmlns:a16="http://schemas.microsoft.com/office/drawing/2014/main" id="{5A3732AE-1471-4C67-8802-4C9DB70161BC}"/>
                    </a:ext>
                  </a:extLst>
                </p:cNvPr>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a:blip r:embed="rId6"/>
                  <a:stretch>
                    <a:fillRect t="-16438" r="-22449" b="-2740"/>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BA63B8BA-6B34-735D-A4EE-AAD6AA35FC7A}"/>
              </a:ext>
            </a:extLst>
          </p:cNvPr>
          <p:cNvGrpSpPr/>
          <p:nvPr/>
        </p:nvGrpSpPr>
        <p:grpSpPr>
          <a:xfrm>
            <a:off x="6367742" y="1299000"/>
            <a:ext cx="2249774" cy="2227975"/>
            <a:chOff x="5193149" y="1512549"/>
            <a:chExt cx="2249774" cy="2227975"/>
          </a:xfrm>
        </p:grpSpPr>
        <p:cxnSp>
          <p:nvCxnSpPr>
            <p:cNvPr id="39" name="Straight Arrow Connector 38">
              <a:extLst>
                <a:ext uri="{FF2B5EF4-FFF2-40B4-BE49-F238E27FC236}">
                  <a16:creationId xmlns:a16="http://schemas.microsoft.com/office/drawing/2014/main" id="{B54E8442-D7FC-4C19-0C80-E1E562178BEA}"/>
                </a:ext>
              </a:extLst>
            </p:cNvPr>
            <p:cNvCxnSpPr>
              <a:cxnSpLocks/>
            </p:cNvCxnSpPr>
            <p:nvPr/>
          </p:nvCxnSpPr>
          <p:spPr>
            <a:xfrm flipV="1">
              <a:off x="5193149" y="1512549"/>
              <a:ext cx="2249774" cy="2227975"/>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B2F8FD0-5627-386B-0F49-A118D4225791}"/>
                    </a:ext>
                  </a:extLst>
                </p:cNvPr>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70C0"/>
                                </a:solidFill>
                                <a:latin typeface="Cambria Math" panose="02040503050406030204" pitchFamily="18" charset="0"/>
                              </a:rPr>
                            </m:ctrlPr>
                          </m:accPr>
                          <m:e>
                            <m:r>
                              <a:rPr lang="en-US" sz="2000" b="0" i="1" smtClean="0">
                                <a:solidFill>
                                  <a:srgbClr val="0070C0"/>
                                </a:solidFill>
                                <a:latin typeface="Cambria Math" panose="02040503050406030204" pitchFamily="18" charset="0"/>
                              </a:rPr>
                              <m:t>𝑑</m:t>
                            </m:r>
                          </m:e>
                        </m:acc>
                      </m:oMath>
                    </m:oMathPara>
                  </a14:m>
                  <a:endParaRPr lang="en-US" sz="2000">
                    <a:solidFill>
                      <a:srgbClr val="0070C0"/>
                    </a:solidFill>
                  </a:endParaRPr>
                </a:p>
              </p:txBody>
            </p:sp>
          </mc:Choice>
          <mc:Fallback xmlns="">
            <p:sp>
              <p:nvSpPr>
                <p:cNvPr id="40" name="TextBox 39">
                  <a:extLst>
                    <a:ext uri="{FF2B5EF4-FFF2-40B4-BE49-F238E27FC236}">
                      <a16:creationId xmlns:a16="http://schemas.microsoft.com/office/drawing/2014/main" id="{3B2F8FD0-5627-386B-0F49-A118D4225791}"/>
                    </a:ext>
                  </a:extLst>
                </p:cNvPr>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a:blip r:embed="rId7"/>
                  <a:stretch>
                    <a:fillRect t="-16438" r="-326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B03D5E0-D0C3-762E-A567-10FACE3613BC}"/>
                  </a:ext>
                </a:extLst>
              </p:cNvPr>
              <p:cNvSpPr txBox="1"/>
              <p:nvPr/>
            </p:nvSpPr>
            <p:spPr>
              <a:xfrm>
                <a:off x="6969921" y="4515750"/>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70C0"/>
                              </a:solidFill>
                              <a:latin typeface="Cambria Math" panose="02040503050406030204" pitchFamily="18" charset="0"/>
                            </a:rPr>
                          </m:ctrlPr>
                        </m:accPr>
                        <m:e>
                          <m:r>
                            <a:rPr lang="en-US" sz="2000" b="1" i="1" smtClean="0">
                              <a:solidFill>
                                <a:srgbClr val="0070C0"/>
                              </a:solidFill>
                              <a:latin typeface="Cambria Math" panose="02040503050406030204" pitchFamily="18" charset="0"/>
                            </a:rPr>
                            <m:t>𝒅</m:t>
                          </m:r>
                        </m:e>
                      </m:acc>
                      <m:sSub>
                        <m:sSubPr>
                          <m:ctrlPr>
                            <a:rPr lang="en-US" sz="2000" b="1" i="1">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m:t>
                          </m:r>
                          <m:acc>
                            <m:accPr>
                              <m:chr m:val="⃗"/>
                              <m:ctrlPr>
                                <a:rPr lang="en-US" sz="2000" b="1" i="1">
                                  <a:solidFill>
                                    <a:srgbClr val="0070C0"/>
                                  </a:solidFill>
                                  <a:latin typeface="Cambria Math" panose="02040503050406030204" pitchFamily="18" charset="0"/>
                                </a:rPr>
                              </m:ctrlPr>
                            </m:accPr>
                            <m:e>
                              <m:r>
                                <a:rPr lang="en-US" sz="2000" b="1" i="1">
                                  <a:solidFill>
                                    <a:srgbClr val="0070C0"/>
                                  </a:solidFill>
                                  <a:latin typeface="Cambria Math" panose="02040503050406030204" pitchFamily="18" charset="0"/>
                                </a:rPr>
                                <m:t>𝒅</m:t>
                              </m:r>
                            </m:e>
                          </m:acc>
                        </m:e>
                        <m:sub>
                          <m:r>
                            <a:rPr lang="en-US" sz="2000" b="1" i="1">
                              <a:solidFill>
                                <a:srgbClr val="0070C0"/>
                              </a:solidFill>
                              <a:latin typeface="Cambria Math" panose="02040503050406030204" pitchFamily="18" charset="0"/>
                            </a:rPr>
                            <m:t>𝟏</m:t>
                          </m:r>
                        </m:sub>
                      </m:sSub>
                      <m:r>
                        <a:rPr lang="en-US" sz="2000" b="1" i="1" smtClean="0">
                          <a:solidFill>
                            <a:srgbClr val="0070C0"/>
                          </a:solidFill>
                          <a:latin typeface="Cambria Math" panose="02040503050406030204" pitchFamily="18" charset="0"/>
                        </a:rPr>
                        <m:t>+ </m:t>
                      </m:r>
                      <m:sSub>
                        <m:sSubPr>
                          <m:ctrlPr>
                            <a:rPr lang="en-US" sz="2000" b="1" i="1">
                              <a:solidFill>
                                <a:srgbClr val="0070C0"/>
                              </a:solidFill>
                              <a:latin typeface="Cambria Math" panose="02040503050406030204" pitchFamily="18" charset="0"/>
                            </a:rPr>
                          </m:ctrlPr>
                        </m:sSubPr>
                        <m:e>
                          <m:acc>
                            <m:accPr>
                              <m:chr m:val="⃗"/>
                              <m:ctrlPr>
                                <a:rPr lang="en-US" sz="2000" b="1" i="1">
                                  <a:solidFill>
                                    <a:srgbClr val="0070C0"/>
                                  </a:solidFill>
                                  <a:latin typeface="Cambria Math" panose="02040503050406030204" pitchFamily="18" charset="0"/>
                                </a:rPr>
                              </m:ctrlPr>
                            </m:accPr>
                            <m:e>
                              <m:r>
                                <a:rPr lang="en-US" sz="2000" b="1" i="1">
                                  <a:solidFill>
                                    <a:srgbClr val="0070C0"/>
                                  </a:solidFill>
                                  <a:latin typeface="Cambria Math" panose="02040503050406030204" pitchFamily="18" charset="0"/>
                                </a:rPr>
                                <m:t>𝒅</m:t>
                              </m:r>
                            </m:e>
                          </m:acc>
                        </m:e>
                        <m:sub>
                          <m:r>
                            <a:rPr lang="en-US" sz="2000" b="1" i="1" smtClean="0">
                              <a:solidFill>
                                <a:srgbClr val="0070C0"/>
                              </a:solidFill>
                              <a:latin typeface="Cambria Math" panose="02040503050406030204" pitchFamily="18" charset="0"/>
                            </a:rPr>
                            <m:t>𝟐</m:t>
                          </m:r>
                        </m:sub>
                      </m:sSub>
                    </m:oMath>
                  </m:oMathPara>
                </a14:m>
                <a:endParaRPr lang="en-US" sz="2000" b="1">
                  <a:solidFill>
                    <a:srgbClr val="0070C0"/>
                  </a:solidFill>
                </a:endParaRPr>
              </a:p>
            </p:txBody>
          </p:sp>
        </mc:Choice>
        <mc:Fallback xmlns="">
          <p:sp>
            <p:nvSpPr>
              <p:cNvPr id="44" name="TextBox 43">
                <a:extLst>
                  <a:ext uri="{FF2B5EF4-FFF2-40B4-BE49-F238E27FC236}">
                    <a16:creationId xmlns:a16="http://schemas.microsoft.com/office/drawing/2014/main" id="{AB03D5E0-D0C3-762E-A567-10FACE3613BC}"/>
                  </a:ext>
                </a:extLst>
              </p:cNvPr>
              <p:cNvSpPr txBox="1">
                <a:spLocks noRot="1" noChangeAspect="1" noMove="1" noResize="1" noEditPoints="1" noAdjustHandles="1" noChangeArrowheads="1" noChangeShapeType="1" noTextEdit="1"/>
              </p:cNvSpPr>
              <p:nvPr/>
            </p:nvSpPr>
            <p:spPr>
              <a:xfrm>
                <a:off x="6969921" y="4515750"/>
                <a:ext cx="1647596" cy="445635"/>
              </a:xfrm>
              <a:prstGeom prst="rect">
                <a:avLst/>
              </a:prstGeom>
              <a:blipFill>
                <a:blip r:embed="rId8"/>
                <a:stretch>
                  <a:fillRect/>
                </a:stretch>
              </a:blipFill>
              <a:ln w="19050">
                <a:solidFill>
                  <a:schemeClr val="tx2">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618784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1000"/>
                                        <p:tgtEl>
                                          <p:spTgt spid="44"/>
                                        </p:tgtEl>
                                      </p:cBhvr>
                                    </p:animEffect>
                                    <p:anim calcmode="lin" valueType="num">
                                      <p:cBhvr>
                                        <p:cTn id="79" dur="1000" fill="hold"/>
                                        <p:tgtEl>
                                          <p:spTgt spid="44"/>
                                        </p:tgtEl>
                                        <p:attrNameLst>
                                          <p:attrName>ppt_x</p:attrName>
                                        </p:attrNameLst>
                                      </p:cBhvr>
                                      <p:tavLst>
                                        <p:tav tm="0">
                                          <p:val>
                                            <p:strVal val="#ppt_x"/>
                                          </p:val>
                                        </p:tav>
                                        <p:tav tm="100000">
                                          <p:val>
                                            <p:strVal val="#ppt_x"/>
                                          </p:val>
                                        </p:tav>
                                      </p:tavLst>
                                    </p:anim>
                                    <p:anim calcmode="lin" valueType="num">
                                      <p:cBhvr>
                                        <p:cTn id="8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6" grpId="0"/>
      <p:bldP spid="20" grpId="0"/>
      <p:bldP spid="24" grpId="0"/>
      <p:bldP spid="25" grpId="0"/>
      <p:bldP spid="27" grpId="0"/>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a:extLst>
              <a:ext uri="{FF2B5EF4-FFF2-40B4-BE49-F238E27FC236}">
                <a16:creationId xmlns:a16="http://schemas.microsoft.com/office/drawing/2014/main" id="{D025E9DD-9540-2D6D-E1E2-299D42CFAB61}"/>
              </a:ext>
            </a:extLst>
          </p:cNvPr>
          <p:cNvGrpSpPr/>
          <p:nvPr/>
        </p:nvGrpSpPr>
        <p:grpSpPr>
          <a:xfrm>
            <a:off x="3974394" y="692150"/>
            <a:ext cx="1620969" cy="1621134"/>
            <a:chOff x="3974394" y="692150"/>
            <a:chExt cx="1620969" cy="1621134"/>
          </a:xfrm>
        </p:grpSpPr>
        <p:sp>
          <p:nvSpPr>
            <p:cNvPr id="4" name="Arrow: Circular 3">
              <a:extLst>
                <a:ext uri="{FF2B5EF4-FFF2-40B4-BE49-F238E27FC236}">
                  <a16:creationId xmlns:a16="http://schemas.microsoft.com/office/drawing/2014/main" id="{4BD7F63D-E785-C05C-FB31-940AB40E148E}"/>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5" name="Freeform: Shape 4">
              <a:extLst>
                <a:ext uri="{FF2B5EF4-FFF2-40B4-BE49-F238E27FC236}">
                  <a16:creationId xmlns:a16="http://schemas.microsoft.com/office/drawing/2014/main" id="{4D54C917-17FC-1400-8C54-463EE742B25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002060"/>
                  </a:solidFill>
                  <a:effectLst/>
                  <a:uLnTx/>
                  <a:uFillTx/>
                  <a:latin typeface="Arial"/>
                  <a:ea typeface="+mn-ea"/>
                  <a:cs typeface="+mn-cs"/>
                  <a:sym typeface="Arial"/>
                </a:rPr>
                <a:t>I</a:t>
              </a:r>
            </a:p>
          </p:txBody>
        </p:sp>
      </p:grpSp>
      <p:grpSp>
        <p:nvGrpSpPr>
          <p:cNvPr id="16" name="Group 15">
            <a:extLst>
              <a:ext uri="{FF2B5EF4-FFF2-40B4-BE49-F238E27FC236}">
                <a16:creationId xmlns:a16="http://schemas.microsoft.com/office/drawing/2014/main" id="{0CC0CEB5-46A1-82F5-BC0F-3B781150AF49}"/>
              </a:ext>
            </a:extLst>
          </p:cNvPr>
          <p:cNvGrpSpPr/>
          <p:nvPr/>
        </p:nvGrpSpPr>
        <p:grpSpPr>
          <a:xfrm>
            <a:off x="3524075" y="1623732"/>
            <a:ext cx="1620969" cy="1621134"/>
            <a:chOff x="3524075" y="1623732"/>
            <a:chExt cx="1620969" cy="1621134"/>
          </a:xfrm>
        </p:grpSpPr>
        <p:sp>
          <p:nvSpPr>
            <p:cNvPr id="6" name="Shape 5">
              <a:extLst>
                <a:ext uri="{FF2B5EF4-FFF2-40B4-BE49-F238E27FC236}">
                  <a16:creationId xmlns:a16="http://schemas.microsoft.com/office/drawing/2014/main" id="{BCAD39B7-B472-40D5-D4CC-87CB4CB2678B}"/>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vi-VN"/>
            </a:p>
          </p:txBody>
        </p:sp>
        <p:sp>
          <p:nvSpPr>
            <p:cNvPr id="7" name="Freeform: Shape 6">
              <a:extLst>
                <a:ext uri="{FF2B5EF4-FFF2-40B4-BE49-F238E27FC236}">
                  <a16:creationId xmlns:a16="http://schemas.microsoft.com/office/drawing/2014/main" id="{61094490-9FA4-BFFE-90CA-5200CB42068B}"/>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002060"/>
                  </a:solidFill>
                  <a:effectLst/>
                  <a:uLnTx/>
                  <a:uFillTx/>
                  <a:latin typeface="Arial"/>
                  <a:ea typeface="+mn-ea"/>
                  <a:cs typeface="+mn-cs"/>
                  <a:sym typeface="Arial"/>
                </a:rPr>
                <a:t>II</a:t>
              </a:r>
            </a:p>
          </p:txBody>
        </p:sp>
      </p:grpSp>
      <p:grpSp>
        <p:nvGrpSpPr>
          <p:cNvPr id="17" name="Group 16">
            <a:extLst>
              <a:ext uri="{FF2B5EF4-FFF2-40B4-BE49-F238E27FC236}">
                <a16:creationId xmlns:a16="http://schemas.microsoft.com/office/drawing/2014/main" id="{654F0F68-DFAC-0EF7-4275-12C069772ECD}"/>
              </a:ext>
            </a:extLst>
          </p:cNvPr>
          <p:cNvGrpSpPr/>
          <p:nvPr/>
        </p:nvGrpSpPr>
        <p:grpSpPr>
          <a:xfrm>
            <a:off x="3974394" y="2558754"/>
            <a:ext cx="1620969" cy="1621134"/>
            <a:chOff x="3974394" y="2558754"/>
            <a:chExt cx="1620969" cy="1621134"/>
          </a:xfrm>
        </p:grpSpPr>
        <p:sp>
          <p:nvSpPr>
            <p:cNvPr id="9" name="Arrow: Circular 8">
              <a:extLst>
                <a:ext uri="{FF2B5EF4-FFF2-40B4-BE49-F238E27FC236}">
                  <a16:creationId xmlns:a16="http://schemas.microsoft.com/office/drawing/2014/main" id="{A572EABB-1E3A-8F58-665F-1FDDF7C4F4A2}"/>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vi-VN"/>
            </a:p>
          </p:txBody>
        </p:sp>
        <p:sp>
          <p:nvSpPr>
            <p:cNvPr id="11" name="Freeform: Shape 10">
              <a:extLst>
                <a:ext uri="{FF2B5EF4-FFF2-40B4-BE49-F238E27FC236}">
                  <a16:creationId xmlns:a16="http://schemas.microsoft.com/office/drawing/2014/main" id="{72B928FF-5A93-E3E4-4343-EE74E9C601EF}"/>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002060"/>
                  </a:solidFill>
                  <a:effectLst/>
                  <a:uLnTx/>
                  <a:uFillTx/>
                  <a:latin typeface="Arial"/>
                  <a:ea typeface="+mn-ea"/>
                  <a:cs typeface="+mn-cs"/>
                  <a:sym typeface="Arial"/>
                </a:rPr>
                <a:t>III</a:t>
              </a:r>
            </a:p>
          </p:txBody>
        </p:sp>
      </p:grpSp>
      <p:grpSp>
        <p:nvGrpSpPr>
          <p:cNvPr id="18" name="Group 17">
            <a:extLst>
              <a:ext uri="{FF2B5EF4-FFF2-40B4-BE49-F238E27FC236}">
                <a16:creationId xmlns:a16="http://schemas.microsoft.com/office/drawing/2014/main" id="{31FD92E0-8F8C-A0A7-2103-B37D12FDD5AC}"/>
              </a:ext>
            </a:extLst>
          </p:cNvPr>
          <p:cNvGrpSpPr/>
          <p:nvPr/>
        </p:nvGrpSpPr>
        <p:grpSpPr>
          <a:xfrm>
            <a:off x="3639619" y="3597810"/>
            <a:ext cx="1392616" cy="1393289"/>
            <a:chOff x="3639619" y="3597810"/>
            <a:chExt cx="1392616" cy="1393289"/>
          </a:xfrm>
        </p:grpSpPr>
        <p:sp>
          <p:nvSpPr>
            <p:cNvPr id="12" name="Block Arc 11">
              <a:extLst>
                <a:ext uri="{FF2B5EF4-FFF2-40B4-BE49-F238E27FC236}">
                  <a16:creationId xmlns:a16="http://schemas.microsoft.com/office/drawing/2014/main" id="{C59622A7-89F9-1022-99B0-2C2B4996CE3F}"/>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vi-VN"/>
            </a:p>
          </p:txBody>
        </p:sp>
        <p:sp>
          <p:nvSpPr>
            <p:cNvPr id="13" name="Freeform: Shape 12">
              <a:extLst>
                <a:ext uri="{FF2B5EF4-FFF2-40B4-BE49-F238E27FC236}">
                  <a16:creationId xmlns:a16="http://schemas.microsoft.com/office/drawing/2014/main" id="{59BD0451-18B5-8309-4551-1E056C9A4E9F}"/>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002060"/>
                  </a:solidFill>
                  <a:effectLst/>
                  <a:uLnTx/>
                  <a:uFillTx/>
                  <a:latin typeface="Arial"/>
                  <a:ea typeface="+mn-ea"/>
                  <a:cs typeface="+mn-cs"/>
                  <a:sym typeface="Arial"/>
                </a:rPr>
                <a:t>IV</a:t>
              </a:r>
            </a:p>
          </p:txBody>
        </p:sp>
      </p:grpSp>
      <p:sp>
        <p:nvSpPr>
          <p:cNvPr id="14" name="TextBox 13">
            <a:extLst>
              <a:ext uri="{FF2B5EF4-FFF2-40B4-BE49-F238E27FC236}">
                <a16:creationId xmlns:a16="http://schemas.microsoft.com/office/drawing/2014/main" id="{0710E502-A713-F4B8-88F7-DC11964718CB}"/>
              </a:ext>
            </a:extLst>
          </p:cNvPr>
          <p:cNvSpPr txBox="1"/>
          <p:nvPr/>
        </p:nvSpPr>
        <p:spPr>
          <a:xfrm>
            <a:off x="5502929" y="1148774"/>
            <a:ext cx="293903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2060"/>
                </a:solidFill>
                <a:effectLst/>
                <a:uLnTx/>
                <a:uFillTx/>
                <a:latin typeface="Arial"/>
                <a:cs typeface="Arial"/>
                <a:sym typeface="Arial"/>
              </a:rPr>
              <a:t>Vị trí của vật chuyển động tại các thời điểm</a:t>
            </a:r>
          </a:p>
        </p:txBody>
      </p:sp>
      <p:sp>
        <p:nvSpPr>
          <p:cNvPr id="21" name="TextBox 20">
            <a:extLst>
              <a:ext uri="{FF2B5EF4-FFF2-40B4-BE49-F238E27FC236}">
                <a16:creationId xmlns:a16="http://schemas.microsoft.com/office/drawing/2014/main" id="{ECEDC295-C189-6808-B3CA-4DFA46DAC6B4}"/>
              </a:ext>
            </a:extLst>
          </p:cNvPr>
          <p:cNvSpPr txBox="1"/>
          <p:nvPr/>
        </p:nvSpPr>
        <p:spPr>
          <a:xfrm>
            <a:off x="1371600" y="2212258"/>
            <a:ext cx="2268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2060"/>
                </a:solidFill>
                <a:effectLst/>
                <a:uLnTx/>
                <a:uFillTx/>
                <a:latin typeface="Arial"/>
                <a:cs typeface="Arial"/>
                <a:sym typeface="Arial"/>
              </a:rPr>
              <a:t>Độ dịch chuyển</a:t>
            </a:r>
          </a:p>
        </p:txBody>
      </p:sp>
      <p:sp>
        <p:nvSpPr>
          <p:cNvPr id="22" name="TextBox 21">
            <a:extLst>
              <a:ext uri="{FF2B5EF4-FFF2-40B4-BE49-F238E27FC236}">
                <a16:creationId xmlns:a16="http://schemas.microsoft.com/office/drawing/2014/main" id="{96A15616-BC41-30F0-3682-71E14305F5A1}"/>
              </a:ext>
            </a:extLst>
          </p:cNvPr>
          <p:cNvSpPr txBox="1"/>
          <p:nvPr/>
        </p:nvSpPr>
        <p:spPr>
          <a:xfrm>
            <a:off x="5502929" y="2861489"/>
            <a:ext cx="293903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2060"/>
                </a:solidFill>
                <a:effectLst/>
                <a:uLnTx/>
                <a:uFillTx/>
                <a:latin typeface="Arial"/>
                <a:cs typeface="Arial"/>
                <a:sym typeface="Arial"/>
              </a:rPr>
              <a:t>Phân biệt độ dịch chuyển và quãng đường đi được</a:t>
            </a:r>
          </a:p>
        </p:txBody>
      </p:sp>
      <p:sp>
        <p:nvSpPr>
          <p:cNvPr id="23" name="TextBox 22">
            <a:extLst>
              <a:ext uri="{FF2B5EF4-FFF2-40B4-BE49-F238E27FC236}">
                <a16:creationId xmlns:a16="http://schemas.microsoft.com/office/drawing/2014/main" id="{EA2D9463-448E-E9D9-2518-970ABC37C621}"/>
              </a:ext>
            </a:extLst>
          </p:cNvPr>
          <p:cNvSpPr txBox="1"/>
          <p:nvPr/>
        </p:nvSpPr>
        <p:spPr>
          <a:xfrm>
            <a:off x="1371600" y="3951043"/>
            <a:ext cx="215247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2060"/>
                </a:solidFill>
                <a:effectLst/>
                <a:uLnTx/>
                <a:uFillTx/>
                <a:latin typeface="Arial"/>
                <a:cs typeface="Arial"/>
                <a:sym typeface="Arial"/>
              </a:rPr>
              <a:t>Tổng hợp độ dịch chuyển</a:t>
            </a:r>
          </a:p>
        </p:txBody>
      </p:sp>
      <p:sp>
        <p:nvSpPr>
          <p:cNvPr id="24" name="Rectangle: Rounded Corners 23">
            <a:extLst>
              <a:ext uri="{FF2B5EF4-FFF2-40B4-BE49-F238E27FC236}">
                <a16:creationId xmlns:a16="http://schemas.microsoft.com/office/drawing/2014/main" id="{ABF0C35F-1CB8-7A5A-EA6A-EADFD68083FA}"/>
              </a:ext>
            </a:extLst>
          </p:cNvPr>
          <p:cNvSpPr/>
          <p:nvPr/>
        </p:nvSpPr>
        <p:spPr>
          <a:xfrm>
            <a:off x="3306105" y="-49246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DE9B830-DF5C-518C-A5DF-BFF7220878B9}"/>
              </a:ext>
            </a:extLst>
          </p:cNvPr>
          <p:cNvPicPr>
            <a:picLocks noChangeAspect="1"/>
          </p:cNvPicPr>
          <p:nvPr/>
        </p:nvPicPr>
        <p:blipFill>
          <a:blip r:embed="rId4"/>
          <a:stretch>
            <a:fillRect/>
          </a:stretch>
        </p:blipFill>
        <p:spPr>
          <a:xfrm>
            <a:off x="5431492" y="1937436"/>
            <a:ext cx="3465767" cy="780981"/>
          </a:xfrm>
          <a:prstGeom prst="rect">
            <a:avLst/>
          </a:prstGeom>
        </p:spPr>
      </p:pic>
      <p:pic>
        <p:nvPicPr>
          <p:cNvPr id="19" name="Picture 18">
            <a:extLst>
              <a:ext uri="{FF2B5EF4-FFF2-40B4-BE49-F238E27FC236}">
                <a16:creationId xmlns:a16="http://schemas.microsoft.com/office/drawing/2014/main" id="{3558E642-6408-26BD-A531-AE26F52B8A2F}"/>
              </a:ext>
            </a:extLst>
          </p:cNvPr>
          <p:cNvPicPr>
            <a:picLocks noChangeAspect="1"/>
          </p:cNvPicPr>
          <p:nvPr/>
        </p:nvPicPr>
        <p:blipFill>
          <a:blip r:embed="rId5"/>
          <a:stretch>
            <a:fillRect/>
          </a:stretch>
        </p:blipFill>
        <p:spPr>
          <a:xfrm>
            <a:off x="101600" y="2664507"/>
            <a:ext cx="3658277" cy="925135"/>
          </a:xfrm>
          <a:prstGeom prst="rect">
            <a:avLst/>
          </a:prstGeom>
        </p:spPr>
      </p:pic>
      <p:sp>
        <p:nvSpPr>
          <p:cNvPr id="41" name="TextBox 40">
            <a:extLst>
              <a:ext uri="{FF2B5EF4-FFF2-40B4-BE49-F238E27FC236}">
                <a16:creationId xmlns:a16="http://schemas.microsoft.com/office/drawing/2014/main" id="{0DC11B55-A593-0FF2-EEFC-8A7998D22682}"/>
              </a:ext>
            </a:extLst>
          </p:cNvPr>
          <p:cNvSpPr txBox="1"/>
          <p:nvPr/>
        </p:nvSpPr>
        <p:spPr>
          <a:xfrm>
            <a:off x="5547604" y="3893835"/>
            <a:ext cx="3349655" cy="923330"/>
          </a:xfrm>
          <a:prstGeom prst="rect">
            <a:avLst/>
          </a:prstGeom>
          <a:noFill/>
          <a:ln w="28575">
            <a:solidFill>
              <a:schemeClr val="tx2">
                <a:lumMod val="50000"/>
              </a:schemeClr>
            </a:solidFill>
            <a:prstDash val="sysDot"/>
          </a:ln>
        </p:spPr>
        <p:txBody>
          <a:bodyPr wrap="square">
            <a:spAutoFit/>
          </a:bodyPr>
          <a:lstStyle/>
          <a:p>
            <a:pPr algn="just"/>
            <a:r>
              <a:rPr lang="en-US" sz="180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Độ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khi</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1800" dirty="0">
              <a:solidFill>
                <a:srgbClr val="00206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15EAB61-68E9-CB6B-1734-1633C87BA263}"/>
                  </a:ext>
                </a:extLst>
              </p:cNvPr>
              <p:cNvSpPr txBox="1"/>
              <p:nvPr/>
            </p:nvSpPr>
            <p:spPr>
              <a:xfrm>
                <a:off x="1371600" y="4661831"/>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2060"/>
                              </a:solidFill>
                              <a:latin typeface="Cambria Math" panose="02040503050406030204" pitchFamily="18" charset="0"/>
                            </a:rPr>
                          </m:ctrlPr>
                        </m:accPr>
                        <m:e>
                          <m:r>
                            <a:rPr lang="en-US" sz="2000" b="1" i="1" smtClean="0">
                              <a:solidFill>
                                <a:srgbClr val="002060"/>
                              </a:solidFill>
                              <a:latin typeface="Cambria Math" panose="02040503050406030204" pitchFamily="18" charset="0"/>
                            </a:rPr>
                            <m:t>𝒅</m:t>
                          </m:r>
                        </m:e>
                      </m:acc>
                      <m:sSub>
                        <m:sSubPr>
                          <m:ctrlPr>
                            <a:rPr lang="en-US" sz="2000" b="1" i="1">
                              <a:solidFill>
                                <a:srgbClr val="002060"/>
                              </a:solidFill>
                              <a:latin typeface="Cambria Math" panose="02040503050406030204" pitchFamily="18" charset="0"/>
                            </a:rPr>
                          </m:ctrlPr>
                        </m:sSubPr>
                        <m:e>
                          <m:r>
                            <a:rPr lang="en-US" sz="2000" b="1" i="1" smtClean="0">
                              <a:solidFill>
                                <a:srgbClr val="002060"/>
                              </a:solidFill>
                              <a:latin typeface="Cambria Math" panose="02040503050406030204" pitchFamily="18" charset="0"/>
                            </a:rPr>
                            <m:t>=</m:t>
                          </m:r>
                          <m:acc>
                            <m:accPr>
                              <m:chr m:val="⃗"/>
                              <m:ctrlPr>
                                <a:rPr lang="en-US" sz="2000" b="1" i="1">
                                  <a:solidFill>
                                    <a:srgbClr val="002060"/>
                                  </a:solidFill>
                                  <a:latin typeface="Cambria Math" panose="02040503050406030204" pitchFamily="18" charset="0"/>
                                </a:rPr>
                              </m:ctrlPr>
                            </m:accPr>
                            <m:e>
                              <m:r>
                                <a:rPr lang="en-US" sz="2000" b="1" i="1">
                                  <a:solidFill>
                                    <a:srgbClr val="002060"/>
                                  </a:solidFill>
                                  <a:latin typeface="Cambria Math" panose="02040503050406030204" pitchFamily="18" charset="0"/>
                                </a:rPr>
                                <m:t>𝒅</m:t>
                              </m:r>
                            </m:e>
                          </m:acc>
                        </m:e>
                        <m:sub>
                          <m:r>
                            <a:rPr lang="en-US" sz="2000" b="1" i="1">
                              <a:solidFill>
                                <a:srgbClr val="002060"/>
                              </a:solidFill>
                              <a:latin typeface="Cambria Math" panose="02040503050406030204" pitchFamily="18" charset="0"/>
                            </a:rPr>
                            <m:t>𝟏</m:t>
                          </m:r>
                        </m:sub>
                      </m:sSub>
                      <m:r>
                        <a:rPr lang="en-US" sz="2000" b="1" i="1" smtClean="0">
                          <a:solidFill>
                            <a:srgbClr val="002060"/>
                          </a:solidFill>
                          <a:latin typeface="Cambria Math" panose="02040503050406030204" pitchFamily="18" charset="0"/>
                        </a:rPr>
                        <m:t>+ </m:t>
                      </m:r>
                      <m:sSub>
                        <m:sSubPr>
                          <m:ctrlPr>
                            <a:rPr lang="en-US" sz="2000" b="1" i="1">
                              <a:solidFill>
                                <a:srgbClr val="002060"/>
                              </a:solidFill>
                              <a:latin typeface="Cambria Math" panose="02040503050406030204" pitchFamily="18" charset="0"/>
                            </a:rPr>
                          </m:ctrlPr>
                        </m:sSubPr>
                        <m:e>
                          <m:acc>
                            <m:accPr>
                              <m:chr m:val="⃗"/>
                              <m:ctrlPr>
                                <a:rPr lang="en-US" sz="2000" b="1" i="1">
                                  <a:solidFill>
                                    <a:srgbClr val="002060"/>
                                  </a:solidFill>
                                  <a:latin typeface="Cambria Math" panose="02040503050406030204" pitchFamily="18" charset="0"/>
                                </a:rPr>
                              </m:ctrlPr>
                            </m:accPr>
                            <m:e>
                              <m:r>
                                <a:rPr lang="en-US" sz="2000" b="1" i="1">
                                  <a:solidFill>
                                    <a:srgbClr val="002060"/>
                                  </a:solidFill>
                                  <a:latin typeface="Cambria Math" panose="02040503050406030204" pitchFamily="18" charset="0"/>
                                </a:rPr>
                                <m:t>𝒅</m:t>
                              </m:r>
                            </m:e>
                          </m:acc>
                        </m:e>
                        <m:sub>
                          <m:r>
                            <a:rPr lang="en-US" sz="2000" b="1" i="1" smtClean="0">
                              <a:solidFill>
                                <a:srgbClr val="002060"/>
                              </a:solidFill>
                              <a:latin typeface="Cambria Math" panose="02040503050406030204" pitchFamily="18" charset="0"/>
                            </a:rPr>
                            <m:t>𝟐</m:t>
                          </m:r>
                        </m:sub>
                      </m:sSub>
                    </m:oMath>
                  </m:oMathPara>
                </a14:m>
                <a:endParaRPr lang="en-US" sz="2000" b="1">
                  <a:solidFill>
                    <a:srgbClr val="002060"/>
                  </a:solidFill>
                </a:endParaRPr>
              </a:p>
            </p:txBody>
          </p:sp>
        </mc:Choice>
        <mc:Fallback xmlns="">
          <p:sp>
            <p:nvSpPr>
              <p:cNvPr id="42" name="TextBox 41">
                <a:extLst>
                  <a:ext uri="{FF2B5EF4-FFF2-40B4-BE49-F238E27FC236}">
                    <a16:creationId xmlns:a16="http://schemas.microsoft.com/office/drawing/2014/main" id="{F15EAB61-68E9-CB6B-1734-1633C87BA263}"/>
                  </a:ext>
                </a:extLst>
              </p:cNvPr>
              <p:cNvSpPr txBox="1">
                <a:spLocks noRot="1" noChangeAspect="1" noMove="1" noResize="1" noEditPoints="1" noAdjustHandles="1" noChangeArrowheads="1" noChangeShapeType="1" noTextEdit="1"/>
              </p:cNvSpPr>
              <p:nvPr/>
            </p:nvSpPr>
            <p:spPr>
              <a:xfrm>
                <a:off x="1371600" y="4661831"/>
                <a:ext cx="1647596" cy="445635"/>
              </a:xfrm>
              <a:prstGeom prst="rect">
                <a:avLst/>
              </a:prstGeom>
              <a:blipFill>
                <a:blip r:embed="rId6"/>
                <a:stretch>
                  <a:fillRect/>
                </a:stretch>
              </a:blipFill>
              <a:ln w="19050">
                <a:solidFill>
                  <a:schemeClr val="tx2">
                    <a:lumMod val="50000"/>
                  </a:schemeClr>
                </a:solidFill>
              </a:ln>
            </p:spPr>
            <p:txBody>
              <a:bodyPr/>
              <a:lstStyle/>
              <a:p>
                <a:r>
                  <a:rPr lang="vi-VN">
                    <a:noFill/>
                  </a:rPr>
                  <a:t> </a:t>
                </a:r>
              </a:p>
            </p:txBody>
          </p:sp>
        </mc:Fallback>
      </mc:AlternateContent>
      <p:sp>
        <p:nvSpPr>
          <p:cNvPr id="43" name="TextBox 42">
            <a:extLst>
              <a:ext uri="{FF2B5EF4-FFF2-40B4-BE49-F238E27FC236}">
                <a16:creationId xmlns:a16="http://schemas.microsoft.com/office/drawing/2014/main" id="{ECFBB4F8-5CB0-09BD-DFC0-E71F558B28A8}"/>
              </a:ext>
            </a:extLst>
          </p:cNvPr>
          <p:cNvSpPr txBox="1"/>
          <p:nvPr/>
        </p:nvSpPr>
        <p:spPr>
          <a:xfrm>
            <a:off x="739418" y="5258644"/>
            <a:ext cx="7792129" cy="400110"/>
          </a:xfrm>
          <a:prstGeom prst="rect">
            <a:avLst/>
          </a:prstGeom>
          <a:noFill/>
        </p:spPr>
        <p:txBody>
          <a:bodyPr wrap="square">
            <a:spAutoFit/>
          </a:bodyPr>
          <a:lstStyle/>
          <a:p>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1627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0.70"/>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oll, toy, vector graphics&#10;&#10;Description automatically generated">
            <a:extLst>
              <a:ext uri="{FF2B5EF4-FFF2-40B4-BE49-F238E27FC236}">
                <a16:creationId xmlns:a16="http://schemas.microsoft.com/office/drawing/2014/main" id="{24F7A9B0-2DE4-426A-913B-811CC4899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70" y="178594"/>
            <a:ext cx="2852449" cy="2136584"/>
          </a:xfrm>
          <a:prstGeom prst="rect">
            <a:avLst/>
          </a:prstGeom>
        </p:spPr>
      </p:pic>
      <p:sp>
        <p:nvSpPr>
          <p:cNvPr id="4" name="Rectangle: Rounded Corners 3">
            <a:extLst>
              <a:ext uri="{FF2B5EF4-FFF2-40B4-BE49-F238E27FC236}">
                <a16:creationId xmlns:a16="http://schemas.microsoft.com/office/drawing/2014/main" id="{8D06DC5B-DF24-4823-8134-2AFD61EC00DF}"/>
              </a:ext>
            </a:extLst>
          </p:cNvPr>
          <p:cNvSpPr/>
          <p:nvPr/>
        </p:nvSpPr>
        <p:spPr>
          <a:xfrm>
            <a:off x="3643313" y="671995"/>
            <a:ext cx="3800475" cy="747031"/>
          </a:xfrm>
          <a:custGeom>
            <a:avLst/>
            <a:gdLst>
              <a:gd name="csX0" fmla="*/ 0 w 3800475"/>
              <a:gd name="csY0" fmla="*/ 124508 h 747031"/>
              <a:gd name="csX1" fmla="*/ 124508 w 3800475"/>
              <a:gd name="csY1" fmla="*/ 0 h 747031"/>
              <a:gd name="csX2" fmla="*/ 609874 w 3800475"/>
              <a:gd name="csY2" fmla="*/ 0 h 747031"/>
              <a:gd name="csX3" fmla="*/ 1272813 w 3800475"/>
              <a:gd name="csY3" fmla="*/ 0 h 747031"/>
              <a:gd name="csX4" fmla="*/ 1793694 w 3800475"/>
              <a:gd name="csY4" fmla="*/ 0 h 747031"/>
              <a:gd name="csX5" fmla="*/ 2421118 w 3800475"/>
              <a:gd name="csY5" fmla="*/ 0 h 747031"/>
              <a:gd name="csX6" fmla="*/ 2906484 w 3800475"/>
              <a:gd name="csY6" fmla="*/ 0 h 747031"/>
              <a:gd name="csX7" fmla="*/ 3675967 w 3800475"/>
              <a:gd name="csY7" fmla="*/ 0 h 747031"/>
              <a:gd name="csX8" fmla="*/ 3800475 w 3800475"/>
              <a:gd name="csY8" fmla="*/ 124508 h 747031"/>
              <a:gd name="csX9" fmla="*/ 3800475 w 3800475"/>
              <a:gd name="csY9" fmla="*/ 622523 h 747031"/>
              <a:gd name="csX10" fmla="*/ 3675967 w 3800475"/>
              <a:gd name="csY10" fmla="*/ 747031 h 747031"/>
              <a:gd name="csX11" fmla="*/ 3119572 w 3800475"/>
              <a:gd name="csY11" fmla="*/ 747031 h 747031"/>
              <a:gd name="csX12" fmla="*/ 2634206 w 3800475"/>
              <a:gd name="csY12" fmla="*/ 747031 h 747031"/>
              <a:gd name="csX13" fmla="*/ 1971267 w 3800475"/>
              <a:gd name="csY13" fmla="*/ 747031 h 747031"/>
              <a:gd name="csX14" fmla="*/ 1379357 w 3800475"/>
              <a:gd name="csY14" fmla="*/ 747031 h 747031"/>
              <a:gd name="csX15" fmla="*/ 858476 w 3800475"/>
              <a:gd name="csY15" fmla="*/ 747031 h 747031"/>
              <a:gd name="csX16" fmla="*/ 124508 w 3800475"/>
              <a:gd name="csY16" fmla="*/ 747031 h 747031"/>
              <a:gd name="csX17" fmla="*/ 0 w 3800475"/>
              <a:gd name="csY17" fmla="*/ 622523 h 747031"/>
              <a:gd name="csX18" fmla="*/ 0 w 3800475"/>
              <a:gd name="csY18" fmla="*/ 124508 h 7470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800475" h="747031" fill="none" extrusionOk="0">
                <a:moveTo>
                  <a:pt x="0" y="124508"/>
                </a:moveTo>
                <a:cubicBezTo>
                  <a:pt x="-70" y="52693"/>
                  <a:pt x="54316" y="671"/>
                  <a:pt x="124508" y="0"/>
                </a:cubicBezTo>
                <a:cubicBezTo>
                  <a:pt x="342342" y="-21635"/>
                  <a:pt x="441627" y="16758"/>
                  <a:pt x="609874" y="0"/>
                </a:cubicBezTo>
                <a:cubicBezTo>
                  <a:pt x="778121" y="-16758"/>
                  <a:pt x="1029390" y="33674"/>
                  <a:pt x="1272813" y="0"/>
                </a:cubicBezTo>
                <a:cubicBezTo>
                  <a:pt x="1516236" y="-33674"/>
                  <a:pt x="1582022" y="30218"/>
                  <a:pt x="1793694" y="0"/>
                </a:cubicBezTo>
                <a:cubicBezTo>
                  <a:pt x="2005366" y="-30218"/>
                  <a:pt x="2274500" y="3859"/>
                  <a:pt x="2421118" y="0"/>
                </a:cubicBezTo>
                <a:cubicBezTo>
                  <a:pt x="2567736" y="-3859"/>
                  <a:pt x="2740265" y="12322"/>
                  <a:pt x="2906484" y="0"/>
                </a:cubicBezTo>
                <a:cubicBezTo>
                  <a:pt x="3072703" y="-12322"/>
                  <a:pt x="3333828" y="15"/>
                  <a:pt x="3675967" y="0"/>
                </a:cubicBezTo>
                <a:cubicBezTo>
                  <a:pt x="3743508" y="2309"/>
                  <a:pt x="3804496" y="60981"/>
                  <a:pt x="3800475" y="124508"/>
                </a:cubicBezTo>
                <a:cubicBezTo>
                  <a:pt x="3854094" y="240020"/>
                  <a:pt x="3798704" y="442231"/>
                  <a:pt x="3800475" y="622523"/>
                </a:cubicBezTo>
                <a:cubicBezTo>
                  <a:pt x="3798581" y="691238"/>
                  <a:pt x="3753327" y="748826"/>
                  <a:pt x="3675967" y="747031"/>
                </a:cubicBezTo>
                <a:cubicBezTo>
                  <a:pt x="3415073" y="765929"/>
                  <a:pt x="3296812" y="700559"/>
                  <a:pt x="3119572" y="747031"/>
                </a:cubicBezTo>
                <a:cubicBezTo>
                  <a:pt x="2942332" y="793503"/>
                  <a:pt x="2760845" y="709296"/>
                  <a:pt x="2634206" y="747031"/>
                </a:cubicBezTo>
                <a:cubicBezTo>
                  <a:pt x="2507567" y="784766"/>
                  <a:pt x="2166058" y="701237"/>
                  <a:pt x="1971267" y="747031"/>
                </a:cubicBezTo>
                <a:cubicBezTo>
                  <a:pt x="1776476" y="792825"/>
                  <a:pt x="1657807" y="734628"/>
                  <a:pt x="1379357" y="747031"/>
                </a:cubicBezTo>
                <a:cubicBezTo>
                  <a:pt x="1100907" y="759434"/>
                  <a:pt x="1087347" y="688929"/>
                  <a:pt x="858476" y="747031"/>
                </a:cubicBezTo>
                <a:cubicBezTo>
                  <a:pt x="629605" y="805133"/>
                  <a:pt x="307203" y="701687"/>
                  <a:pt x="124508" y="747031"/>
                </a:cubicBezTo>
                <a:cubicBezTo>
                  <a:pt x="43687" y="752898"/>
                  <a:pt x="3875" y="691085"/>
                  <a:pt x="0" y="622523"/>
                </a:cubicBezTo>
                <a:cubicBezTo>
                  <a:pt x="-56034" y="468891"/>
                  <a:pt x="10251" y="230870"/>
                  <a:pt x="0" y="124508"/>
                </a:cubicBezTo>
                <a:close/>
              </a:path>
              <a:path w="3800475" h="747031" stroke="0" extrusionOk="0">
                <a:moveTo>
                  <a:pt x="0" y="124508"/>
                </a:moveTo>
                <a:cubicBezTo>
                  <a:pt x="-1070" y="60941"/>
                  <a:pt x="58621" y="-622"/>
                  <a:pt x="124508" y="0"/>
                </a:cubicBezTo>
                <a:cubicBezTo>
                  <a:pt x="277403" y="-12700"/>
                  <a:pt x="591699" y="15400"/>
                  <a:pt x="716418" y="0"/>
                </a:cubicBezTo>
                <a:cubicBezTo>
                  <a:pt x="841137" y="-15400"/>
                  <a:pt x="1233901" y="60335"/>
                  <a:pt x="1379357" y="0"/>
                </a:cubicBezTo>
                <a:cubicBezTo>
                  <a:pt x="1524813" y="-60335"/>
                  <a:pt x="1723774" y="22767"/>
                  <a:pt x="2042296" y="0"/>
                </a:cubicBezTo>
                <a:cubicBezTo>
                  <a:pt x="2360818" y="-22767"/>
                  <a:pt x="2497073" y="55674"/>
                  <a:pt x="2634206" y="0"/>
                </a:cubicBezTo>
                <a:cubicBezTo>
                  <a:pt x="2771339" y="-55674"/>
                  <a:pt x="3001675" y="8988"/>
                  <a:pt x="3155086" y="0"/>
                </a:cubicBezTo>
                <a:cubicBezTo>
                  <a:pt x="3308497" y="-8988"/>
                  <a:pt x="3421678" y="4151"/>
                  <a:pt x="3675967" y="0"/>
                </a:cubicBezTo>
                <a:cubicBezTo>
                  <a:pt x="3746434" y="5266"/>
                  <a:pt x="3804259" y="68886"/>
                  <a:pt x="3800475" y="124508"/>
                </a:cubicBezTo>
                <a:cubicBezTo>
                  <a:pt x="3853038" y="235193"/>
                  <a:pt x="3744814" y="402716"/>
                  <a:pt x="3800475" y="622523"/>
                </a:cubicBezTo>
                <a:cubicBezTo>
                  <a:pt x="3789242" y="695967"/>
                  <a:pt x="3727867" y="736023"/>
                  <a:pt x="3675967" y="747031"/>
                </a:cubicBezTo>
                <a:cubicBezTo>
                  <a:pt x="3498218" y="779622"/>
                  <a:pt x="3410727" y="699780"/>
                  <a:pt x="3155086" y="747031"/>
                </a:cubicBezTo>
                <a:cubicBezTo>
                  <a:pt x="2899445" y="794282"/>
                  <a:pt x="2722221" y="706617"/>
                  <a:pt x="2563177" y="747031"/>
                </a:cubicBezTo>
                <a:cubicBezTo>
                  <a:pt x="2404133" y="787445"/>
                  <a:pt x="2217864" y="729885"/>
                  <a:pt x="1971267" y="747031"/>
                </a:cubicBezTo>
                <a:cubicBezTo>
                  <a:pt x="1724670" y="764177"/>
                  <a:pt x="1520722" y="704158"/>
                  <a:pt x="1308328" y="747031"/>
                </a:cubicBezTo>
                <a:cubicBezTo>
                  <a:pt x="1095934" y="789904"/>
                  <a:pt x="843132" y="709897"/>
                  <a:pt x="645389" y="747031"/>
                </a:cubicBezTo>
                <a:cubicBezTo>
                  <a:pt x="447646" y="784165"/>
                  <a:pt x="261708" y="695316"/>
                  <a:pt x="124508" y="747031"/>
                </a:cubicBezTo>
                <a:cubicBezTo>
                  <a:pt x="36337" y="751370"/>
                  <a:pt x="1267" y="690023"/>
                  <a:pt x="0" y="622523"/>
                </a:cubicBezTo>
                <a:cubicBezTo>
                  <a:pt x="-51334" y="407280"/>
                  <a:pt x="38737" y="231780"/>
                  <a:pt x="0" y="124508"/>
                </a:cubicBezTo>
                <a:close/>
              </a:path>
            </a:pathLst>
          </a:custGeom>
          <a:solidFill>
            <a:srgbClr val="00B050"/>
          </a:solidFill>
          <a:ln w="28575">
            <a:extLst>
              <a:ext uri="{C807C97D-BFC1-408E-A445-0C87EB9F89A2}">
                <ask:lineSketchStyleProps xmlns:ask="http://schemas.microsoft.com/office/drawing/2018/sketchyshapes" sd="40730959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a:solidFill>
                  <a:srgbClr val="EA8C6D">
                    <a:lumMod val="20000"/>
                    <a:lumOff val="80000"/>
                  </a:srgbClr>
                </a:solidFill>
                <a:latin typeface="#9Slide03 Arima Madurai Black" panose="00000A00000000000000" pitchFamily="2" charset="-93"/>
                <a:cs typeface="#9Slide03 Arima Madurai Black" panose="00000A00000000000000" pitchFamily="2" charset="-93"/>
              </a:rPr>
              <a:t>NHIỆM VỤ VỀ NHÀ</a:t>
            </a:r>
          </a:p>
        </p:txBody>
      </p:sp>
      <p:sp>
        <p:nvSpPr>
          <p:cNvPr id="6" name="Rectangle 2">
            <a:extLst>
              <a:ext uri="{FF2B5EF4-FFF2-40B4-BE49-F238E27FC236}">
                <a16:creationId xmlns:a16="http://schemas.microsoft.com/office/drawing/2014/main" id="{9BEFCFF3-5A92-453F-B63F-00C672FDED65}"/>
              </a:ext>
            </a:extLst>
          </p:cNvPr>
          <p:cNvSpPr>
            <a:spLocks noChangeArrowheads="1"/>
          </p:cNvSpPr>
          <p:nvPr/>
        </p:nvSpPr>
        <p:spPr bwMode="auto">
          <a:xfrm>
            <a:off x="3557588" y="26047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uClrTx/>
            </a:pPr>
            <a:endParaRPr lang="vi-VN" sz="1350" kern="1200">
              <a:latin typeface="Arial" panose="020B0604020202020204" pitchFamily="34" charset="0"/>
              <a:ea typeface="+mn-ea"/>
              <a:cs typeface="+mn-cs"/>
            </a:endParaRPr>
          </a:p>
        </p:txBody>
      </p:sp>
      <p:pic>
        <p:nvPicPr>
          <p:cNvPr id="20481" name="Picture 571" descr="Map&#10;&#10;Description automatically generated">
            <a:extLst>
              <a:ext uri="{FF2B5EF4-FFF2-40B4-BE49-F238E27FC236}">
                <a16:creationId xmlns:a16="http://schemas.microsoft.com/office/drawing/2014/main" id="{9774388B-12DB-47EC-B74D-7087F4603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161"/>
          <a:stretch>
            <a:fillRect/>
          </a:stretch>
        </p:blipFill>
        <p:spPr bwMode="auto">
          <a:xfrm>
            <a:off x="3643313" y="2430118"/>
            <a:ext cx="3829827" cy="25121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87D6796F-FFDD-45AB-8AA1-AF949EB3F741}"/>
              </a:ext>
            </a:extLst>
          </p:cNvPr>
          <p:cNvSpPr>
            <a:spLocks noChangeArrowheads="1"/>
          </p:cNvSpPr>
          <p:nvPr/>
        </p:nvSpPr>
        <p:spPr bwMode="auto">
          <a:xfrm>
            <a:off x="2907196" y="1599597"/>
            <a:ext cx="5117875"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buClrTx/>
            </a:pPr>
            <a:r>
              <a:rPr lang="vi-VN" altLang="vi-VN" sz="2100" kern="1200">
                <a:solidFill>
                  <a:srgbClr val="C00000"/>
                </a:solidFill>
                <a:latin typeface="#9Slide03 Arima Madurai Black" panose="00000A00000000000000" pitchFamily="2" charset="-93"/>
                <a:ea typeface="Calibri" panose="020F0502020204030204" pitchFamily="34" charset="0"/>
                <a:cs typeface="#9Slide03 Arima Madurai Black" panose="00000A00000000000000" pitchFamily="2" charset="-93"/>
              </a:rPr>
              <a:t>Tính độ dịch chuyển và quãng đường từ nhà em đến trường bằng bản đồ</a:t>
            </a:r>
            <a:endParaRPr lang="vi-VN" altLang="vi-VN" sz="2100" kern="1200">
              <a:solidFill>
                <a:srgbClr val="C00000"/>
              </a:solidFill>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45713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ctrTitle"/>
          </p:nvPr>
        </p:nvSpPr>
        <p:spPr>
          <a:xfrm>
            <a:off x="644843" y="1477025"/>
            <a:ext cx="4819786" cy="68077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3200" b="1" dirty="0"/>
              <a:t>CẢM ƠN ĐÃ LẮNG NGHE</a:t>
            </a:r>
            <a:endParaRPr sz="3200" b="1" dirty="0"/>
          </a:p>
        </p:txBody>
      </p:sp>
      <p:pic>
        <p:nvPicPr>
          <p:cNvPr id="421" name="Google Shape;421;p38"/>
          <p:cNvPicPr preferRelativeResize="0"/>
          <p:nvPr/>
        </p:nvPicPr>
        <p:blipFill rotWithShape="1">
          <a:blip r:embed="rId3">
            <a:alphaModFix amt="50000"/>
          </a:blip>
          <a:srcRect t="1630" b="2483"/>
          <a:stretch/>
        </p:blipFill>
        <p:spPr>
          <a:xfrm>
            <a:off x="5928950" y="918225"/>
            <a:ext cx="2300475" cy="3308876"/>
          </a:xfrm>
          <a:prstGeom prst="rect">
            <a:avLst/>
          </a:prstGeom>
          <a:noFill/>
          <a:ln>
            <a:noFill/>
          </a:ln>
        </p:spPr>
      </p:pic>
      <p:pic>
        <p:nvPicPr>
          <p:cNvPr id="5" name="Picture 4" descr="A person writing on a piece of paper&#10;&#10;Description automatically generated">
            <a:extLst>
              <a:ext uri="{FF2B5EF4-FFF2-40B4-BE49-F238E27FC236}">
                <a16:creationId xmlns:a16="http://schemas.microsoft.com/office/drawing/2014/main" id="{41D70E72-4A6A-FA6A-7CC5-34C8887327DA}"/>
              </a:ext>
            </a:extLst>
          </p:cNvPr>
          <p:cNvPicPr>
            <a:picLocks noChangeAspect="1"/>
          </p:cNvPicPr>
          <p:nvPr/>
        </p:nvPicPr>
        <p:blipFill>
          <a:blip r:embed="rId4"/>
          <a:stretch>
            <a:fillRect/>
          </a:stretch>
        </p:blipFill>
        <p:spPr>
          <a:xfrm>
            <a:off x="5987144" y="1028863"/>
            <a:ext cx="2182152" cy="3085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C1A91A21-9AA6-49EB-98D0-5DE44343F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648" y="81532"/>
            <a:ext cx="2864954" cy="2596365"/>
          </a:xfrm>
          <a:prstGeom prst="rect">
            <a:avLst/>
          </a:prstGeom>
        </p:spPr>
      </p:pic>
      <p:pic>
        <p:nvPicPr>
          <p:cNvPr id="8" name="Picture 7" descr="A group of people running&#10;&#10;Description automatically generated with medium confidence">
            <a:extLst>
              <a:ext uri="{FF2B5EF4-FFF2-40B4-BE49-F238E27FC236}">
                <a16:creationId xmlns:a16="http://schemas.microsoft.com/office/drawing/2014/main" id="{3366C982-60DF-4BF4-A646-4418C922B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288" y="2571751"/>
            <a:ext cx="4762712" cy="2490218"/>
          </a:xfrm>
          <a:prstGeom prst="rect">
            <a:avLst/>
          </a:prstGeom>
        </p:spPr>
      </p:pic>
      <p:pic>
        <p:nvPicPr>
          <p:cNvPr id="10" name="Picture 9" descr="A car driving on a road&#10;&#10;Description automatically generated with medium confidence">
            <a:extLst>
              <a:ext uri="{FF2B5EF4-FFF2-40B4-BE49-F238E27FC236}">
                <a16:creationId xmlns:a16="http://schemas.microsoft.com/office/drawing/2014/main" id="{34174210-B359-451C-87C3-8906DD822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71" y="3281573"/>
            <a:ext cx="3406916" cy="1555523"/>
          </a:xfrm>
          <a:prstGeom prst="rect">
            <a:avLst/>
          </a:prstGeom>
        </p:spPr>
      </p:pic>
      <p:pic>
        <p:nvPicPr>
          <p:cNvPr id="12" name="Picture 11" descr="A person riding a bicycle&#10;&#10;Description automatically generated with low confidence">
            <a:extLst>
              <a:ext uri="{FF2B5EF4-FFF2-40B4-BE49-F238E27FC236}">
                <a16:creationId xmlns:a16="http://schemas.microsoft.com/office/drawing/2014/main" id="{AB04344A-DD48-41D6-9D7D-4B882EF35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46" y="210843"/>
            <a:ext cx="3727454" cy="2795590"/>
          </a:xfrm>
          <a:prstGeom prst="rect">
            <a:avLst/>
          </a:prstGeom>
        </p:spPr>
      </p:pic>
    </p:spTree>
    <p:extLst>
      <p:ext uri="{BB962C8B-B14F-4D97-AF65-F5344CB8AC3E}">
        <p14:creationId xmlns:p14="http://schemas.microsoft.com/office/powerpoint/2010/main" val="1823257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A849E1EA-D932-4535-B2B4-FC3D6FA0639B}"/>
              </a:ext>
            </a:extLst>
          </p:cNvPr>
          <p:cNvCxnSpPr>
            <a:cxnSpLocks/>
          </p:cNvCxnSpPr>
          <p:nvPr/>
        </p:nvCxnSpPr>
        <p:spPr>
          <a:xfrm>
            <a:off x="855852" y="930389"/>
            <a:ext cx="8517470" cy="0"/>
          </a:xfrm>
          <a:prstGeom prst="straightConnector1">
            <a:avLst/>
          </a:prstGeom>
          <a:noFill/>
          <a:ln w="6350" cap="flat" cmpd="sng" algn="ctr">
            <a:solidFill>
              <a:srgbClr val="64D795"/>
            </a:solidFill>
            <a:prstDash val="solid"/>
            <a:miter lim="800000"/>
            <a:tailEnd type="triangle"/>
          </a:ln>
          <a:effectLst/>
        </p:spPr>
      </p:cxnSp>
      <p:sp>
        <p:nvSpPr>
          <p:cNvPr id="3" name="Freeform 4">
            <a:extLst>
              <a:ext uri="{FF2B5EF4-FFF2-40B4-BE49-F238E27FC236}">
                <a16:creationId xmlns:a16="http://schemas.microsoft.com/office/drawing/2014/main" id="{0CCD24DB-2A43-4166-8C21-B1D18C1AD83E}"/>
              </a:ext>
            </a:extLst>
          </p:cNvPr>
          <p:cNvSpPr>
            <a:spLocks noChangeArrowheads="1"/>
          </p:cNvSpPr>
          <p:nvPr/>
        </p:nvSpPr>
        <p:spPr bwMode="auto">
          <a:xfrm>
            <a:off x="1508053" y="469084"/>
            <a:ext cx="907256" cy="838361"/>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FEA200"/>
          </a:solidFill>
          <a:ln>
            <a:noFill/>
          </a:ln>
          <a:effectLst/>
        </p:spPr>
        <p:txBody>
          <a:bodyPr wrap="none" anchor="ctr"/>
          <a:lstStyle/>
          <a:p>
            <a:pPr defTabSz="685663">
              <a:buClrTx/>
              <a:defRPr/>
            </a:pPr>
            <a:endParaRPr lang="en-US" sz="1350">
              <a:solidFill>
                <a:srgbClr val="AAAAAA"/>
              </a:solidFill>
              <a:latin typeface="Calibri" panose="020F0502020204030204"/>
              <a:ea typeface="+mn-ea"/>
              <a:cs typeface="+mn-cs"/>
            </a:endParaRPr>
          </a:p>
        </p:txBody>
      </p:sp>
      <p:sp>
        <p:nvSpPr>
          <p:cNvPr id="4" name="Freeform 5">
            <a:extLst>
              <a:ext uri="{FF2B5EF4-FFF2-40B4-BE49-F238E27FC236}">
                <a16:creationId xmlns:a16="http://schemas.microsoft.com/office/drawing/2014/main" id="{7336B1D4-375A-4808-9F14-8064DD7F81BD}"/>
              </a:ext>
            </a:extLst>
          </p:cNvPr>
          <p:cNvSpPr>
            <a:spLocks noChangeArrowheads="1"/>
          </p:cNvSpPr>
          <p:nvPr/>
        </p:nvSpPr>
        <p:spPr bwMode="auto">
          <a:xfrm>
            <a:off x="1372320" y="361999"/>
            <a:ext cx="1178719" cy="583766"/>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FEA200"/>
          </a:solidFill>
          <a:ln>
            <a:noFill/>
          </a:ln>
          <a:effectLst/>
        </p:spPr>
        <p:txBody>
          <a:bodyPr wrap="none" anchor="ctr"/>
          <a:lstStyle/>
          <a:p>
            <a:pPr defTabSz="685663">
              <a:buClrTx/>
              <a:defRPr/>
            </a:pPr>
            <a:endParaRPr lang="en-US" sz="1350">
              <a:solidFill>
                <a:srgbClr val="AAAAAA"/>
              </a:solidFill>
              <a:latin typeface="Calibri" panose="020F0502020204030204"/>
              <a:ea typeface="+mn-ea"/>
              <a:cs typeface="+mn-cs"/>
            </a:endParaRPr>
          </a:p>
        </p:txBody>
      </p:sp>
      <p:sp>
        <p:nvSpPr>
          <p:cNvPr id="5" name="TextBox 4">
            <a:extLst>
              <a:ext uri="{FF2B5EF4-FFF2-40B4-BE49-F238E27FC236}">
                <a16:creationId xmlns:a16="http://schemas.microsoft.com/office/drawing/2014/main" id="{1103DCE5-0176-444C-AC75-E1E4A50D3AA3}"/>
              </a:ext>
            </a:extLst>
          </p:cNvPr>
          <p:cNvSpPr txBox="1"/>
          <p:nvPr/>
        </p:nvSpPr>
        <p:spPr>
          <a:xfrm>
            <a:off x="1826907" y="601802"/>
            <a:ext cx="269545" cy="611706"/>
          </a:xfrm>
          <a:prstGeom prst="rect">
            <a:avLst/>
          </a:prstGeom>
          <a:noFill/>
        </p:spPr>
        <p:txBody>
          <a:bodyPr wrap="square" rtlCol="0" anchor="ctr">
            <a:spAutoFit/>
          </a:bodyPr>
          <a:lstStyle/>
          <a:p>
            <a:pPr algn="ctr" defTabSz="685663">
              <a:buClrTx/>
              <a:defRPr/>
            </a:pPr>
            <a:r>
              <a:rPr lang="en-US" sz="3375" kern="1200">
                <a:solidFill>
                  <a:prstClr val="white"/>
                </a:solidFill>
                <a:latin typeface="#9Slide07 IcielBaliho Script" pitchFamily="2" charset="-93"/>
                <a:ea typeface="+mn-ea"/>
                <a:cs typeface="Poppins" pitchFamily="2" charset="77"/>
              </a:rPr>
              <a:t>1</a:t>
            </a:r>
            <a:endParaRPr lang="en-US" sz="3375" kern="1200" dirty="0">
              <a:solidFill>
                <a:prstClr val="white"/>
              </a:solidFill>
              <a:latin typeface="#9Slide07 IcielBaliho Script" pitchFamily="2" charset="-93"/>
              <a:ea typeface="+mn-ea"/>
              <a:cs typeface="Poppins" pitchFamily="2" charset="77"/>
            </a:endParaRPr>
          </a:p>
        </p:txBody>
      </p:sp>
      <p:sp>
        <p:nvSpPr>
          <p:cNvPr id="6" name="Rectangle 5">
            <a:extLst>
              <a:ext uri="{FF2B5EF4-FFF2-40B4-BE49-F238E27FC236}">
                <a16:creationId xmlns:a16="http://schemas.microsoft.com/office/drawing/2014/main" id="{3A8E1EC0-E9FF-4B30-8706-C5CE8A071551}"/>
              </a:ext>
            </a:extLst>
          </p:cNvPr>
          <p:cNvSpPr/>
          <p:nvPr/>
        </p:nvSpPr>
        <p:spPr>
          <a:xfrm>
            <a:off x="6765946" y="1485821"/>
            <a:ext cx="1904274" cy="1200329"/>
          </a:xfrm>
          <a:prstGeom prst="rect">
            <a:avLst/>
          </a:prstGeom>
        </p:spPr>
        <p:txBody>
          <a:bodyPr wrap="square">
            <a:spAutoFit/>
          </a:bodyPr>
          <a:lstStyle/>
          <a:p>
            <a:pPr algn="just" defTabSz="685800">
              <a:buClrTx/>
              <a:defRPr/>
            </a:pPr>
            <a:r>
              <a:rPr lang="es-ES" sz="1800" b="1" kern="1200">
                <a:solidFill>
                  <a:srgbClr val="00B050"/>
                </a:solidFill>
                <a:ea typeface="Calibri" panose="020F0502020204030204" pitchFamily="34" charset="0"/>
                <a:cs typeface="Arial" panose="020B0604020202020204" pitchFamily="34" charset="0"/>
              </a:rPr>
              <a:t>Nêu cách đo thời gian đi từ nhà tới trường của em</a:t>
            </a:r>
            <a:endParaRPr lang="en-US" sz="1800" b="1" kern="1200" dirty="0">
              <a:solidFill>
                <a:srgbClr val="00B050"/>
              </a:solidFill>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FBE1AF-98BD-4338-A132-28E9AFCD93BB}"/>
              </a:ext>
            </a:extLst>
          </p:cNvPr>
          <p:cNvSpPr/>
          <p:nvPr/>
        </p:nvSpPr>
        <p:spPr>
          <a:xfrm>
            <a:off x="357809" y="1390121"/>
            <a:ext cx="2794486" cy="1200329"/>
          </a:xfrm>
          <a:prstGeom prst="rect">
            <a:avLst/>
          </a:prstGeom>
        </p:spPr>
        <p:txBody>
          <a:bodyPr wrap="square">
            <a:spAutoFit/>
          </a:bodyPr>
          <a:lstStyle/>
          <a:p>
            <a:pPr algn="just" defTabSz="685800">
              <a:buClrTx/>
            </a:pPr>
            <a:r>
              <a:rPr lang="pt-BR" sz="1800" b="1" kern="1200">
                <a:solidFill>
                  <a:srgbClr val="00B050"/>
                </a:solidFill>
                <a:ea typeface="Times New Roman" panose="02020603050405020304" pitchFamily="18" charset="0"/>
                <a:cs typeface="Calibri" panose="020F0502020204030204" pitchFamily="34" charset="0"/>
              </a:rPr>
              <a:t>Em đang đứng dưới gốc cây ở gần cổng trường. Hãy chỉ vị trí để bố mẹ đến đón</a:t>
            </a:r>
            <a:endParaRPr lang="vi-VN" sz="1800" b="1" kern="1200" dirty="0">
              <a:solidFill>
                <a:srgbClr val="00B050"/>
              </a:solidFill>
              <a:latin typeface="Arial" panose="020B060402020202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CD9C5A2-EC98-4831-A92A-5842171C1F5D}"/>
              </a:ext>
            </a:extLst>
          </p:cNvPr>
          <p:cNvSpPr/>
          <p:nvPr/>
        </p:nvSpPr>
        <p:spPr>
          <a:xfrm>
            <a:off x="4007623" y="1537813"/>
            <a:ext cx="2090558" cy="923330"/>
          </a:xfrm>
          <a:prstGeom prst="rect">
            <a:avLst/>
          </a:prstGeom>
        </p:spPr>
        <p:txBody>
          <a:bodyPr wrap="square">
            <a:spAutoFit/>
          </a:bodyPr>
          <a:lstStyle/>
          <a:p>
            <a:pPr algn="just" defTabSz="685800">
              <a:buClrTx/>
              <a:defRPr/>
            </a:pPr>
            <a:r>
              <a:rPr lang="en-US" sz="1800" b="1" kern="1200">
                <a:solidFill>
                  <a:srgbClr val="00B050"/>
                </a:solidFill>
                <a:ea typeface="Calibri" panose="020F0502020204030204" pitchFamily="34" charset="0"/>
                <a:cs typeface="Arial" panose="020B0604020202020204" pitchFamily="34" charset="0"/>
              </a:rPr>
              <a:t>Hãy chỉ đường từ nhà tới trường của em</a:t>
            </a:r>
            <a:endParaRPr lang="en-US" sz="1800" b="1" kern="1200" dirty="0">
              <a:solidFill>
                <a:srgbClr val="00B050"/>
              </a:solidFill>
              <a:ea typeface="Calibri" panose="020F0502020204030204" pitchFamily="34" charset="0"/>
              <a:cs typeface="Arial" panose="020B0604020202020204" pitchFamily="34" charset="0"/>
            </a:endParaRPr>
          </a:p>
        </p:txBody>
      </p:sp>
      <p:sp>
        <p:nvSpPr>
          <p:cNvPr id="9" name="Freeform 4">
            <a:extLst>
              <a:ext uri="{FF2B5EF4-FFF2-40B4-BE49-F238E27FC236}">
                <a16:creationId xmlns:a16="http://schemas.microsoft.com/office/drawing/2014/main" id="{A428840A-7226-4DEE-B91B-7CE7623414AC}"/>
              </a:ext>
            </a:extLst>
          </p:cNvPr>
          <p:cNvSpPr>
            <a:spLocks noChangeArrowheads="1"/>
          </p:cNvSpPr>
          <p:nvPr/>
        </p:nvSpPr>
        <p:spPr bwMode="auto">
          <a:xfrm>
            <a:off x="4439923" y="466983"/>
            <a:ext cx="907256" cy="838361"/>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00B0F0"/>
          </a:solidFill>
          <a:ln>
            <a:noFill/>
          </a:ln>
          <a:effectLst/>
        </p:spPr>
        <p:txBody>
          <a:bodyPr wrap="none" anchor="ctr"/>
          <a:lstStyle/>
          <a:p>
            <a:pPr defTabSz="685663">
              <a:buClrTx/>
              <a:defRPr/>
            </a:pPr>
            <a:endParaRPr lang="en-US" sz="1350">
              <a:solidFill>
                <a:srgbClr val="AAAAAA"/>
              </a:solidFill>
              <a:latin typeface="Calibri" panose="020F0502020204030204"/>
              <a:ea typeface="+mn-ea"/>
              <a:cs typeface="+mn-cs"/>
            </a:endParaRPr>
          </a:p>
        </p:txBody>
      </p:sp>
      <p:sp>
        <p:nvSpPr>
          <p:cNvPr id="10" name="Freeform 5">
            <a:extLst>
              <a:ext uri="{FF2B5EF4-FFF2-40B4-BE49-F238E27FC236}">
                <a16:creationId xmlns:a16="http://schemas.microsoft.com/office/drawing/2014/main" id="{3A4EBDCF-1407-4DA6-AEE7-D565018A01CE}"/>
              </a:ext>
            </a:extLst>
          </p:cNvPr>
          <p:cNvSpPr>
            <a:spLocks noChangeArrowheads="1"/>
          </p:cNvSpPr>
          <p:nvPr/>
        </p:nvSpPr>
        <p:spPr bwMode="auto">
          <a:xfrm>
            <a:off x="4304190" y="359899"/>
            <a:ext cx="1178719" cy="583766"/>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00B0F0"/>
          </a:solidFill>
          <a:ln>
            <a:noFill/>
          </a:ln>
          <a:effectLst/>
        </p:spPr>
        <p:txBody>
          <a:bodyPr wrap="none" anchor="ctr"/>
          <a:lstStyle/>
          <a:p>
            <a:pPr defTabSz="685663">
              <a:buClrTx/>
              <a:defRPr/>
            </a:pPr>
            <a:endParaRPr lang="en-US" sz="1350">
              <a:solidFill>
                <a:srgbClr val="AAAAAA"/>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3C1A2535-21B4-40C3-AE34-F7120616E046}"/>
              </a:ext>
            </a:extLst>
          </p:cNvPr>
          <p:cNvSpPr txBox="1"/>
          <p:nvPr/>
        </p:nvSpPr>
        <p:spPr>
          <a:xfrm>
            <a:off x="4783358" y="580310"/>
            <a:ext cx="269545" cy="611706"/>
          </a:xfrm>
          <a:prstGeom prst="rect">
            <a:avLst/>
          </a:prstGeom>
          <a:noFill/>
        </p:spPr>
        <p:txBody>
          <a:bodyPr wrap="square" rtlCol="0" anchor="ctr">
            <a:spAutoFit/>
          </a:bodyPr>
          <a:lstStyle/>
          <a:p>
            <a:pPr algn="ctr" defTabSz="685663">
              <a:buClrTx/>
              <a:defRPr/>
            </a:pPr>
            <a:r>
              <a:rPr lang="en-US" sz="3375" kern="1200">
                <a:solidFill>
                  <a:prstClr val="white"/>
                </a:solidFill>
                <a:latin typeface="#9Slide07 IcielBaliho Script" pitchFamily="2" charset="-93"/>
                <a:ea typeface="+mn-ea"/>
                <a:cs typeface="Poppins" pitchFamily="2" charset="77"/>
              </a:rPr>
              <a:t>2</a:t>
            </a:r>
            <a:endParaRPr lang="en-US" sz="3375" kern="1200" dirty="0">
              <a:solidFill>
                <a:prstClr val="white"/>
              </a:solidFill>
              <a:latin typeface="#9Slide07 IcielBaliho Script" pitchFamily="2" charset="-93"/>
              <a:ea typeface="+mn-ea"/>
              <a:cs typeface="Poppins" pitchFamily="2" charset="77"/>
            </a:endParaRPr>
          </a:p>
        </p:txBody>
      </p:sp>
      <p:sp>
        <p:nvSpPr>
          <p:cNvPr id="12" name="Freeform 4">
            <a:extLst>
              <a:ext uri="{FF2B5EF4-FFF2-40B4-BE49-F238E27FC236}">
                <a16:creationId xmlns:a16="http://schemas.microsoft.com/office/drawing/2014/main" id="{F43E0BE9-56D0-4C2A-891D-164E3D51A6F9}"/>
              </a:ext>
            </a:extLst>
          </p:cNvPr>
          <p:cNvSpPr>
            <a:spLocks noChangeArrowheads="1"/>
          </p:cNvSpPr>
          <p:nvPr/>
        </p:nvSpPr>
        <p:spPr bwMode="auto">
          <a:xfrm>
            <a:off x="7065544" y="466983"/>
            <a:ext cx="907256" cy="838361"/>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A5A5A5"/>
          </a:solidFill>
          <a:ln>
            <a:noFill/>
          </a:ln>
          <a:effectLst/>
        </p:spPr>
        <p:txBody>
          <a:bodyPr wrap="none" anchor="ctr"/>
          <a:lstStyle/>
          <a:p>
            <a:pPr defTabSz="685663">
              <a:buClrTx/>
              <a:defRPr/>
            </a:pPr>
            <a:endParaRPr lang="en-US" sz="1350">
              <a:solidFill>
                <a:srgbClr val="AAAAAA"/>
              </a:solidFill>
              <a:latin typeface="Calibri" panose="020F0502020204030204"/>
              <a:ea typeface="+mn-ea"/>
              <a:cs typeface="+mn-cs"/>
            </a:endParaRPr>
          </a:p>
        </p:txBody>
      </p:sp>
      <p:sp>
        <p:nvSpPr>
          <p:cNvPr id="13" name="Freeform 5">
            <a:extLst>
              <a:ext uri="{FF2B5EF4-FFF2-40B4-BE49-F238E27FC236}">
                <a16:creationId xmlns:a16="http://schemas.microsoft.com/office/drawing/2014/main" id="{F42DE2A8-E4E2-44CA-A9E8-CEBFCA2E42EB}"/>
              </a:ext>
            </a:extLst>
          </p:cNvPr>
          <p:cNvSpPr>
            <a:spLocks noChangeArrowheads="1"/>
          </p:cNvSpPr>
          <p:nvPr/>
        </p:nvSpPr>
        <p:spPr bwMode="auto">
          <a:xfrm>
            <a:off x="6929811" y="359899"/>
            <a:ext cx="1178719" cy="583766"/>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A5A5A5"/>
          </a:solidFill>
          <a:ln>
            <a:noFill/>
          </a:ln>
          <a:effectLst/>
        </p:spPr>
        <p:txBody>
          <a:bodyPr wrap="none" anchor="ctr"/>
          <a:lstStyle/>
          <a:p>
            <a:pPr defTabSz="685663">
              <a:buClrTx/>
              <a:defRPr/>
            </a:pPr>
            <a:endParaRPr lang="en-US" sz="1350">
              <a:solidFill>
                <a:srgbClr val="AAAAAA"/>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F0CCC97F-1213-42E5-9BD7-1BF84FD9EBF3}"/>
              </a:ext>
            </a:extLst>
          </p:cNvPr>
          <p:cNvSpPr txBox="1"/>
          <p:nvPr/>
        </p:nvSpPr>
        <p:spPr>
          <a:xfrm>
            <a:off x="7384399" y="565587"/>
            <a:ext cx="269545" cy="611706"/>
          </a:xfrm>
          <a:prstGeom prst="rect">
            <a:avLst/>
          </a:prstGeom>
          <a:solidFill>
            <a:srgbClr val="A5A5A5"/>
          </a:solidFill>
        </p:spPr>
        <p:txBody>
          <a:bodyPr wrap="square" rtlCol="0" anchor="ctr">
            <a:spAutoFit/>
          </a:bodyPr>
          <a:lstStyle/>
          <a:p>
            <a:pPr algn="ctr" defTabSz="685663">
              <a:buClrTx/>
              <a:defRPr/>
            </a:pPr>
            <a:r>
              <a:rPr lang="en-US" sz="3375">
                <a:solidFill>
                  <a:prstClr val="white"/>
                </a:solidFill>
                <a:latin typeface="#9Slide07 IcielBaliho Script" pitchFamily="2" charset="-93"/>
                <a:ea typeface="+mn-ea"/>
                <a:cs typeface="Poppins" pitchFamily="2" charset="77"/>
              </a:rPr>
              <a:t>3</a:t>
            </a:r>
            <a:endParaRPr lang="en-US" sz="3375" dirty="0">
              <a:solidFill>
                <a:prstClr val="white"/>
              </a:solidFill>
              <a:latin typeface="#9Slide07 IcielBaliho Script" pitchFamily="2" charset="-93"/>
              <a:ea typeface="+mn-ea"/>
              <a:cs typeface="Poppins" pitchFamily="2" charset="77"/>
            </a:endParaRPr>
          </a:p>
        </p:txBody>
      </p:sp>
      <p:pic>
        <p:nvPicPr>
          <p:cNvPr id="15" name="Picture 2" descr="Hãy tả ngôi trường thân yêu đã gắn bó với em trong nhiều năm qua - Văn 6  (17 mẫu)">
            <a:extLst>
              <a:ext uri="{FF2B5EF4-FFF2-40B4-BE49-F238E27FC236}">
                <a16:creationId xmlns:a16="http://schemas.microsoft.com/office/drawing/2014/main" id="{CDF4D54C-B95C-4F3B-95E5-F482165C8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833"/>
          <a:stretch/>
        </p:blipFill>
        <p:spPr bwMode="auto">
          <a:xfrm>
            <a:off x="646938" y="2869784"/>
            <a:ext cx="2290075" cy="1677014"/>
          </a:xfrm>
          <a:prstGeom prst="roundRect">
            <a:avLst>
              <a:gd name="adj" fmla="val 8594"/>
            </a:avLst>
          </a:prstGeom>
          <a:solidFill>
            <a:srgbClr val="FFFFFF">
              <a:shade val="85000"/>
            </a:srgbClr>
          </a:solidFill>
          <a:ln>
            <a:noFill/>
          </a:ln>
          <a:effectLst/>
        </p:spPr>
      </p:pic>
      <p:pic>
        <p:nvPicPr>
          <p:cNvPr id="18" name="Picture 17" descr="A picture containing diagram&#10;&#10;Description automatically generated">
            <a:extLst>
              <a:ext uri="{FF2B5EF4-FFF2-40B4-BE49-F238E27FC236}">
                <a16:creationId xmlns:a16="http://schemas.microsoft.com/office/drawing/2014/main" id="{EC716F1A-BEE5-43F6-AA1D-FD6DCABCE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238" y="2714969"/>
            <a:ext cx="2711303" cy="1822034"/>
          </a:xfrm>
          <a:prstGeom prst="rect">
            <a:avLst/>
          </a:prstGeom>
        </p:spPr>
      </p:pic>
      <p:pic>
        <p:nvPicPr>
          <p:cNvPr id="20" name="Picture 19" descr="A picture containing watch, pink, light&#10;&#10;Description automatically generated">
            <a:extLst>
              <a:ext uri="{FF2B5EF4-FFF2-40B4-BE49-F238E27FC236}">
                <a16:creationId xmlns:a16="http://schemas.microsoft.com/office/drawing/2014/main" id="{12F70FF8-8FD1-4791-80B4-4D971FAD6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185" y="2675884"/>
            <a:ext cx="1924035" cy="1924035"/>
          </a:xfrm>
          <a:prstGeom prst="rect">
            <a:avLst/>
          </a:prstGeom>
        </p:spPr>
      </p:pic>
    </p:spTree>
    <p:extLst>
      <p:ext uri="{BB962C8B-B14F-4D97-AF65-F5344CB8AC3E}">
        <p14:creationId xmlns:p14="http://schemas.microsoft.com/office/powerpoint/2010/main" val="273035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 name="Rectangle: Rounded Corners 2">
            <a:extLst>
              <a:ext uri="{FF2B5EF4-FFF2-40B4-BE49-F238E27FC236}">
                <a16:creationId xmlns:a16="http://schemas.microsoft.com/office/drawing/2014/main" id="{275A984B-6A15-A906-64EF-AB6702C2E594}"/>
              </a:ext>
            </a:extLst>
          </p:cNvPr>
          <p:cNvSpPr/>
          <p:nvPr/>
        </p:nvSpPr>
        <p:spPr>
          <a:xfrm>
            <a:off x="217830"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Em đang đứng dưới gốc cây ở gần cổng trường và chờ bố mẹ lên đón. Hãy nêu cách chỉ vị trí chính xác để bố mẹ đến đón</a:t>
            </a:r>
            <a:endParaRPr lang="vi-VN" dirty="0"/>
          </a:p>
        </p:txBody>
      </p:sp>
      <p:sp>
        <p:nvSpPr>
          <p:cNvPr id="11" name="Rectangle: Rounded Corners 10">
            <a:extLst>
              <a:ext uri="{FF2B5EF4-FFF2-40B4-BE49-F238E27FC236}">
                <a16:creationId xmlns:a16="http://schemas.microsoft.com/office/drawing/2014/main" id="{B97A43C3-B47D-E15A-23E3-0989B9E25D09}"/>
              </a:ext>
            </a:extLst>
          </p:cNvPr>
          <p:cNvSpPr/>
          <p:nvPr/>
        </p:nvSpPr>
        <p:spPr>
          <a:xfrm>
            <a:off x="2550704" y="5761322"/>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chỉ đường từ trường đến nhà của em</a:t>
            </a:r>
            <a:endParaRPr lang="vi-VN" dirty="0"/>
          </a:p>
        </p:txBody>
      </p:sp>
      <p:sp>
        <p:nvSpPr>
          <p:cNvPr id="13" name="Rectangle: Rounded Corners 12">
            <a:extLst>
              <a:ext uri="{FF2B5EF4-FFF2-40B4-BE49-F238E27FC236}">
                <a16:creationId xmlns:a16="http://schemas.microsoft.com/office/drawing/2014/main" id="{9895BFC1-014D-36FF-9EBD-65E5744477E4}"/>
              </a:ext>
            </a:extLst>
          </p:cNvPr>
          <p:cNvSpPr/>
          <p:nvPr/>
        </p:nvSpPr>
        <p:spPr>
          <a:xfrm>
            <a:off x="4885115"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xác định thời điểm khi em đi đến trường</a:t>
            </a:r>
            <a:endParaRPr lang="vi-VN" dirty="0"/>
          </a:p>
        </p:txBody>
      </p:sp>
      <p:sp>
        <p:nvSpPr>
          <p:cNvPr id="15" name="TextBox 14">
            <a:extLst>
              <a:ext uri="{FF2B5EF4-FFF2-40B4-BE49-F238E27FC236}">
                <a16:creationId xmlns:a16="http://schemas.microsoft.com/office/drawing/2014/main" id="{8623AFE2-6C0B-4566-B947-498DAB351CD4}"/>
              </a:ext>
            </a:extLst>
          </p:cNvPr>
          <p:cNvSpPr txBox="1"/>
          <p:nvPr/>
        </p:nvSpPr>
        <p:spPr>
          <a:xfrm>
            <a:off x="457117" y="5682222"/>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1</a:t>
            </a:r>
            <a:endParaRPr lang="vi-VN" b="1" dirty="0">
              <a:solidFill>
                <a:schemeClr val="tx2">
                  <a:lumMod val="50000"/>
                </a:schemeClr>
              </a:solidFill>
            </a:endParaRPr>
          </a:p>
        </p:txBody>
      </p:sp>
      <p:sp>
        <p:nvSpPr>
          <p:cNvPr id="16" name="TextBox 15">
            <a:extLst>
              <a:ext uri="{FF2B5EF4-FFF2-40B4-BE49-F238E27FC236}">
                <a16:creationId xmlns:a16="http://schemas.microsoft.com/office/drawing/2014/main" id="{42EFB545-79F6-D856-D112-32739BA0613E}"/>
              </a:ext>
            </a:extLst>
          </p:cNvPr>
          <p:cNvSpPr txBox="1"/>
          <p:nvPr/>
        </p:nvSpPr>
        <p:spPr>
          <a:xfrm>
            <a:off x="2887556" y="5767573"/>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2</a:t>
            </a:r>
            <a:endParaRPr lang="vi-VN" b="1" dirty="0">
              <a:solidFill>
                <a:schemeClr val="tx2">
                  <a:lumMod val="50000"/>
                </a:schemeClr>
              </a:solidFill>
            </a:endParaRPr>
          </a:p>
        </p:txBody>
      </p:sp>
      <p:sp>
        <p:nvSpPr>
          <p:cNvPr id="17" name="TextBox 16">
            <a:extLst>
              <a:ext uri="{FF2B5EF4-FFF2-40B4-BE49-F238E27FC236}">
                <a16:creationId xmlns:a16="http://schemas.microsoft.com/office/drawing/2014/main" id="{7BA3855A-6161-0198-F3D4-E5C37B733236}"/>
              </a:ext>
            </a:extLst>
          </p:cNvPr>
          <p:cNvSpPr txBox="1"/>
          <p:nvPr/>
        </p:nvSpPr>
        <p:spPr>
          <a:xfrm>
            <a:off x="5298926" y="5770517"/>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3</a:t>
            </a:r>
            <a:endParaRPr lang="vi-VN" b="1" dirty="0">
              <a:solidFill>
                <a:schemeClr val="tx2">
                  <a:lumMod val="50000"/>
                </a:schemeClr>
              </a:solidFill>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310708" y="1089399"/>
            <a:ext cx="5153696" cy="3465244"/>
          </a:xfrm>
          <a:prstGeom prst="rect">
            <a:avLst/>
          </a:prstGeom>
          <a:noFill/>
          <a:ln>
            <a:solidFill>
              <a:schemeClr val="tx2">
                <a:lumMod val="50000"/>
              </a:schemeClr>
            </a:solidFill>
          </a:ln>
        </p:spPr>
        <p:txBody>
          <a:bodyPr wrap="square">
            <a:spAutoFit/>
          </a:bodyPr>
          <a:lstStyle/>
          <a:p>
            <a:pPr algn="just">
              <a:lnSpc>
                <a:spcPct val="115000"/>
              </a:lnSpc>
            </a:pPr>
            <a:r>
              <a:rPr lang="vi-VN"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p>
          <a:p>
            <a:pPr algn="just">
              <a:lnSpc>
                <a:spcPct val="115000"/>
              </a:lnSpc>
            </a:pPr>
            <a:r>
              <a:rPr lang="vi-VN"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p>
          <a:p>
            <a:pPr algn="just">
              <a:lnSpc>
                <a:spcPct val="115000"/>
              </a:lnSpc>
            </a:pPr>
            <a:r>
              <a:rPr lang="vi-VN"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315" y="985807"/>
            <a:ext cx="3235385" cy="3462821"/>
          </a:xfrm>
          <a:prstGeom prst="rect">
            <a:avLst/>
          </a:prstGeom>
          <a:ln>
            <a:solidFill>
              <a:schemeClr val="tx2">
                <a:lumMod val="50000"/>
              </a:schemeClr>
            </a:solidFill>
          </a:ln>
        </p:spPr>
      </p:pic>
      <p:sp>
        <p:nvSpPr>
          <p:cNvPr id="22" name="Rectangle: Rounded Corners 21">
            <a:extLst>
              <a:ext uri="{FF2B5EF4-FFF2-40B4-BE49-F238E27FC236}">
                <a16:creationId xmlns:a16="http://schemas.microsoft.com/office/drawing/2014/main" id="{9BA9C184-2506-6431-10FE-4A9E96933945}"/>
              </a:ext>
            </a:extLst>
          </p:cNvPr>
          <p:cNvSpPr/>
          <p:nvPr/>
        </p:nvSpPr>
        <p:spPr>
          <a:xfrm>
            <a:off x="3497944" y="235498"/>
            <a:ext cx="3643790" cy="577302"/>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effectLst/>
                <a:latin typeface="+mj-lt"/>
                <a:ea typeface="Times New Roman" panose="02020603050405020304" pitchFamily="18" charset="0"/>
                <a:cs typeface="Calibri" panose="020F0502020204030204" pitchFamily="34" charset="0"/>
              </a:rPr>
              <a:t>Phiếu học tập số 1</a:t>
            </a:r>
            <a:endParaRPr lang="vi-VN" sz="2800" b="1" dirty="0">
              <a:latin typeface="+mj-lt"/>
              <a:cs typeface="Calibri" panose="020F0502020204030204" pitchFamily="34" charset="0"/>
            </a:endParaRPr>
          </a:p>
        </p:txBody>
      </p:sp>
    </p:spTree>
    <p:extLst>
      <p:ext uri="{BB962C8B-B14F-4D97-AF65-F5344CB8AC3E}">
        <p14:creationId xmlns:p14="http://schemas.microsoft.com/office/powerpoint/2010/main" val="2275085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4" name="Rectangle: Rounded Corners 13">
            <a:extLst>
              <a:ext uri="{FF2B5EF4-FFF2-40B4-BE49-F238E27FC236}">
                <a16:creationId xmlns:a16="http://schemas.microsoft.com/office/drawing/2014/main" id="{7D5CBBD5-62C6-0EC0-7476-12A66D989167}"/>
              </a:ext>
            </a:extLst>
          </p:cNvPr>
          <p:cNvSpPr/>
          <p:nvPr/>
        </p:nvSpPr>
        <p:spPr>
          <a:xfrm>
            <a:off x="4178176" y="23549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143" y="985808"/>
            <a:ext cx="2963557" cy="3171884"/>
          </a:xfrm>
          <a:prstGeom prst="rect">
            <a:avLst/>
          </a:prstGeom>
          <a:ln>
            <a:solidFill>
              <a:schemeClr val="tx2">
                <a:lumMod val="50000"/>
              </a:schemeClr>
            </a:solidFill>
          </a:ln>
        </p:spPr>
      </p:pic>
      <p:sp>
        <p:nvSpPr>
          <p:cNvPr id="22" name="TextBox 21">
            <a:extLst>
              <a:ext uri="{FF2B5EF4-FFF2-40B4-BE49-F238E27FC236}">
                <a16:creationId xmlns:a16="http://schemas.microsoft.com/office/drawing/2014/main" id="{802F810B-C4D4-EA0B-32E3-EDD2F904A352}"/>
              </a:ext>
            </a:extLst>
          </p:cNvPr>
          <p:cNvSpPr txBox="1"/>
          <p:nvPr/>
        </p:nvSpPr>
        <p:spPr>
          <a:xfrm>
            <a:off x="591723" y="1461428"/>
            <a:ext cx="4728116" cy="1054263"/>
          </a:xfrm>
          <a:prstGeom prst="rect">
            <a:avLst/>
          </a:prstGeom>
          <a:noFill/>
        </p:spPr>
        <p:txBody>
          <a:bodyPr wrap="square">
            <a:spAutoFit/>
          </a:bodyPr>
          <a:lstStyle/>
          <a:p>
            <a:pPr algn="just">
              <a:lnSpc>
                <a:spcPct val="115000"/>
              </a:lnSpc>
            </a:pPr>
            <a:r>
              <a:rPr lang="vi-VN"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100m</a:t>
            </a:r>
          </a:p>
        </p:txBody>
      </p:sp>
      <p:sp>
        <p:nvSpPr>
          <p:cNvPr id="23" name="TextBox 22">
            <a:extLst>
              <a:ext uri="{FF2B5EF4-FFF2-40B4-BE49-F238E27FC236}">
                <a16:creationId xmlns:a16="http://schemas.microsoft.com/office/drawing/2014/main" id="{476D5CD2-F02C-1672-B826-BDA9AB68E857}"/>
              </a:ext>
            </a:extLst>
          </p:cNvPr>
          <p:cNvSpPr txBox="1"/>
          <p:nvPr/>
        </p:nvSpPr>
        <p:spPr>
          <a:xfrm>
            <a:off x="570809" y="2760790"/>
            <a:ext cx="4728116" cy="1549783"/>
          </a:xfrm>
          <a:prstGeom prst="rect">
            <a:avLst/>
          </a:prstGeom>
          <a:noFill/>
        </p:spPr>
        <p:txBody>
          <a:bodyPr wrap="square">
            <a:spAutoFit/>
          </a:bodyPr>
          <a:lstStyle/>
          <a:p>
            <a:pPr algn="just">
              <a:lnSpc>
                <a:spcPct val="115000"/>
              </a:lnSpc>
            </a:pPr>
            <a:r>
              <a:rPr lang="vi-VN" sz="2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 Chưa thể xác định được vị trí của ô tô vì chưa biết hướng chuyển động</a:t>
            </a:r>
          </a:p>
        </p:txBody>
      </p:sp>
      <p:pic>
        <p:nvPicPr>
          <p:cNvPr id="25" name="Picture 24" descr="A picture containing text&#10;&#10;Description automatically generated">
            <a:extLst>
              <a:ext uri="{FF2B5EF4-FFF2-40B4-BE49-F238E27FC236}">
                <a16:creationId xmlns:a16="http://schemas.microsoft.com/office/drawing/2014/main" id="{FE0237AF-9ED1-FBBC-D7B5-A2ED8114382F}"/>
              </a:ext>
            </a:extLst>
          </p:cNvPr>
          <p:cNvPicPr>
            <a:picLocks noChangeAspect="1"/>
          </p:cNvPicPr>
          <p:nvPr/>
        </p:nvPicPr>
        <p:blipFill>
          <a:blip r:embed="rId5"/>
          <a:stretch>
            <a:fillRect/>
          </a:stretch>
        </p:blipFill>
        <p:spPr>
          <a:xfrm>
            <a:off x="1189993" y="-1233527"/>
            <a:ext cx="1109021" cy="1109021"/>
          </a:xfrm>
          <a:prstGeom prst="rect">
            <a:avLst/>
          </a:prstGeom>
        </p:spPr>
      </p:pic>
      <p:sp>
        <p:nvSpPr>
          <p:cNvPr id="26" name="TextBox 25">
            <a:extLst>
              <a:ext uri="{FF2B5EF4-FFF2-40B4-BE49-F238E27FC236}">
                <a16:creationId xmlns:a16="http://schemas.microsoft.com/office/drawing/2014/main" id="{5E74A4A9-F16D-7014-72A9-0EC58BC7E499}"/>
              </a:ext>
            </a:extLst>
          </p:cNvPr>
          <p:cNvSpPr txBox="1"/>
          <p:nvPr/>
        </p:nvSpPr>
        <p:spPr>
          <a:xfrm>
            <a:off x="2445144" y="-956015"/>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C5BD825-B406-403E-8AD6-305F56EDEA09}"/>
              </a:ext>
            </a:extLst>
          </p:cNvPr>
          <p:cNvSpPr/>
          <p:nvPr/>
        </p:nvSpPr>
        <p:spPr>
          <a:xfrm>
            <a:off x="3497944" y="235498"/>
            <a:ext cx="3643790" cy="577302"/>
          </a:xfrm>
          <a:prstGeom prst="roundRect">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effectLst/>
                <a:latin typeface="+mj-lt"/>
                <a:ea typeface="Times New Roman" panose="02020603050405020304" pitchFamily="18" charset="0"/>
                <a:cs typeface="Calibri" panose="020F0502020204030204" pitchFamily="34" charset="0"/>
              </a:rPr>
              <a:t>Phiếu học tập số 1</a:t>
            </a:r>
            <a:endParaRPr lang="vi-VN" sz="2800" b="1" dirty="0">
              <a:latin typeface="+mj-lt"/>
              <a:cs typeface="Calibri" panose="020F0502020204030204" pitchFamily="34" charset="0"/>
            </a:endParaRPr>
          </a:p>
        </p:txBody>
      </p:sp>
    </p:spTree>
    <p:extLst>
      <p:ext uri="{BB962C8B-B14F-4D97-AF65-F5344CB8AC3E}">
        <p14:creationId xmlns:p14="http://schemas.microsoft.com/office/powerpoint/2010/main" val="1300752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4"/>
          <a:stretch>
            <a:fillRect/>
          </a:stretch>
        </p:blipFill>
        <p:spPr>
          <a:xfrm>
            <a:off x="407037" y="905396"/>
            <a:ext cx="1666354" cy="1666354"/>
          </a:xfrm>
          <a:prstGeom prst="rect">
            <a:avLst/>
          </a:prstGeom>
        </p:spPr>
      </p:pic>
      <p:sp>
        <p:nvSpPr>
          <p:cNvPr id="14" name="Rectangle: Rounded Corners 13">
            <a:extLst>
              <a:ext uri="{FF2B5EF4-FFF2-40B4-BE49-F238E27FC236}">
                <a16:creationId xmlns:a16="http://schemas.microsoft.com/office/drawing/2014/main" id="{7D5CBBD5-62C6-0EC0-7476-12A66D989167}"/>
              </a:ext>
            </a:extLst>
          </p:cNvPr>
          <p:cNvSpPr/>
          <p:nvPr/>
        </p:nvSpPr>
        <p:spPr>
          <a:xfrm>
            <a:off x="4573181" y="-147613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Phiếu học tập số 1</a:t>
            </a:r>
            <a:endParaRPr lang="vi-VN" dirty="0"/>
          </a:p>
        </p:txBody>
      </p:sp>
      <p:sp>
        <p:nvSpPr>
          <p:cNvPr id="18" name="TextBox 17">
            <a:extLst>
              <a:ext uri="{FF2B5EF4-FFF2-40B4-BE49-F238E27FC236}">
                <a16:creationId xmlns:a16="http://schemas.microsoft.com/office/drawing/2014/main" id="{51894135-7080-2FAA-1E6C-7F5BF905A907}"/>
              </a:ext>
            </a:extLst>
          </p:cNvPr>
          <p:cNvSpPr txBox="1"/>
          <p:nvPr/>
        </p:nvSpPr>
        <p:spPr>
          <a:xfrm>
            <a:off x="3085976" y="-1432036"/>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4</a:t>
            </a:r>
            <a:endParaRPr lang="vi-VN" b="1" dirty="0">
              <a:solidFill>
                <a:schemeClr val="tx2">
                  <a:lumMod val="50000"/>
                </a:schemeClr>
              </a:solidFill>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407037" y="6064905"/>
            <a:ext cx="5294731" cy="1666354"/>
          </a:xfrm>
          <a:prstGeom prst="rect">
            <a:avLst/>
          </a:prstGeom>
          <a:noFill/>
          <a:ln>
            <a:solidFill>
              <a:schemeClr val="tx2">
                <a:lumMod val="50000"/>
              </a:schemeClr>
            </a:solidFill>
          </a:ln>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613" y="5322584"/>
            <a:ext cx="2963557" cy="3171884"/>
          </a:xfrm>
          <a:prstGeom prst="rect">
            <a:avLst/>
          </a:prstGeom>
          <a:ln>
            <a:solidFill>
              <a:schemeClr val="tx2">
                <a:lumMod val="50000"/>
              </a:schemeClr>
            </a:solidFill>
          </a:ln>
        </p:spPr>
      </p:pic>
      <p:sp>
        <p:nvSpPr>
          <p:cNvPr id="22" name="TextBox 21">
            <a:extLst>
              <a:ext uri="{FF2B5EF4-FFF2-40B4-BE49-F238E27FC236}">
                <a16:creationId xmlns:a16="http://schemas.microsoft.com/office/drawing/2014/main" id="{802F810B-C4D4-EA0B-32E3-EDD2F904A352}"/>
              </a:ext>
            </a:extLst>
          </p:cNvPr>
          <p:cNvSpPr txBox="1"/>
          <p:nvPr/>
        </p:nvSpPr>
        <p:spPr>
          <a:xfrm>
            <a:off x="264540" y="6149862"/>
            <a:ext cx="4728116" cy="392159"/>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100m</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476D5CD2-F02C-1672-B826-BDA9AB68E857}"/>
              </a:ext>
            </a:extLst>
          </p:cNvPr>
          <p:cNvSpPr txBox="1"/>
          <p:nvPr/>
        </p:nvSpPr>
        <p:spPr>
          <a:xfrm>
            <a:off x="217830" y="7123150"/>
            <a:ext cx="4728116" cy="710707"/>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Chưa thể xác định được vị trí của ô tô vì chưa biết hướng chuyển động</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7C42AFC8-D853-043E-8B37-2D9A75030E9F}"/>
              </a:ext>
            </a:extLst>
          </p:cNvPr>
          <p:cNvSpPr txBox="1"/>
          <p:nvPr/>
        </p:nvSpPr>
        <p:spPr>
          <a:xfrm>
            <a:off x="1906953" y="1326866"/>
            <a:ext cx="6257333" cy="954107"/>
          </a:xfrm>
          <a:prstGeom prst="rect">
            <a:avLst/>
          </a:prstGeom>
          <a:noFill/>
          <a:ln>
            <a:solidFill>
              <a:schemeClr val="tx2">
                <a:lumMod val="50000"/>
              </a:schemeClr>
            </a:solidFill>
          </a:ln>
        </p:spPr>
        <p:txBody>
          <a:bodyPr wrap="square">
            <a:spAutoFit/>
          </a:bodyPr>
          <a:lstStyle/>
          <a:p>
            <a:pPr algn="just"/>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đến</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đại</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lí</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2800" b="1" dirty="0">
              <a:solidFill>
                <a:srgbClr val="00B050"/>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EDFB3784-69EA-21DD-19B7-621593A5FDA0}"/>
              </a:ext>
            </a:extLst>
          </p:cNvPr>
          <p:cNvGrpSpPr/>
          <p:nvPr/>
        </p:nvGrpSpPr>
        <p:grpSpPr>
          <a:xfrm>
            <a:off x="5526197" y="5498883"/>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6"/>
            <a:stretch>
              <a:fillRect/>
            </a:stretch>
          </p:blipFill>
          <p:spPr>
            <a:xfrm>
              <a:off x="5122999" y="1241373"/>
              <a:ext cx="2752112" cy="2752112"/>
            </a:xfrm>
            <a:prstGeom prst="rect">
              <a:avLst/>
            </a:prstGeom>
          </p:spPr>
        </p:pic>
      </p:grpSp>
    </p:spTree>
    <p:extLst>
      <p:ext uri="{BB962C8B-B14F-4D97-AF65-F5344CB8AC3E}">
        <p14:creationId xmlns:p14="http://schemas.microsoft.com/office/powerpoint/2010/main" val="1573846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11C00DB-FBE5-4CDE-B057-896D9066E55F}"/>
              </a:ext>
            </a:extLst>
          </p:cNvPr>
          <p:cNvPicPr>
            <a:picLocks noChangeAspect="1"/>
          </p:cNvPicPr>
          <p:nvPr/>
        </p:nvPicPr>
        <p:blipFill rotWithShape="1">
          <a:blip r:embed="rId3">
            <a:extLst>
              <a:ext uri="{28A0092B-C50C-407E-A947-70E740481C1C}">
                <a14:useLocalDpi xmlns:a14="http://schemas.microsoft.com/office/drawing/2010/main" val="0"/>
              </a:ext>
            </a:extLst>
          </a:blip>
          <a:srcRect t="39750" b="4000"/>
          <a:stretch/>
        </p:blipFill>
        <p:spPr>
          <a:xfrm>
            <a:off x="15" y="7"/>
            <a:ext cx="9143985" cy="5143493"/>
          </a:xfrm>
          <a:prstGeom prst="rect">
            <a:avLst/>
          </a:prstGeom>
          <a:noFill/>
        </p:spPr>
      </p:pic>
      <p:sp>
        <p:nvSpPr>
          <p:cNvPr id="7" name="TextBox 6">
            <a:extLst>
              <a:ext uri="{FF2B5EF4-FFF2-40B4-BE49-F238E27FC236}">
                <a16:creationId xmlns:a16="http://schemas.microsoft.com/office/drawing/2014/main" id="{43BE484A-A129-4A88-983E-5906616020EA}"/>
              </a:ext>
            </a:extLst>
          </p:cNvPr>
          <p:cNvSpPr txBox="1"/>
          <p:nvPr/>
        </p:nvSpPr>
        <p:spPr>
          <a:xfrm>
            <a:off x="1609828" y="301773"/>
            <a:ext cx="5924343" cy="1754326"/>
          </a:xfrm>
          <a:prstGeom prst="rect">
            <a:avLst/>
          </a:prstGeom>
          <a:noFill/>
        </p:spPr>
        <p:txBody>
          <a:bodyPr wrap="square" rtlCol="0">
            <a:spAutoFit/>
          </a:bodyPr>
          <a:lstStyle/>
          <a:p>
            <a:pPr algn="ctr" defTabSz="685800">
              <a:buClrTx/>
            </a:pPr>
            <a:r>
              <a:rPr lang="vi-VN" sz="3600" b="1" kern="1200">
                <a:solidFill>
                  <a:srgbClr val="00B050"/>
                </a:solidFill>
                <a:latin typeface="#9Slide03 AmpleSoft Bold" panose="02000000000000000000" pitchFamily="2" charset="-93"/>
                <a:ea typeface="+mn-ea"/>
                <a:cs typeface="+mn-cs"/>
              </a:rPr>
              <a:t>BÀI </a:t>
            </a:r>
            <a:r>
              <a:rPr lang="en-US" sz="3600" b="1" kern="1200">
                <a:solidFill>
                  <a:srgbClr val="00B050"/>
                </a:solidFill>
                <a:latin typeface="#9Slide03 AmpleSoft Bold" panose="02000000000000000000" pitchFamily="2" charset="-93"/>
                <a:ea typeface="+mn-ea"/>
                <a:cs typeface="+mn-cs"/>
              </a:rPr>
              <a:t>4</a:t>
            </a:r>
          </a:p>
          <a:p>
            <a:pPr algn="ctr" defTabSz="685800">
              <a:buClrTx/>
            </a:pPr>
            <a:r>
              <a:rPr lang="vi-VN" sz="3600" b="1">
                <a:solidFill>
                  <a:srgbClr val="C00000"/>
                </a:solidFill>
                <a:latin typeface="Calibri" panose="020F0502020204030204" pitchFamily="34" charset="0"/>
                <a:cs typeface="Calibri" panose="020F0502020204030204" pitchFamily="34" charset="0"/>
              </a:rPr>
              <a:t>ĐỘ DỊCH CHUYỂN VÀ QUÃNG ĐƯỜNG ĐI ĐƯỢC</a:t>
            </a:r>
            <a:endParaRPr lang="vi-VN" sz="3600" b="1" kern="1200">
              <a:solidFill>
                <a:srgbClr val="C00000"/>
              </a:solidFill>
              <a:latin typeface="#9Slide03 AmpleSoft Bold" panose="02000000000000000000" pitchFamily="2" charset="-93"/>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grpSp>
        <p:nvGrpSpPr>
          <p:cNvPr id="25" name="Group 24">
            <a:extLst>
              <a:ext uri="{FF2B5EF4-FFF2-40B4-BE49-F238E27FC236}">
                <a16:creationId xmlns:a16="http://schemas.microsoft.com/office/drawing/2014/main" id="{EDFB3784-69EA-21DD-19B7-621593A5FDA0}"/>
              </a:ext>
            </a:extLst>
          </p:cNvPr>
          <p:cNvGrpSpPr/>
          <p:nvPr/>
        </p:nvGrpSpPr>
        <p:grpSpPr>
          <a:xfrm>
            <a:off x="9144000" y="-2752112"/>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4"/>
            <a:stretch>
              <a:fillRect/>
            </a:stretch>
          </p:blipFill>
          <p:spPr>
            <a:xfrm>
              <a:off x="5122999" y="1241373"/>
              <a:ext cx="2752112" cy="2752112"/>
            </a:xfrm>
            <a:prstGeom prst="rect">
              <a:avLst/>
            </a:prstGeom>
          </p:spPr>
        </p:pic>
      </p:grpSp>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a:extLst>
              <a:ext uri="{FF2B5EF4-FFF2-40B4-BE49-F238E27FC236}">
                <a16:creationId xmlns:a16="http://schemas.microsoft.com/office/drawing/2014/main" id="{D025E9DD-9540-2D6D-E1E2-299D42CFAB61}"/>
              </a:ext>
            </a:extLst>
          </p:cNvPr>
          <p:cNvGrpSpPr/>
          <p:nvPr/>
        </p:nvGrpSpPr>
        <p:grpSpPr>
          <a:xfrm>
            <a:off x="3974394" y="692150"/>
            <a:ext cx="1620969" cy="1621134"/>
            <a:chOff x="3974394" y="692150"/>
            <a:chExt cx="1620969" cy="1621134"/>
          </a:xfrm>
        </p:grpSpPr>
        <p:sp>
          <p:nvSpPr>
            <p:cNvPr id="4" name="Arrow: Circular 3">
              <a:extLst>
                <a:ext uri="{FF2B5EF4-FFF2-40B4-BE49-F238E27FC236}">
                  <a16:creationId xmlns:a16="http://schemas.microsoft.com/office/drawing/2014/main" id="{4BD7F63D-E785-C05C-FB31-940AB40E148E}"/>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vi-VN"/>
            </a:p>
          </p:txBody>
        </p:sp>
        <p:sp>
          <p:nvSpPr>
            <p:cNvPr id="5" name="Freeform: Shape 4">
              <a:extLst>
                <a:ext uri="{FF2B5EF4-FFF2-40B4-BE49-F238E27FC236}">
                  <a16:creationId xmlns:a16="http://schemas.microsoft.com/office/drawing/2014/main" id="{4D54C917-17FC-1400-8C54-463EE742B25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a:t>
              </a:r>
            </a:p>
          </p:txBody>
        </p:sp>
      </p:grpSp>
      <p:grpSp>
        <p:nvGrpSpPr>
          <p:cNvPr id="16" name="Group 15">
            <a:extLst>
              <a:ext uri="{FF2B5EF4-FFF2-40B4-BE49-F238E27FC236}">
                <a16:creationId xmlns:a16="http://schemas.microsoft.com/office/drawing/2014/main" id="{0CC0CEB5-46A1-82F5-BC0F-3B781150AF49}"/>
              </a:ext>
            </a:extLst>
          </p:cNvPr>
          <p:cNvGrpSpPr/>
          <p:nvPr/>
        </p:nvGrpSpPr>
        <p:grpSpPr>
          <a:xfrm>
            <a:off x="3524075" y="1623732"/>
            <a:ext cx="1620969" cy="1621134"/>
            <a:chOff x="3524075" y="1623732"/>
            <a:chExt cx="1620969" cy="1621134"/>
          </a:xfrm>
        </p:grpSpPr>
        <p:sp>
          <p:nvSpPr>
            <p:cNvPr id="6" name="Shape 5">
              <a:extLst>
                <a:ext uri="{FF2B5EF4-FFF2-40B4-BE49-F238E27FC236}">
                  <a16:creationId xmlns:a16="http://schemas.microsoft.com/office/drawing/2014/main" id="{BCAD39B7-B472-40D5-D4CC-87CB4CB2678B}"/>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vi-VN"/>
            </a:p>
          </p:txBody>
        </p:sp>
        <p:sp>
          <p:nvSpPr>
            <p:cNvPr id="7" name="Freeform: Shape 6">
              <a:extLst>
                <a:ext uri="{FF2B5EF4-FFF2-40B4-BE49-F238E27FC236}">
                  <a16:creationId xmlns:a16="http://schemas.microsoft.com/office/drawing/2014/main" id="{61094490-9FA4-BFFE-90CA-5200CB42068B}"/>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II</a:t>
              </a:r>
            </a:p>
          </p:txBody>
        </p:sp>
      </p:grpSp>
      <p:grpSp>
        <p:nvGrpSpPr>
          <p:cNvPr id="17" name="Group 16">
            <a:extLst>
              <a:ext uri="{FF2B5EF4-FFF2-40B4-BE49-F238E27FC236}">
                <a16:creationId xmlns:a16="http://schemas.microsoft.com/office/drawing/2014/main" id="{654F0F68-DFAC-0EF7-4275-12C069772ECD}"/>
              </a:ext>
            </a:extLst>
          </p:cNvPr>
          <p:cNvGrpSpPr/>
          <p:nvPr/>
        </p:nvGrpSpPr>
        <p:grpSpPr>
          <a:xfrm>
            <a:off x="3974394" y="2558754"/>
            <a:ext cx="1620969" cy="1621134"/>
            <a:chOff x="3974394" y="2558754"/>
            <a:chExt cx="1620969" cy="1621134"/>
          </a:xfrm>
        </p:grpSpPr>
        <p:sp>
          <p:nvSpPr>
            <p:cNvPr id="9" name="Arrow: Circular 8">
              <a:extLst>
                <a:ext uri="{FF2B5EF4-FFF2-40B4-BE49-F238E27FC236}">
                  <a16:creationId xmlns:a16="http://schemas.microsoft.com/office/drawing/2014/main" id="{A572EABB-1E3A-8F58-665F-1FDDF7C4F4A2}"/>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vi-VN"/>
            </a:p>
          </p:txBody>
        </p:sp>
        <p:sp>
          <p:nvSpPr>
            <p:cNvPr id="11" name="Freeform: Shape 10">
              <a:extLst>
                <a:ext uri="{FF2B5EF4-FFF2-40B4-BE49-F238E27FC236}">
                  <a16:creationId xmlns:a16="http://schemas.microsoft.com/office/drawing/2014/main" id="{72B928FF-5A93-E3E4-4343-EE74E9C601EF}"/>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III</a:t>
              </a:r>
            </a:p>
          </p:txBody>
        </p:sp>
      </p:grpSp>
      <p:grpSp>
        <p:nvGrpSpPr>
          <p:cNvPr id="18" name="Group 17">
            <a:extLst>
              <a:ext uri="{FF2B5EF4-FFF2-40B4-BE49-F238E27FC236}">
                <a16:creationId xmlns:a16="http://schemas.microsoft.com/office/drawing/2014/main" id="{31FD92E0-8F8C-A0A7-2103-B37D12FDD5AC}"/>
              </a:ext>
            </a:extLst>
          </p:cNvPr>
          <p:cNvGrpSpPr/>
          <p:nvPr/>
        </p:nvGrpSpPr>
        <p:grpSpPr>
          <a:xfrm>
            <a:off x="3639619" y="3597810"/>
            <a:ext cx="1392616" cy="1393289"/>
            <a:chOff x="3639619" y="3597810"/>
            <a:chExt cx="1392616" cy="1393289"/>
          </a:xfrm>
        </p:grpSpPr>
        <p:sp>
          <p:nvSpPr>
            <p:cNvPr id="12" name="Block Arc 11">
              <a:extLst>
                <a:ext uri="{FF2B5EF4-FFF2-40B4-BE49-F238E27FC236}">
                  <a16:creationId xmlns:a16="http://schemas.microsoft.com/office/drawing/2014/main" id="{C59622A7-89F9-1022-99B0-2C2B4996CE3F}"/>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vi-VN"/>
            </a:p>
          </p:txBody>
        </p:sp>
        <p:sp>
          <p:nvSpPr>
            <p:cNvPr id="13" name="Freeform: Shape 12">
              <a:extLst>
                <a:ext uri="{FF2B5EF4-FFF2-40B4-BE49-F238E27FC236}">
                  <a16:creationId xmlns:a16="http://schemas.microsoft.com/office/drawing/2014/main" id="{59BD0451-18B5-8309-4551-1E056C9A4E9F}"/>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IV</a:t>
              </a:r>
            </a:p>
          </p:txBody>
        </p:sp>
      </p:grpSp>
      <p:sp>
        <p:nvSpPr>
          <p:cNvPr id="14" name="TextBox 13">
            <a:extLst>
              <a:ext uri="{FF2B5EF4-FFF2-40B4-BE49-F238E27FC236}">
                <a16:creationId xmlns:a16="http://schemas.microsoft.com/office/drawing/2014/main" id="{0710E502-A713-F4B8-88F7-DC11964718CB}"/>
              </a:ext>
            </a:extLst>
          </p:cNvPr>
          <p:cNvSpPr txBox="1"/>
          <p:nvPr/>
        </p:nvSpPr>
        <p:spPr>
          <a:xfrm>
            <a:off x="5502929" y="1148774"/>
            <a:ext cx="2939037" cy="1200329"/>
          </a:xfrm>
          <a:prstGeom prst="rect">
            <a:avLst/>
          </a:prstGeom>
          <a:noFill/>
        </p:spPr>
        <p:txBody>
          <a:bodyPr wrap="square" rtlCol="0">
            <a:spAutoFit/>
          </a:bodyPr>
          <a:lstStyle/>
          <a:p>
            <a:pPr algn="just"/>
            <a:r>
              <a:rPr lang="en-US" sz="2400" b="1">
                <a:solidFill>
                  <a:srgbClr val="00B050"/>
                </a:solidFill>
              </a:rPr>
              <a:t>Vị trí của vật chuyển động tại các thời điểm</a:t>
            </a:r>
          </a:p>
        </p:txBody>
      </p:sp>
      <p:sp>
        <p:nvSpPr>
          <p:cNvPr id="21" name="TextBox 20">
            <a:extLst>
              <a:ext uri="{FF2B5EF4-FFF2-40B4-BE49-F238E27FC236}">
                <a16:creationId xmlns:a16="http://schemas.microsoft.com/office/drawing/2014/main" id="{ECEDC295-C189-6808-B3CA-4DFA46DAC6B4}"/>
              </a:ext>
            </a:extLst>
          </p:cNvPr>
          <p:cNvSpPr txBox="1"/>
          <p:nvPr/>
        </p:nvSpPr>
        <p:spPr>
          <a:xfrm>
            <a:off x="1033532" y="2212258"/>
            <a:ext cx="2606088" cy="461665"/>
          </a:xfrm>
          <a:prstGeom prst="rect">
            <a:avLst/>
          </a:prstGeom>
          <a:noFill/>
        </p:spPr>
        <p:txBody>
          <a:bodyPr wrap="square" rtlCol="0">
            <a:spAutoFit/>
          </a:bodyPr>
          <a:lstStyle/>
          <a:p>
            <a:pPr algn="ctr"/>
            <a:r>
              <a:rPr lang="en-US" sz="2400" b="1">
                <a:solidFill>
                  <a:srgbClr val="7030A0"/>
                </a:solidFill>
              </a:rPr>
              <a:t>Độ dịch chuyển</a:t>
            </a:r>
          </a:p>
        </p:txBody>
      </p:sp>
      <p:sp>
        <p:nvSpPr>
          <p:cNvPr id="22" name="TextBox 21">
            <a:extLst>
              <a:ext uri="{FF2B5EF4-FFF2-40B4-BE49-F238E27FC236}">
                <a16:creationId xmlns:a16="http://schemas.microsoft.com/office/drawing/2014/main" id="{96A15616-BC41-30F0-3682-71E14305F5A1}"/>
              </a:ext>
            </a:extLst>
          </p:cNvPr>
          <p:cNvSpPr txBox="1"/>
          <p:nvPr/>
        </p:nvSpPr>
        <p:spPr>
          <a:xfrm>
            <a:off x="5502929" y="2861489"/>
            <a:ext cx="2939037" cy="1200329"/>
          </a:xfrm>
          <a:prstGeom prst="rect">
            <a:avLst/>
          </a:prstGeom>
          <a:noFill/>
        </p:spPr>
        <p:txBody>
          <a:bodyPr wrap="square" rtlCol="0">
            <a:spAutoFit/>
          </a:bodyPr>
          <a:lstStyle/>
          <a:p>
            <a:pPr algn="just"/>
            <a:r>
              <a:rPr lang="en-US" sz="2400" b="1">
                <a:solidFill>
                  <a:srgbClr val="0070C0"/>
                </a:solidFill>
              </a:rPr>
              <a:t>Phân biệt độ dịch chuyển và quãng đường đi được</a:t>
            </a:r>
          </a:p>
        </p:txBody>
      </p:sp>
      <p:sp>
        <p:nvSpPr>
          <p:cNvPr id="23" name="TextBox 22">
            <a:extLst>
              <a:ext uri="{FF2B5EF4-FFF2-40B4-BE49-F238E27FC236}">
                <a16:creationId xmlns:a16="http://schemas.microsoft.com/office/drawing/2014/main" id="{EA2D9463-448E-E9D9-2518-970ABC37C621}"/>
              </a:ext>
            </a:extLst>
          </p:cNvPr>
          <p:cNvSpPr txBox="1"/>
          <p:nvPr/>
        </p:nvSpPr>
        <p:spPr>
          <a:xfrm>
            <a:off x="1371600" y="3951043"/>
            <a:ext cx="2152475" cy="830997"/>
          </a:xfrm>
          <a:prstGeom prst="rect">
            <a:avLst/>
          </a:prstGeom>
          <a:noFill/>
        </p:spPr>
        <p:txBody>
          <a:bodyPr wrap="square" rtlCol="0">
            <a:spAutoFit/>
          </a:bodyPr>
          <a:lstStyle/>
          <a:p>
            <a:pPr algn="just"/>
            <a:r>
              <a:rPr lang="en-US" sz="2400" b="1"/>
              <a:t>Tổng hợp độ dịch chuyển</a:t>
            </a:r>
          </a:p>
        </p:txBody>
      </p:sp>
    </p:spTree>
    <p:extLst>
      <p:ext uri="{BB962C8B-B14F-4D97-AF65-F5344CB8AC3E}">
        <p14:creationId xmlns:p14="http://schemas.microsoft.com/office/powerpoint/2010/main" val="252953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Lst>
  </p:timing>
</p:sld>
</file>

<file path=ppt/theme/theme1.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1384</TotalTime>
  <Words>2214</Words>
  <Application>Microsoft Office PowerPoint</Application>
  <PresentationFormat>On-screen Show (16:9)</PresentationFormat>
  <Paragraphs>243</Paragraphs>
  <Slides>26</Slides>
  <Notes>21</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26</vt:i4>
      </vt:variant>
    </vt:vector>
  </HeadingPairs>
  <TitlesOfParts>
    <vt:vector size="47" baseType="lpstr">
      <vt:lpstr>Amatic SC</vt:lpstr>
      <vt:lpstr>#9Slide03 Arima Madurai Black</vt:lpstr>
      <vt:lpstr>Calibri</vt:lpstr>
      <vt:lpstr>Playfair Display Regular</vt:lpstr>
      <vt:lpstr>Inria Serif Light</vt:lpstr>
      <vt:lpstr>Arial</vt:lpstr>
      <vt:lpstr>Times New Roman</vt:lpstr>
      <vt:lpstr>Livvic</vt:lpstr>
      <vt:lpstr>Roboto Condensed Light</vt:lpstr>
      <vt:lpstr>#9Slide07 IcielBaliho Script</vt:lpstr>
      <vt:lpstr>Inria Serif</vt:lpstr>
      <vt:lpstr>Wingdings</vt:lpstr>
      <vt:lpstr>Mallanna</vt:lpstr>
      <vt:lpstr>Symbol</vt:lpstr>
      <vt:lpstr>Happy Monkey</vt:lpstr>
      <vt:lpstr>Cambria Math</vt:lpstr>
      <vt:lpstr>#9Slide03 AmpleSoft Bold</vt:lpstr>
      <vt:lpstr>Paulina template</vt:lpstr>
      <vt:lpstr>2_Office Theme</vt:lpstr>
      <vt:lpstr>Default Design</vt:lpstr>
      <vt:lpstr>1_Estival Flowers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ĐỘ DỊCH CHUYỂN VÀ QUÃNG ĐƯỜNG ĐI ĐƯỢC</dc:title>
  <cp:lastModifiedBy>My Le</cp:lastModifiedBy>
  <cp:revision>31</cp:revision>
  <dcterms:modified xsi:type="dcterms:W3CDTF">2026-01-13T09:04:43Z</dcterms:modified>
</cp:coreProperties>
</file>