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775" r:id="rId2"/>
    <p:sldMasterId id="2147483806" r:id="rId3"/>
  </p:sldMasterIdLst>
  <p:notesMasterIdLst>
    <p:notesMasterId r:id="rId62"/>
  </p:notesMasterIdLst>
  <p:sldIdLst>
    <p:sldId id="6093" r:id="rId4"/>
    <p:sldId id="260" r:id="rId5"/>
    <p:sldId id="6119" r:id="rId6"/>
    <p:sldId id="6158" r:id="rId7"/>
    <p:sldId id="6159" r:id="rId8"/>
    <p:sldId id="6160" r:id="rId9"/>
    <p:sldId id="6161" r:id="rId10"/>
    <p:sldId id="6162" r:id="rId11"/>
    <p:sldId id="6163" r:id="rId12"/>
    <p:sldId id="6169" r:id="rId13"/>
    <p:sldId id="6170" r:id="rId14"/>
    <p:sldId id="6171" r:id="rId15"/>
    <p:sldId id="6172" r:id="rId16"/>
    <p:sldId id="6164" r:id="rId17"/>
    <p:sldId id="6173" r:id="rId18"/>
    <p:sldId id="6174" r:id="rId19"/>
    <p:sldId id="6175" r:id="rId20"/>
    <p:sldId id="6165" r:id="rId21"/>
    <p:sldId id="6166" r:id="rId22"/>
    <p:sldId id="6167" r:id="rId23"/>
    <p:sldId id="6168" r:id="rId24"/>
    <p:sldId id="6176" r:id="rId25"/>
    <p:sldId id="6177" r:id="rId26"/>
    <p:sldId id="6178" r:id="rId27"/>
    <p:sldId id="6179" r:id="rId28"/>
    <p:sldId id="6180" r:id="rId29"/>
    <p:sldId id="6181" r:id="rId30"/>
    <p:sldId id="6182" r:id="rId31"/>
    <p:sldId id="6183" r:id="rId32"/>
    <p:sldId id="6184" r:id="rId33"/>
    <p:sldId id="6185" r:id="rId34"/>
    <p:sldId id="6186" r:id="rId35"/>
    <p:sldId id="6187" r:id="rId36"/>
    <p:sldId id="6188" r:id="rId37"/>
    <p:sldId id="6189" r:id="rId38"/>
    <p:sldId id="6191" r:id="rId39"/>
    <p:sldId id="6192" r:id="rId40"/>
    <p:sldId id="6193" r:id="rId41"/>
    <p:sldId id="6194" r:id="rId42"/>
    <p:sldId id="6195" r:id="rId43"/>
    <p:sldId id="6196" r:id="rId44"/>
    <p:sldId id="6197" r:id="rId45"/>
    <p:sldId id="6198" r:id="rId46"/>
    <p:sldId id="6211" r:id="rId47"/>
    <p:sldId id="6212" r:id="rId48"/>
    <p:sldId id="6199" r:id="rId49"/>
    <p:sldId id="6200" r:id="rId50"/>
    <p:sldId id="6201" r:id="rId51"/>
    <p:sldId id="6202" r:id="rId52"/>
    <p:sldId id="6203" r:id="rId53"/>
    <p:sldId id="6204" r:id="rId54"/>
    <p:sldId id="6205" r:id="rId55"/>
    <p:sldId id="6206" r:id="rId56"/>
    <p:sldId id="6208" r:id="rId57"/>
    <p:sldId id="6209" r:id="rId58"/>
    <p:sldId id="6210" r:id="rId59"/>
    <p:sldId id="6207" r:id="rId60"/>
    <p:sldId id="347" r:id="rId6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61" autoAdjust="0"/>
    <p:restoredTop sz="94660"/>
  </p:normalViewPr>
  <p:slideViewPr>
    <p:cSldViewPr snapToGrid="0">
      <p:cViewPr varScale="1">
        <p:scale>
          <a:sx n="66" d="100"/>
          <a:sy n="66" d="100"/>
        </p:scale>
        <p:origin x="918" y="60"/>
      </p:cViewPr>
      <p:guideLst/>
    </p:cSldViewPr>
  </p:slideViewPr>
  <p:notesTextViewPr>
    <p:cViewPr>
      <p:scale>
        <a:sx n="1" d="1"/>
        <a:sy n="1" d="1"/>
      </p:scale>
      <p:origin x="0" y="0"/>
    </p:cViewPr>
  </p:notesTextViewPr>
  <p:sorterViewPr>
    <p:cViewPr>
      <p:scale>
        <a:sx n="100" d="100"/>
        <a:sy n="100" d="100"/>
      </p:scale>
      <p:origin x="0" y="-27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A416E0-8B46-4DA1-9AD4-4E6EED59E695}" type="datetimeFigureOut">
              <a:rPr lang="vi-VN" smtClean="0"/>
              <a:t>13/01/2026</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FF6E87-2526-4A65-8507-44C3FFAD14C9}" type="slidenum">
              <a:rPr lang="vi-VN" smtClean="0"/>
              <a:t>‹#›</a:t>
            </a:fld>
            <a:endParaRPr lang="vi-VN"/>
          </a:p>
        </p:txBody>
      </p:sp>
    </p:spTree>
    <p:extLst>
      <p:ext uri="{BB962C8B-B14F-4D97-AF65-F5344CB8AC3E}">
        <p14:creationId xmlns:p14="http://schemas.microsoft.com/office/powerpoint/2010/main" val="2223444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g86048673d8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4" name="Google Shape;1214;g86048673d8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4054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0"/>
        <p:cNvGrpSpPr/>
        <p:nvPr/>
      </p:nvGrpSpPr>
      <p:grpSpPr>
        <a:xfrm>
          <a:off x="0" y="0"/>
          <a:ext cx="0" cy="0"/>
          <a:chOff x="0" y="0"/>
          <a:chExt cx="0" cy="0"/>
        </a:xfrm>
      </p:grpSpPr>
      <p:grpSp>
        <p:nvGrpSpPr>
          <p:cNvPr id="21" name="Google Shape;21;p3"/>
          <p:cNvGrpSpPr/>
          <p:nvPr/>
        </p:nvGrpSpPr>
        <p:grpSpPr>
          <a:xfrm>
            <a:off x="11" y="10"/>
            <a:ext cx="12192004" cy="6860124"/>
            <a:chOff x="8" y="7"/>
            <a:chExt cx="9144003" cy="5145093"/>
          </a:xfrm>
        </p:grpSpPr>
        <p:grpSp>
          <p:nvGrpSpPr>
            <p:cNvPr id="22" name="Google Shape;22;p3"/>
            <p:cNvGrpSpPr/>
            <p:nvPr/>
          </p:nvGrpSpPr>
          <p:grpSpPr>
            <a:xfrm rot="5400000" flipH="1">
              <a:off x="-525343" y="2297373"/>
              <a:ext cx="3366902" cy="2316200"/>
              <a:chOff x="529875" y="3526025"/>
              <a:chExt cx="1175225" cy="808475"/>
            </a:xfrm>
          </p:grpSpPr>
          <p:sp>
            <p:nvSpPr>
              <p:cNvPr id="23" name="Google Shape;23;p3"/>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 name="Google Shape;28;p3"/>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 name="Google Shape;29;p3"/>
            <p:cNvGrpSpPr/>
            <p:nvPr/>
          </p:nvGrpSpPr>
          <p:grpSpPr>
            <a:xfrm flipH="1">
              <a:off x="5671275" y="7"/>
              <a:ext cx="3472736" cy="2184757"/>
              <a:chOff x="5223150" y="2771850"/>
              <a:chExt cx="1210350" cy="761425"/>
            </a:xfrm>
          </p:grpSpPr>
          <p:sp>
            <p:nvSpPr>
              <p:cNvPr id="30" name="Google Shape;30;p3"/>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2" name="Google Shape;32;p3"/>
          <p:cNvSpPr txBox="1">
            <a:spLocks noGrp="1"/>
          </p:cNvSpPr>
          <p:nvPr>
            <p:ph type="ctrTitle"/>
          </p:nvPr>
        </p:nvSpPr>
        <p:spPr>
          <a:xfrm>
            <a:off x="2898400" y="719333"/>
            <a:ext cx="6395200" cy="3623200"/>
          </a:xfrm>
          <a:prstGeom prst="rect">
            <a:avLst/>
          </a:prstGeom>
        </p:spPr>
        <p:txBody>
          <a:bodyPr spcFirstLastPara="1" wrap="square" lIns="0" tIns="0" rIns="0" bIns="0" anchor="b" anchorCtr="0">
            <a:noAutofit/>
          </a:bodyPr>
          <a:lstStyle>
            <a:lvl1pPr lvl="0" algn="ctr" rtl="0">
              <a:spcBef>
                <a:spcPts val="0"/>
              </a:spcBef>
              <a:spcAft>
                <a:spcPts val="0"/>
              </a:spcAft>
              <a:buClr>
                <a:srgbClr val="EA8C6D"/>
              </a:buClr>
              <a:buSzPts val="8300"/>
              <a:buFont typeface="Amatic SC"/>
              <a:buNone/>
              <a:defRPr sz="8666" b="1">
                <a:solidFill>
                  <a:srgbClr val="EA8C6D"/>
                </a:solidFill>
                <a:latin typeface="Amatic SC"/>
                <a:ea typeface="Amatic SC"/>
                <a:cs typeface="Amatic SC"/>
                <a:sym typeface="Amatic SC"/>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3" name="Google Shape;33;p3"/>
          <p:cNvSpPr txBox="1">
            <a:spLocks noGrp="1"/>
          </p:cNvSpPr>
          <p:nvPr>
            <p:ph type="subTitle" idx="1"/>
          </p:nvPr>
        </p:nvSpPr>
        <p:spPr>
          <a:xfrm>
            <a:off x="3529600" y="4422567"/>
            <a:ext cx="5132800" cy="1710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500"/>
              <a:buFont typeface="Happy Monkey"/>
              <a:buNone/>
              <a:defRPr sz="3200">
                <a:solidFill>
                  <a:schemeClr val="dk1"/>
                </a:solidFill>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643442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design 2">
  <p:cSld name="Title design 2">
    <p:spTree>
      <p:nvGrpSpPr>
        <p:cNvPr id="1" name="Shape 158"/>
        <p:cNvGrpSpPr/>
        <p:nvPr/>
      </p:nvGrpSpPr>
      <p:grpSpPr>
        <a:xfrm>
          <a:off x="0" y="0"/>
          <a:ext cx="0" cy="0"/>
          <a:chOff x="0" y="0"/>
          <a:chExt cx="0" cy="0"/>
        </a:xfrm>
      </p:grpSpPr>
      <p:grpSp>
        <p:nvGrpSpPr>
          <p:cNvPr id="159" name="Google Shape;159;p14"/>
          <p:cNvGrpSpPr/>
          <p:nvPr/>
        </p:nvGrpSpPr>
        <p:grpSpPr>
          <a:xfrm flipH="1">
            <a:off x="-3433" y="-203200"/>
            <a:ext cx="12805033" cy="7063333"/>
            <a:chOff x="-459775" y="-152400"/>
            <a:chExt cx="9603775" cy="5297500"/>
          </a:xfrm>
        </p:grpSpPr>
        <p:grpSp>
          <p:nvGrpSpPr>
            <p:cNvPr id="160" name="Google Shape;160;p14"/>
            <p:cNvGrpSpPr/>
            <p:nvPr/>
          </p:nvGrpSpPr>
          <p:grpSpPr>
            <a:xfrm>
              <a:off x="-459775" y="-152400"/>
              <a:ext cx="2665672" cy="2184757"/>
              <a:chOff x="5063802" y="2718733"/>
              <a:chExt cx="929065" cy="761425"/>
            </a:xfrm>
          </p:grpSpPr>
          <p:sp>
            <p:nvSpPr>
              <p:cNvPr id="161" name="Google Shape;161;p14"/>
              <p:cNvSpPr/>
              <p:nvPr/>
            </p:nvSpPr>
            <p:spPr>
              <a:xfrm>
                <a:off x="5063802" y="2718733"/>
                <a:ext cx="929065"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14"/>
              <p:cNvSpPr/>
              <p:nvPr/>
            </p:nvSpPr>
            <p:spPr>
              <a:xfrm>
                <a:off x="5063802" y="2718733"/>
                <a:ext cx="764587"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3" name="Google Shape;163;p14"/>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4" name="Google Shape;164;p14"/>
          <p:cNvSpPr txBox="1">
            <a:spLocks noGrp="1"/>
          </p:cNvSpPr>
          <p:nvPr>
            <p:ph type="title"/>
          </p:nvPr>
        </p:nvSpPr>
        <p:spPr>
          <a:xfrm>
            <a:off x="2687800" y="725400"/>
            <a:ext cx="6816400" cy="567200"/>
          </a:xfrm>
          <a:prstGeom prst="rect">
            <a:avLst/>
          </a:prstGeom>
        </p:spPr>
        <p:txBody>
          <a:bodyPr spcFirstLastPara="1" wrap="square" lIns="0" tIns="0" rIns="0" bIns="0" anchor="t" anchorCtr="0">
            <a:noAutofit/>
          </a:bodyPr>
          <a:lstStyle>
            <a:lvl1pPr lvl="0" algn="ctr" rtl="0">
              <a:spcBef>
                <a:spcPts val="0"/>
              </a:spcBef>
              <a:spcAft>
                <a:spcPts val="0"/>
              </a:spcAft>
              <a:buNone/>
              <a:defRPr sz="4667" b="1">
                <a:solidFill>
                  <a:srgbClr val="EA8C6D"/>
                </a:solidFill>
              </a:defRPr>
            </a:lvl1pPr>
            <a:lvl2pPr lvl="1" algn="ctr" rtl="0">
              <a:spcBef>
                <a:spcPts val="0"/>
              </a:spcBef>
              <a:spcAft>
                <a:spcPts val="0"/>
              </a:spcAft>
              <a:buNone/>
              <a:defRPr sz="4667" b="1">
                <a:solidFill>
                  <a:srgbClr val="EA8C6D"/>
                </a:solidFill>
              </a:defRPr>
            </a:lvl2pPr>
            <a:lvl3pPr lvl="2" algn="ctr" rtl="0">
              <a:spcBef>
                <a:spcPts val="0"/>
              </a:spcBef>
              <a:spcAft>
                <a:spcPts val="0"/>
              </a:spcAft>
              <a:buNone/>
              <a:defRPr sz="4667" b="1">
                <a:solidFill>
                  <a:srgbClr val="EA8C6D"/>
                </a:solidFill>
              </a:defRPr>
            </a:lvl3pPr>
            <a:lvl4pPr lvl="3" algn="ctr" rtl="0">
              <a:spcBef>
                <a:spcPts val="0"/>
              </a:spcBef>
              <a:spcAft>
                <a:spcPts val="0"/>
              </a:spcAft>
              <a:buNone/>
              <a:defRPr sz="4667" b="1">
                <a:solidFill>
                  <a:srgbClr val="EA8C6D"/>
                </a:solidFill>
              </a:defRPr>
            </a:lvl4pPr>
            <a:lvl5pPr lvl="4" algn="ctr" rtl="0">
              <a:spcBef>
                <a:spcPts val="0"/>
              </a:spcBef>
              <a:spcAft>
                <a:spcPts val="0"/>
              </a:spcAft>
              <a:buNone/>
              <a:defRPr sz="4667" b="1">
                <a:solidFill>
                  <a:srgbClr val="EA8C6D"/>
                </a:solidFill>
              </a:defRPr>
            </a:lvl5pPr>
            <a:lvl6pPr lvl="5" algn="ctr" rtl="0">
              <a:spcBef>
                <a:spcPts val="0"/>
              </a:spcBef>
              <a:spcAft>
                <a:spcPts val="0"/>
              </a:spcAft>
              <a:buNone/>
              <a:defRPr sz="4667" b="1">
                <a:solidFill>
                  <a:srgbClr val="EA8C6D"/>
                </a:solidFill>
              </a:defRPr>
            </a:lvl6pPr>
            <a:lvl7pPr lvl="6" algn="ctr" rtl="0">
              <a:spcBef>
                <a:spcPts val="0"/>
              </a:spcBef>
              <a:spcAft>
                <a:spcPts val="0"/>
              </a:spcAft>
              <a:buNone/>
              <a:defRPr sz="4667" b="1">
                <a:solidFill>
                  <a:srgbClr val="EA8C6D"/>
                </a:solidFill>
              </a:defRPr>
            </a:lvl7pPr>
            <a:lvl8pPr lvl="7" algn="ctr" rtl="0">
              <a:spcBef>
                <a:spcPts val="0"/>
              </a:spcBef>
              <a:spcAft>
                <a:spcPts val="0"/>
              </a:spcAft>
              <a:buNone/>
              <a:defRPr sz="4667" b="1">
                <a:solidFill>
                  <a:srgbClr val="EA8C6D"/>
                </a:solidFill>
              </a:defRPr>
            </a:lvl8pPr>
            <a:lvl9pPr lvl="8" algn="ctr" rtl="0">
              <a:spcBef>
                <a:spcPts val="0"/>
              </a:spcBef>
              <a:spcAft>
                <a:spcPts val="0"/>
              </a:spcAft>
              <a:buNone/>
              <a:defRPr sz="4667" b="1">
                <a:solidFill>
                  <a:srgbClr val="EA8C6D"/>
                </a:solidFill>
              </a:defRPr>
            </a:lvl9pPr>
          </a:lstStyle>
          <a:p>
            <a:endParaRPr/>
          </a:p>
        </p:txBody>
      </p:sp>
    </p:spTree>
    <p:extLst>
      <p:ext uri="{BB962C8B-B14F-4D97-AF65-F5344CB8AC3E}">
        <p14:creationId xmlns:p14="http://schemas.microsoft.com/office/powerpoint/2010/main" val="1005902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65"/>
        <p:cNvGrpSpPr/>
        <p:nvPr/>
      </p:nvGrpSpPr>
      <p:grpSpPr>
        <a:xfrm>
          <a:off x="0" y="0"/>
          <a:ext cx="0" cy="0"/>
          <a:chOff x="0" y="0"/>
          <a:chExt cx="0" cy="0"/>
        </a:xfrm>
      </p:grpSpPr>
      <p:grpSp>
        <p:nvGrpSpPr>
          <p:cNvPr id="166" name="Google Shape;166;p15"/>
          <p:cNvGrpSpPr/>
          <p:nvPr/>
        </p:nvGrpSpPr>
        <p:grpSpPr>
          <a:xfrm>
            <a:off x="-19545" y="-8244"/>
            <a:ext cx="12211545" cy="6890280"/>
            <a:chOff x="-14659" y="-6183"/>
            <a:chExt cx="9158659" cy="5167710"/>
          </a:xfrm>
        </p:grpSpPr>
        <p:sp>
          <p:nvSpPr>
            <p:cNvPr id="167" name="Google Shape;167;p15"/>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68" name="Google Shape;168;p15"/>
            <p:cNvGrpSpPr/>
            <p:nvPr/>
          </p:nvGrpSpPr>
          <p:grpSpPr>
            <a:xfrm>
              <a:off x="-14659" y="2815576"/>
              <a:ext cx="3410268" cy="2345952"/>
              <a:chOff x="529875" y="3526025"/>
              <a:chExt cx="1175225" cy="808475"/>
            </a:xfrm>
          </p:grpSpPr>
          <p:sp>
            <p:nvSpPr>
              <p:cNvPr id="169" name="Google Shape;169;p15"/>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5"/>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15"/>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15"/>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15"/>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74" name="Google Shape;174;p15"/>
          <p:cNvSpPr txBox="1">
            <a:spLocks noGrp="1"/>
          </p:cNvSpPr>
          <p:nvPr>
            <p:ph type="ctrTitle"/>
          </p:nvPr>
        </p:nvSpPr>
        <p:spPr>
          <a:xfrm>
            <a:off x="950967" y="719333"/>
            <a:ext cx="4010400" cy="1866000"/>
          </a:xfrm>
          <a:prstGeom prst="rect">
            <a:avLst/>
          </a:prstGeom>
        </p:spPr>
        <p:txBody>
          <a:bodyPr spcFirstLastPara="1" wrap="square" lIns="0" tIns="0" rIns="0" bIns="0" anchor="b" anchorCtr="0">
            <a:noAutofit/>
          </a:bodyPr>
          <a:lstStyle>
            <a:lvl1pPr lvl="0" rtl="0">
              <a:spcBef>
                <a:spcPts val="0"/>
              </a:spcBef>
              <a:spcAft>
                <a:spcPts val="0"/>
              </a:spcAft>
              <a:buClr>
                <a:srgbClr val="EA8C6D"/>
              </a:buClr>
              <a:buSzPts val="8300"/>
              <a:buFont typeface="Amatic SC"/>
              <a:buNone/>
              <a:defRPr sz="6533" b="1">
                <a:solidFill>
                  <a:srgbClr val="EA8C6D"/>
                </a:solidFill>
                <a:latin typeface="Amatic SC"/>
                <a:ea typeface="Amatic SC"/>
                <a:cs typeface="Amatic SC"/>
                <a:sym typeface="Amatic SC"/>
              </a:defRPr>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sp>
        <p:nvSpPr>
          <p:cNvPr id="175" name="Google Shape;175;p15"/>
          <p:cNvSpPr txBox="1">
            <a:spLocks noGrp="1"/>
          </p:cNvSpPr>
          <p:nvPr>
            <p:ph type="body" idx="1"/>
          </p:nvPr>
        </p:nvSpPr>
        <p:spPr>
          <a:xfrm>
            <a:off x="5197067" y="2640000"/>
            <a:ext cx="6044000" cy="3492400"/>
          </a:xfrm>
          <a:prstGeom prst="rect">
            <a:avLst/>
          </a:prstGeom>
        </p:spPr>
        <p:txBody>
          <a:bodyPr spcFirstLastPara="1" wrap="square" lIns="0" tIns="0" rIns="0" bIns="0" anchor="t" anchorCtr="0">
            <a:noAutofit/>
          </a:bodyPr>
          <a:lstStyle>
            <a:lvl1pPr marL="609585" lvl="0" indent="-431789" rtl="0">
              <a:lnSpc>
                <a:spcPct val="100000"/>
              </a:lnSpc>
              <a:spcBef>
                <a:spcPts val="0"/>
              </a:spcBef>
              <a:spcAft>
                <a:spcPts val="0"/>
              </a:spcAft>
              <a:buClr>
                <a:srgbClr val="EA8C6D"/>
              </a:buClr>
              <a:buSzPts val="1500"/>
              <a:buChar char="●"/>
              <a:defRPr sz="2267"/>
            </a:lvl1pPr>
            <a:lvl2pPr marL="1219170" lvl="1" indent="-431789" rtl="0">
              <a:lnSpc>
                <a:spcPct val="100000"/>
              </a:lnSpc>
              <a:spcBef>
                <a:spcPts val="0"/>
              </a:spcBef>
              <a:spcAft>
                <a:spcPts val="0"/>
              </a:spcAft>
              <a:buClr>
                <a:srgbClr val="999999"/>
              </a:buClr>
              <a:buSzPts val="1500"/>
              <a:buChar char="○"/>
              <a:defRPr sz="2000"/>
            </a:lvl2pPr>
            <a:lvl3pPr marL="1828754" lvl="2" indent="-431789" rtl="0">
              <a:lnSpc>
                <a:spcPct val="100000"/>
              </a:lnSpc>
              <a:spcBef>
                <a:spcPts val="2133"/>
              </a:spcBef>
              <a:spcAft>
                <a:spcPts val="0"/>
              </a:spcAft>
              <a:buClr>
                <a:srgbClr val="999999"/>
              </a:buClr>
              <a:buSzPts val="1500"/>
              <a:buChar char="■"/>
              <a:defRPr sz="2000"/>
            </a:lvl3pPr>
            <a:lvl4pPr marL="2438339" lvl="3" indent="-431789" rtl="0">
              <a:lnSpc>
                <a:spcPct val="100000"/>
              </a:lnSpc>
              <a:spcBef>
                <a:spcPts val="2133"/>
              </a:spcBef>
              <a:spcAft>
                <a:spcPts val="0"/>
              </a:spcAft>
              <a:buClr>
                <a:srgbClr val="999999"/>
              </a:buClr>
              <a:buSzPts val="1500"/>
              <a:buChar char="●"/>
              <a:defRPr sz="2000"/>
            </a:lvl4pPr>
            <a:lvl5pPr marL="3047924" lvl="4" indent="-431789" rtl="0">
              <a:lnSpc>
                <a:spcPct val="100000"/>
              </a:lnSpc>
              <a:spcBef>
                <a:spcPts val="2133"/>
              </a:spcBef>
              <a:spcAft>
                <a:spcPts val="0"/>
              </a:spcAft>
              <a:buClr>
                <a:srgbClr val="999999"/>
              </a:buClr>
              <a:buSzPts val="1500"/>
              <a:buChar char="○"/>
              <a:defRPr sz="2000"/>
            </a:lvl5pPr>
            <a:lvl6pPr marL="3657509" lvl="5" indent="-431789" rtl="0">
              <a:lnSpc>
                <a:spcPct val="100000"/>
              </a:lnSpc>
              <a:spcBef>
                <a:spcPts val="2133"/>
              </a:spcBef>
              <a:spcAft>
                <a:spcPts val="0"/>
              </a:spcAft>
              <a:buClr>
                <a:srgbClr val="999999"/>
              </a:buClr>
              <a:buSzPts val="1500"/>
              <a:buChar char="■"/>
              <a:defRPr sz="2000"/>
            </a:lvl6pPr>
            <a:lvl7pPr marL="4267093" lvl="6" indent="-431789" rtl="0">
              <a:lnSpc>
                <a:spcPct val="100000"/>
              </a:lnSpc>
              <a:spcBef>
                <a:spcPts val="2133"/>
              </a:spcBef>
              <a:spcAft>
                <a:spcPts val="0"/>
              </a:spcAft>
              <a:buClr>
                <a:srgbClr val="999999"/>
              </a:buClr>
              <a:buSzPts val="1500"/>
              <a:buChar char="●"/>
              <a:defRPr sz="2000"/>
            </a:lvl7pPr>
            <a:lvl8pPr marL="4876678" lvl="7" indent="-431789" rtl="0">
              <a:lnSpc>
                <a:spcPct val="100000"/>
              </a:lnSpc>
              <a:spcBef>
                <a:spcPts val="2133"/>
              </a:spcBef>
              <a:spcAft>
                <a:spcPts val="0"/>
              </a:spcAft>
              <a:buClr>
                <a:srgbClr val="999999"/>
              </a:buClr>
              <a:buSzPts val="1500"/>
              <a:buChar char="○"/>
              <a:defRPr sz="2000"/>
            </a:lvl8pPr>
            <a:lvl9pPr marL="5486263" lvl="8" indent="-431789" rtl="0">
              <a:lnSpc>
                <a:spcPct val="100000"/>
              </a:lnSpc>
              <a:spcBef>
                <a:spcPts val="2133"/>
              </a:spcBef>
              <a:spcAft>
                <a:spcPts val="2133"/>
              </a:spcAft>
              <a:buClr>
                <a:srgbClr val="999999"/>
              </a:buClr>
              <a:buSzPts val="1500"/>
              <a:buChar char="■"/>
              <a:defRPr sz="2000"/>
            </a:lvl9pPr>
          </a:lstStyle>
          <a:p>
            <a:endParaRPr/>
          </a:p>
        </p:txBody>
      </p:sp>
    </p:spTree>
    <p:extLst>
      <p:ext uri="{BB962C8B-B14F-4D97-AF65-F5344CB8AC3E}">
        <p14:creationId xmlns:p14="http://schemas.microsoft.com/office/powerpoint/2010/main" val="2699713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76"/>
        <p:cNvGrpSpPr/>
        <p:nvPr/>
      </p:nvGrpSpPr>
      <p:grpSpPr>
        <a:xfrm>
          <a:off x="0" y="0"/>
          <a:ext cx="0" cy="0"/>
          <a:chOff x="0" y="0"/>
          <a:chExt cx="0" cy="0"/>
        </a:xfrm>
      </p:grpSpPr>
      <p:sp>
        <p:nvSpPr>
          <p:cNvPr id="177" name="Google Shape;177;p16"/>
          <p:cNvSpPr/>
          <p:nvPr/>
        </p:nvSpPr>
        <p:spPr>
          <a:xfrm rot="10800000" flipH="1">
            <a:off x="9441194" y="5404989"/>
            <a:ext cx="2750807" cy="1455144"/>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16"/>
          <p:cNvSpPr txBox="1">
            <a:spLocks noGrp="1"/>
          </p:cNvSpPr>
          <p:nvPr>
            <p:ph type="title"/>
          </p:nvPr>
        </p:nvSpPr>
        <p:spPr>
          <a:xfrm>
            <a:off x="6096000" y="1295400"/>
            <a:ext cx="5145200" cy="4436400"/>
          </a:xfrm>
          <a:prstGeom prst="rect">
            <a:avLst/>
          </a:prstGeom>
        </p:spPr>
        <p:txBody>
          <a:bodyPr spcFirstLastPara="1" wrap="square" lIns="0" tIns="0" rIns="0" bIns="0" anchor="t" anchorCtr="0">
            <a:noAutofit/>
          </a:bodyPr>
          <a:lstStyle>
            <a:lvl1pPr lvl="0" algn="r" rtl="0">
              <a:spcBef>
                <a:spcPts val="0"/>
              </a:spcBef>
              <a:spcAft>
                <a:spcPts val="0"/>
              </a:spcAft>
              <a:buNone/>
              <a:defRPr sz="7333" b="1"/>
            </a:lvl1pPr>
            <a:lvl2pPr lvl="1" algn="r" rtl="0">
              <a:spcBef>
                <a:spcPts val="0"/>
              </a:spcBef>
              <a:spcAft>
                <a:spcPts val="0"/>
              </a:spcAft>
              <a:buNone/>
              <a:defRPr sz="7333" b="1"/>
            </a:lvl2pPr>
            <a:lvl3pPr lvl="2" algn="r" rtl="0">
              <a:spcBef>
                <a:spcPts val="0"/>
              </a:spcBef>
              <a:spcAft>
                <a:spcPts val="0"/>
              </a:spcAft>
              <a:buNone/>
              <a:defRPr sz="7333" b="1"/>
            </a:lvl3pPr>
            <a:lvl4pPr lvl="3" algn="r" rtl="0">
              <a:spcBef>
                <a:spcPts val="0"/>
              </a:spcBef>
              <a:spcAft>
                <a:spcPts val="0"/>
              </a:spcAft>
              <a:buNone/>
              <a:defRPr sz="7333" b="1"/>
            </a:lvl4pPr>
            <a:lvl5pPr lvl="4" algn="r" rtl="0">
              <a:spcBef>
                <a:spcPts val="0"/>
              </a:spcBef>
              <a:spcAft>
                <a:spcPts val="0"/>
              </a:spcAft>
              <a:buNone/>
              <a:defRPr sz="7333" b="1"/>
            </a:lvl5pPr>
            <a:lvl6pPr lvl="5" algn="r" rtl="0">
              <a:spcBef>
                <a:spcPts val="0"/>
              </a:spcBef>
              <a:spcAft>
                <a:spcPts val="0"/>
              </a:spcAft>
              <a:buNone/>
              <a:defRPr sz="7333" b="1"/>
            </a:lvl6pPr>
            <a:lvl7pPr lvl="6" algn="r" rtl="0">
              <a:spcBef>
                <a:spcPts val="0"/>
              </a:spcBef>
              <a:spcAft>
                <a:spcPts val="0"/>
              </a:spcAft>
              <a:buNone/>
              <a:defRPr sz="7333" b="1"/>
            </a:lvl7pPr>
            <a:lvl8pPr lvl="7" algn="r" rtl="0">
              <a:spcBef>
                <a:spcPts val="0"/>
              </a:spcBef>
              <a:spcAft>
                <a:spcPts val="0"/>
              </a:spcAft>
              <a:buNone/>
              <a:defRPr sz="7333" b="1"/>
            </a:lvl8pPr>
            <a:lvl9pPr lvl="8" algn="r" rtl="0">
              <a:spcBef>
                <a:spcPts val="0"/>
              </a:spcBef>
              <a:spcAft>
                <a:spcPts val="0"/>
              </a:spcAft>
              <a:buNone/>
              <a:defRPr sz="7333" b="1"/>
            </a:lvl9pPr>
          </a:lstStyle>
          <a:p>
            <a:endParaRPr/>
          </a:p>
        </p:txBody>
      </p:sp>
    </p:spTree>
    <p:extLst>
      <p:ext uri="{BB962C8B-B14F-4D97-AF65-F5344CB8AC3E}">
        <p14:creationId xmlns:p14="http://schemas.microsoft.com/office/powerpoint/2010/main" val="3528271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79"/>
        <p:cNvGrpSpPr/>
        <p:nvPr/>
      </p:nvGrpSpPr>
      <p:grpSpPr>
        <a:xfrm>
          <a:off x="0" y="0"/>
          <a:ext cx="0" cy="0"/>
          <a:chOff x="0" y="0"/>
          <a:chExt cx="0" cy="0"/>
        </a:xfrm>
      </p:grpSpPr>
      <p:grpSp>
        <p:nvGrpSpPr>
          <p:cNvPr id="180" name="Google Shape;180;p17"/>
          <p:cNvGrpSpPr/>
          <p:nvPr/>
        </p:nvGrpSpPr>
        <p:grpSpPr>
          <a:xfrm rot="10800000" flipH="1">
            <a:off x="-320148" y="5413953"/>
            <a:ext cx="3295541" cy="1437875"/>
            <a:chOff x="5223150" y="2771850"/>
            <a:chExt cx="1210350" cy="761425"/>
          </a:xfrm>
        </p:grpSpPr>
        <p:sp>
          <p:nvSpPr>
            <p:cNvPr id="181" name="Google Shape;181;p17"/>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7"/>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3" name="Google Shape;183;p17"/>
          <p:cNvSpPr txBox="1">
            <a:spLocks noGrp="1"/>
          </p:cNvSpPr>
          <p:nvPr>
            <p:ph type="title"/>
          </p:nvPr>
        </p:nvSpPr>
        <p:spPr>
          <a:xfrm>
            <a:off x="950967" y="720000"/>
            <a:ext cx="3828400" cy="2703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sz="4667" b="1"/>
            </a:lvl1pPr>
            <a:lvl2pPr lvl="1" rtl="0">
              <a:lnSpc>
                <a:spcPct val="115000"/>
              </a:lnSpc>
              <a:spcBef>
                <a:spcPts val="0"/>
              </a:spcBef>
              <a:spcAft>
                <a:spcPts val="0"/>
              </a:spcAft>
              <a:buNone/>
              <a:defRPr sz="4667">
                <a:latin typeface="Mallanna"/>
                <a:ea typeface="Mallanna"/>
                <a:cs typeface="Mallanna"/>
                <a:sym typeface="Mallanna"/>
              </a:defRPr>
            </a:lvl2pPr>
            <a:lvl3pPr lvl="2" rtl="0">
              <a:lnSpc>
                <a:spcPct val="115000"/>
              </a:lnSpc>
              <a:spcBef>
                <a:spcPts val="0"/>
              </a:spcBef>
              <a:spcAft>
                <a:spcPts val="0"/>
              </a:spcAft>
              <a:buNone/>
              <a:defRPr sz="4667">
                <a:latin typeface="Mallanna"/>
                <a:ea typeface="Mallanna"/>
                <a:cs typeface="Mallanna"/>
                <a:sym typeface="Mallanna"/>
              </a:defRPr>
            </a:lvl3pPr>
            <a:lvl4pPr lvl="3" rtl="0">
              <a:lnSpc>
                <a:spcPct val="115000"/>
              </a:lnSpc>
              <a:spcBef>
                <a:spcPts val="0"/>
              </a:spcBef>
              <a:spcAft>
                <a:spcPts val="0"/>
              </a:spcAft>
              <a:buNone/>
              <a:defRPr sz="4667">
                <a:latin typeface="Mallanna"/>
                <a:ea typeface="Mallanna"/>
                <a:cs typeface="Mallanna"/>
                <a:sym typeface="Mallanna"/>
              </a:defRPr>
            </a:lvl4pPr>
            <a:lvl5pPr lvl="4" rtl="0">
              <a:lnSpc>
                <a:spcPct val="115000"/>
              </a:lnSpc>
              <a:spcBef>
                <a:spcPts val="0"/>
              </a:spcBef>
              <a:spcAft>
                <a:spcPts val="0"/>
              </a:spcAft>
              <a:buNone/>
              <a:defRPr sz="4667">
                <a:latin typeface="Mallanna"/>
                <a:ea typeface="Mallanna"/>
                <a:cs typeface="Mallanna"/>
                <a:sym typeface="Mallanna"/>
              </a:defRPr>
            </a:lvl5pPr>
            <a:lvl6pPr lvl="5" rtl="0">
              <a:lnSpc>
                <a:spcPct val="115000"/>
              </a:lnSpc>
              <a:spcBef>
                <a:spcPts val="0"/>
              </a:spcBef>
              <a:spcAft>
                <a:spcPts val="0"/>
              </a:spcAft>
              <a:buNone/>
              <a:defRPr sz="4667">
                <a:latin typeface="Mallanna"/>
                <a:ea typeface="Mallanna"/>
                <a:cs typeface="Mallanna"/>
                <a:sym typeface="Mallanna"/>
              </a:defRPr>
            </a:lvl6pPr>
            <a:lvl7pPr lvl="6" rtl="0">
              <a:lnSpc>
                <a:spcPct val="115000"/>
              </a:lnSpc>
              <a:spcBef>
                <a:spcPts val="0"/>
              </a:spcBef>
              <a:spcAft>
                <a:spcPts val="0"/>
              </a:spcAft>
              <a:buNone/>
              <a:defRPr sz="4667">
                <a:latin typeface="Mallanna"/>
                <a:ea typeface="Mallanna"/>
                <a:cs typeface="Mallanna"/>
                <a:sym typeface="Mallanna"/>
              </a:defRPr>
            </a:lvl7pPr>
            <a:lvl8pPr lvl="7" rtl="0">
              <a:lnSpc>
                <a:spcPct val="115000"/>
              </a:lnSpc>
              <a:spcBef>
                <a:spcPts val="0"/>
              </a:spcBef>
              <a:spcAft>
                <a:spcPts val="0"/>
              </a:spcAft>
              <a:buNone/>
              <a:defRPr sz="4667">
                <a:latin typeface="Mallanna"/>
                <a:ea typeface="Mallanna"/>
                <a:cs typeface="Mallanna"/>
                <a:sym typeface="Mallanna"/>
              </a:defRPr>
            </a:lvl8pPr>
            <a:lvl9pPr lvl="8" rtl="0">
              <a:lnSpc>
                <a:spcPct val="115000"/>
              </a:lnSpc>
              <a:spcBef>
                <a:spcPts val="0"/>
              </a:spcBef>
              <a:spcAft>
                <a:spcPts val="0"/>
              </a:spcAft>
              <a:buNone/>
              <a:defRPr sz="4667">
                <a:latin typeface="Mallanna"/>
                <a:ea typeface="Mallanna"/>
                <a:cs typeface="Mallanna"/>
                <a:sym typeface="Mallanna"/>
              </a:defRPr>
            </a:lvl9pPr>
          </a:lstStyle>
          <a:p>
            <a:endParaRPr/>
          </a:p>
        </p:txBody>
      </p:sp>
      <p:sp>
        <p:nvSpPr>
          <p:cNvPr id="184" name="Google Shape;184;p17"/>
          <p:cNvSpPr txBox="1">
            <a:spLocks noGrp="1"/>
          </p:cNvSpPr>
          <p:nvPr>
            <p:ph type="subTitle" idx="1"/>
          </p:nvPr>
        </p:nvSpPr>
        <p:spPr>
          <a:xfrm>
            <a:off x="950967" y="3429000"/>
            <a:ext cx="5145200" cy="27036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500"/>
              <a:buFont typeface="Happy Monkey"/>
              <a:buNone/>
              <a:defRPr sz="2133">
                <a:solidFill>
                  <a:schemeClr val="dk1"/>
                </a:solidFill>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98881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85"/>
        <p:cNvGrpSpPr/>
        <p:nvPr/>
      </p:nvGrpSpPr>
      <p:grpSpPr>
        <a:xfrm>
          <a:off x="0" y="0"/>
          <a:ext cx="0" cy="0"/>
          <a:chOff x="0" y="0"/>
          <a:chExt cx="0" cy="0"/>
        </a:xfrm>
      </p:grpSpPr>
      <p:grpSp>
        <p:nvGrpSpPr>
          <p:cNvPr id="186" name="Google Shape;186;p18"/>
          <p:cNvGrpSpPr/>
          <p:nvPr/>
        </p:nvGrpSpPr>
        <p:grpSpPr>
          <a:xfrm>
            <a:off x="-7" y="-8244"/>
            <a:ext cx="12192005" cy="6860143"/>
            <a:chOff x="-5" y="-6183"/>
            <a:chExt cx="9144004" cy="5145107"/>
          </a:xfrm>
        </p:grpSpPr>
        <p:sp>
          <p:nvSpPr>
            <p:cNvPr id="187" name="Google Shape;187;p18"/>
            <p:cNvSpPr/>
            <p:nvPr/>
          </p:nvSpPr>
          <p:spPr>
            <a:xfrm flipH="1">
              <a:off x="-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8" name="Google Shape;188;p18"/>
            <p:cNvGrpSpPr/>
            <p:nvPr/>
          </p:nvGrpSpPr>
          <p:grpSpPr>
            <a:xfrm rot="5400000" flipH="1">
              <a:off x="-525343" y="2297373"/>
              <a:ext cx="3366902" cy="2316200"/>
              <a:chOff x="529875" y="3526025"/>
              <a:chExt cx="1175225" cy="808475"/>
            </a:xfrm>
          </p:grpSpPr>
          <p:sp>
            <p:nvSpPr>
              <p:cNvPr id="189" name="Google Shape;189;p18"/>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18"/>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18"/>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18"/>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18"/>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 name="Google Shape;194;p18"/>
            <p:cNvGrpSpPr/>
            <p:nvPr/>
          </p:nvGrpSpPr>
          <p:grpSpPr>
            <a:xfrm rot="5400000">
              <a:off x="6289362" y="643764"/>
              <a:ext cx="3504568" cy="2204706"/>
              <a:chOff x="5223150" y="2771850"/>
              <a:chExt cx="1210350" cy="761425"/>
            </a:xfrm>
          </p:grpSpPr>
          <p:sp>
            <p:nvSpPr>
              <p:cNvPr id="195" name="Google Shape;195;p18"/>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8"/>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97" name="Google Shape;197;p18"/>
          <p:cNvSpPr txBox="1">
            <a:spLocks noGrp="1"/>
          </p:cNvSpPr>
          <p:nvPr>
            <p:ph type="title"/>
          </p:nvPr>
        </p:nvSpPr>
        <p:spPr>
          <a:xfrm>
            <a:off x="2687800" y="3917200"/>
            <a:ext cx="6816400" cy="7764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EA8C6D"/>
              </a:buClr>
              <a:buSzPts val="5800"/>
              <a:buFont typeface="Amatic SC"/>
              <a:buNone/>
              <a:defRPr sz="7733" b="1">
                <a:solidFill>
                  <a:srgbClr val="EA8C6D"/>
                </a:solidFill>
                <a:latin typeface="Amatic SC"/>
                <a:ea typeface="Amatic SC"/>
                <a:cs typeface="Amatic SC"/>
                <a:sym typeface="Amatic SC"/>
              </a:defRPr>
            </a:lvl1pPr>
            <a:lvl2pPr lvl="1" algn="ctr" rtl="0">
              <a:spcBef>
                <a:spcPts val="0"/>
              </a:spcBef>
              <a:spcAft>
                <a:spcPts val="0"/>
              </a:spcAft>
              <a:buSzPts val="4800"/>
              <a:buFont typeface="Amatic SC"/>
              <a:buNone/>
              <a:defRPr sz="6400">
                <a:latin typeface="Amatic SC"/>
                <a:ea typeface="Amatic SC"/>
                <a:cs typeface="Amatic SC"/>
                <a:sym typeface="Amatic SC"/>
              </a:defRPr>
            </a:lvl2pPr>
            <a:lvl3pPr lvl="2" algn="ctr" rtl="0">
              <a:spcBef>
                <a:spcPts val="0"/>
              </a:spcBef>
              <a:spcAft>
                <a:spcPts val="0"/>
              </a:spcAft>
              <a:buSzPts val="4800"/>
              <a:buFont typeface="Amatic SC"/>
              <a:buNone/>
              <a:defRPr sz="6400">
                <a:latin typeface="Amatic SC"/>
                <a:ea typeface="Amatic SC"/>
                <a:cs typeface="Amatic SC"/>
                <a:sym typeface="Amatic SC"/>
              </a:defRPr>
            </a:lvl3pPr>
            <a:lvl4pPr lvl="3" algn="ctr" rtl="0">
              <a:spcBef>
                <a:spcPts val="0"/>
              </a:spcBef>
              <a:spcAft>
                <a:spcPts val="0"/>
              </a:spcAft>
              <a:buSzPts val="4800"/>
              <a:buFont typeface="Amatic SC"/>
              <a:buNone/>
              <a:defRPr sz="6400">
                <a:latin typeface="Amatic SC"/>
                <a:ea typeface="Amatic SC"/>
                <a:cs typeface="Amatic SC"/>
                <a:sym typeface="Amatic SC"/>
              </a:defRPr>
            </a:lvl4pPr>
            <a:lvl5pPr lvl="4" algn="ctr" rtl="0">
              <a:spcBef>
                <a:spcPts val="0"/>
              </a:spcBef>
              <a:spcAft>
                <a:spcPts val="0"/>
              </a:spcAft>
              <a:buSzPts val="4800"/>
              <a:buFont typeface="Amatic SC"/>
              <a:buNone/>
              <a:defRPr sz="6400">
                <a:latin typeface="Amatic SC"/>
                <a:ea typeface="Amatic SC"/>
                <a:cs typeface="Amatic SC"/>
                <a:sym typeface="Amatic SC"/>
              </a:defRPr>
            </a:lvl5pPr>
            <a:lvl6pPr lvl="5" algn="ctr" rtl="0">
              <a:spcBef>
                <a:spcPts val="0"/>
              </a:spcBef>
              <a:spcAft>
                <a:spcPts val="0"/>
              </a:spcAft>
              <a:buSzPts val="4800"/>
              <a:buFont typeface="Amatic SC"/>
              <a:buNone/>
              <a:defRPr sz="6400">
                <a:latin typeface="Amatic SC"/>
                <a:ea typeface="Amatic SC"/>
                <a:cs typeface="Amatic SC"/>
                <a:sym typeface="Amatic SC"/>
              </a:defRPr>
            </a:lvl6pPr>
            <a:lvl7pPr lvl="6" algn="ctr" rtl="0">
              <a:spcBef>
                <a:spcPts val="0"/>
              </a:spcBef>
              <a:spcAft>
                <a:spcPts val="0"/>
              </a:spcAft>
              <a:buSzPts val="4800"/>
              <a:buFont typeface="Amatic SC"/>
              <a:buNone/>
              <a:defRPr sz="6400">
                <a:latin typeface="Amatic SC"/>
                <a:ea typeface="Amatic SC"/>
                <a:cs typeface="Amatic SC"/>
                <a:sym typeface="Amatic SC"/>
              </a:defRPr>
            </a:lvl7pPr>
            <a:lvl8pPr lvl="7" algn="ctr" rtl="0">
              <a:spcBef>
                <a:spcPts val="0"/>
              </a:spcBef>
              <a:spcAft>
                <a:spcPts val="0"/>
              </a:spcAft>
              <a:buSzPts val="4800"/>
              <a:buFont typeface="Amatic SC"/>
              <a:buNone/>
              <a:defRPr sz="6400">
                <a:latin typeface="Amatic SC"/>
                <a:ea typeface="Amatic SC"/>
                <a:cs typeface="Amatic SC"/>
                <a:sym typeface="Amatic SC"/>
              </a:defRPr>
            </a:lvl8pPr>
            <a:lvl9pPr lvl="8" algn="ctr" rtl="0">
              <a:spcBef>
                <a:spcPts val="0"/>
              </a:spcBef>
              <a:spcAft>
                <a:spcPts val="0"/>
              </a:spcAft>
              <a:buSzPts val="4800"/>
              <a:buFont typeface="Amatic SC"/>
              <a:buNone/>
              <a:defRPr sz="6400">
                <a:latin typeface="Amatic SC"/>
                <a:ea typeface="Amatic SC"/>
                <a:cs typeface="Amatic SC"/>
                <a:sym typeface="Amatic SC"/>
              </a:defRPr>
            </a:lvl9pPr>
          </a:lstStyle>
          <a:p>
            <a:endParaRPr/>
          </a:p>
        </p:txBody>
      </p:sp>
      <p:sp>
        <p:nvSpPr>
          <p:cNvPr id="198" name="Google Shape;198;p18"/>
          <p:cNvSpPr txBox="1">
            <a:spLocks noGrp="1"/>
          </p:cNvSpPr>
          <p:nvPr>
            <p:ph type="title" idx="2" hasCustomPrompt="1"/>
          </p:nvPr>
        </p:nvSpPr>
        <p:spPr>
          <a:xfrm>
            <a:off x="4669200" y="984800"/>
            <a:ext cx="2853600" cy="2932400"/>
          </a:xfrm>
          <a:prstGeom prst="rect">
            <a:avLst/>
          </a:prstGeom>
        </p:spPr>
        <p:txBody>
          <a:bodyPr spcFirstLastPara="1" wrap="square" lIns="91425" tIns="0" rIns="91425" bIns="0" anchor="b" anchorCtr="0">
            <a:noAutofit/>
          </a:bodyPr>
          <a:lstStyle>
            <a:lvl1pPr lvl="0" algn="ctr" rtl="0">
              <a:spcBef>
                <a:spcPts val="0"/>
              </a:spcBef>
              <a:spcAft>
                <a:spcPts val="0"/>
              </a:spcAft>
              <a:buClr>
                <a:srgbClr val="EA8C6D"/>
              </a:buClr>
              <a:buSzPts val="14100"/>
              <a:buFont typeface="Amatic SC"/>
              <a:buNone/>
              <a:defRPr sz="18800" b="1">
                <a:solidFill>
                  <a:srgbClr val="EA8C6D"/>
                </a:solidFill>
                <a:latin typeface="Amatic SC"/>
                <a:ea typeface="Amatic SC"/>
                <a:cs typeface="Amatic SC"/>
                <a:sym typeface="Amatic SC"/>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99" name="Google Shape;199;p18"/>
          <p:cNvSpPr txBox="1">
            <a:spLocks noGrp="1"/>
          </p:cNvSpPr>
          <p:nvPr>
            <p:ph type="subTitle" idx="1"/>
          </p:nvPr>
        </p:nvSpPr>
        <p:spPr>
          <a:xfrm>
            <a:off x="2687800" y="4915033"/>
            <a:ext cx="6816400" cy="121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500"/>
              <a:buFont typeface="Happy Monkey"/>
              <a:buNone/>
              <a:defRPr sz="2667">
                <a:solidFill>
                  <a:schemeClr val="dk1"/>
                </a:solidFill>
                <a:latin typeface="Mallanna"/>
                <a:ea typeface="Mallanna"/>
                <a:cs typeface="Mallanna"/>
                <a:sym typeface="Mallanna"/>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999753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00"/>
        <p:cNvGrpSpPr/>
        <p:nvPr/>
      </p:nvGrpSpPr>
      <p:grpSpPr>
        <a:xfrm>
          <a:off x="0" y="0"/>
          <a:ext cx="0" cy="0"/>
          <a:chOff x="0" y="0"/>
          <a:chExt cx="0" cy="0"/>
        </a:xfrm>
      </p:grpSpPr>
      <p:sp>
        <p:nvSpPr>
          <p:cNvPr id="201" name="Google Shape;201;p19"/>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Tree>
    <p:extLst>
      <p:ext uri="{BB962C8B-B14F-4D97-AF65-F5344CB8AC3E}">
        <p14:creationId xmlns:p14="http://schemas.microsoft.com/office/powerpoint/2010/main" val="3947447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02"/>
        <p:cNvGrpSpPr/>
        <p:nvPr/>
      </p:nvGrpSpPr>
      <p:grpSpPr>
        <a:xfrm>
          <a:off x="0" y="0"/>
          <a:ext cx="0" cy="0"/>
          <a:chOff x="0" y="0"/>
          <a:chExt cx="0" cy="0"/>
        </a:xfrm>
      </p:grpSpPr>
      <p:grpSp>
        <p:nvGrpSpPr>
          <p:cNvPr id="203" name="Google Shape;203;p20"/>
          <p:cNvGrpSpPr/>
          <p:nvPr/>
        </p:nvGrpSpPr>
        <p:grpSpPr>
          <a:xfrm flipH="1">
            <a:off x="-19545" y="-8244"/>
            <a:ext cx="12211545" cy="6890280"/>
            <a:chOff x="-14659" y="-6183"/>
            <a:chExt cx="9158659" cy="5167710"/>
          </a:xfrm>
        </p:grpSpPr>
        <p:sp>
          <p:nvSpPr>
            <p:cNvPr id="204" name="Google Shape;204;p20"/>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05" name="Google Shape;205;p20"/>
            <p:cNvGrpSpPr/>
            <p:nvPr/>
          </p:nvGrpSpPr>
          <p:grpSpPr>
            <a:xfrm>
              <a:off x="-14659" y="2815576"/>
              <a:ext cx="3410268" cy="2345952"/>
              <a:chOff x="529875" y="3526025"/>
              <a:chExt cx="1175225" cy="808475"/>
            </a:xfrm>
          </p:grpSpPr>
          <p:sp>
            <p:nvSpPr>
              <p:cNvPr id="206" name="Google Shape;206;p20"/>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0"/>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0"/>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0"/>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0"/>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11" name="Google Shape;211;p20"/>
          <p:cNvSpPr txBox="1">
            <a:spLocks noGrp="1"/>
          </p:cNvSpPr>
          <p:nvPr>
            <p:ph type="subTitle" idx="1"/>
          </p:nvPr>
        </p:nvSpPr>
        <p:spPr>
          <a:xfrm>
            <a:off x="1297004" y="3833767"/>
            <a:ext cx="6241600" cy="2298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800"/>
              <a:buFont typeface="Happy Monkey"/>
              <a:buNone/>
              <a:defRPr sz="2933">
                <a:solidFill>
                  <a:schemeClr val="dk1"/>
                </a:solidFill>
                <a:latin typeface="Mallanna"/>
                <a:ea typeface="Mallanna"/>
                <a:cs typeface="Mallanna"/>
                <a:sym typeface="Mallanna"/>
              </a:defRPr>
            </a:lvl1pPr>
            <a:lvl2pPr lvl="1" rtl="0">
              <a:lnSpc>
                <a:spcPct val="100000"/>
              </a:lnSpc>
              <a:spcBef>
                <a:spcPts val="0"/>
              </a:spcBef>
              <a:spcAft>
                <a:spcPts val="0"/>
              </a:spcAft>
              <a:buSzPts val="1800"/>
              <a:buNone/>
              <a:defRPr sz="2400"/>
            </a:lvl2pPr>
            <a:lvl3pPr lvl="2" rtl="0">
              <a:lnSpc>
                <a:spcPct val="100000"/>
              </a:lnSpc>
              <a:spcBef>
                <a:spcPts val="0"/>
              </a:spcBef>
              <a:spcAft>
                <a:spcPts val="0"/>
              </a:spcAft>
              <a:buSzPts val="1800"/>
              <a:buNone/>
              <a:defRPr sz="2400"/>
            </a:lvl3pPr>
            <a:lvl4pPr lvl="3" rtl="0">
              <a:lnSpc>
                <a:spcPct val="100000"/>
              </a:lnSpc>
              <a:spcBef>
                <a:spcPts val="0"/>
              </a:spcBef>
              <a:spcAft>
                <a:spcPts val="0"/>
              </a:spcAft>
              <a:buSzPts val="1800"/>
              <a:buNone/>
              <a:defRPr sz="2400"/>
            </a:lvl4pPr>
            <a:lvl5pPr lvl="4" rtl="0">
              <a:lnSpc>
                <a:spcPct val="100000"/>
              </a:lnSpc>
              <a:spcBef>
                <a:spcPts val="0"/>
              </a:spcBef>
              <a:spcAft>
                <a:spcPts val="0"/>
              </a:spcAft>
              <a:buSzPts val="1800"/>
              <a:buNone/>
              <a:defRPr sz="2400"/>
            </a:lvl5pPr>
            <a:lvl6pPr lvl="5" rtl="0">
              <a:lnSpc>
                <a:spcPct val="100000"/>
              </a:lnSpc>
              <a:spcBef>
                <a:spcPts val="0"/>
              </a:spcBef>
              <a:spcAft>
                <a:spcPts val="0"/>
              </a:spcAft>
              <a:buSzPts val="1800"/>
              <a:buNone/>
              <a:defRPr sz="2400"/>
            </a:lvl6pPr>
            <a:lvl7pPr lvl="6" rtl="0">
              <a:lnSpc>
                <a:spcPct val="100000"/>
              </a:lnSpc>
              <a:spcBef>
                <a:spcPts val="0"/>
              </a:spcBef>
              <a:spcAft>
                <a:spcPts val="0"/>
              </a:spcAft>
              <a:buSzPts val="1800"/>
              <a:buNone/>
              <a:defRPr sz="2400"/>
            </a:lvl7pPr>
            <a:lvl8pPr lvl="7" rtl="0">
              <a:lnSpc>
                <a:spcPct val="100000"/>
              </a:lnSpc>
              <a:spcBef>
                <a:spcPts val="0"/>
              </a:spcBef>
              <a:spcAft>
                <a:spcPts val="0"/>
              </a:spcAft>
              <a:buSzPts val="1800"/>
              <a:buNone/>
              <a:defRPr sz="2400"/>
            </a:lvl8pPr>
            <a:lvl9pPr lvl="8" rtl="0">
              <a:lnSpc>
                <a:spcPct val="100000"/>
              </a:lnSpc>
              <a:spcBef>
                <a:spcPts val="0"/>
              </a:spcBef>
              <a:spcAft>
                <a:spcPts val="0"/>
              </a:spcAft>
              <a:buSzPts val="1800"/>
              <a:buNone/>
              <a:defRPr sz="2400"/>
            </a:lvl9pPr>
          </a:lstStyle>
          <a:p>
            <a:endParaRPr/>
          </a:p>
        </p:txBody>
      </p:sp>
      <p:sp>
        <p:nvSpPr>
          <p:cNvPr id="212" name="Google Shape;212;p20"/>
          <p:cNvSpPr txBox="1">
            <a:spLocks noGrp="1"/>
          </p:cNvSpPr>
          <p:nvPr>
            <p:ph type="title" hasCustomPrompt="1"/>
          </p:nvPr>
        </p:nvSpPr>
        <p:spPr>
          <a:xfrm>
            <a:off x="1069237" y="1818633"/>
            <a:ext cx="7717600" cy="2015200"/>
          </a:xfrm>
          <a:prstGeom prst="rect">
            <a:avLst/>
          </a:prstGeom>
        </p:spPr>
        <p:txBody>
          <a:bodyPr spcFirstLastPara="1" wrap="square" lIns="91425" tIns="0" rIns="91425" bIns="0" anchor="b" anchorCtr="0">
            <a:noAutofit/>
          </a:bodyPr>
          <a:lstStyle>
            <a:lvl1pPr lvl="0" rtl="0">
              <a:spcBef>
                <a:spcPts val="0"/>
              </a:spcBef>
              <a:spcAft>
                <a:spcPts val="0"/>
              </a:spcAft>
              <a:buClr>
                <a:srgbClr val="EA8C6D"/>
              </a:buClr>
              <a:buSzPts val="10900"/>
              <a:buFont typeface="Amatic SC"/>
              <a:buNone/>
              <a:defRPr sz="12533" b="1">
                <a:solidFill>
                  <a:srgbClr val="EA8C6D"/>
                </a:solidFill>
                <a:latin typeface="Amatic SC"/>
                <a:ea typeface="Amatic SC"/>
                <a:cs typeface="Amatic SC"/>
                <a:sym typeface="Amatic SC"/>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3297626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13"/>
        <p:cNvGrpSpPr/>
        <p:nvPr/>
      </p:nvGrpSpPr>
      <p:grpSpPr>
        <a:xfrm>
          <a:off x="0" y="0"/>
          <a:ext cx="0" cy="0"/>
          <a:chOff x="0" y="0"/>
          <a:chExt cx="0" cy="0"/>
        </a:xfrm>
      </p:grpSpPr>
      <p:grpSp>
        <p:nvGrpSpPr>
          <p:cNvPr id="214" name="Google Shape;214;p21"/>
          <p:cNvGrpSpPr/>
          <p:nvPr/>
        </p:nvGrpSpPr>
        <p:grpSpPr>
          <a:xfrm>
            <a:off x="-19545" y="-8244"/>
            <a:ext cx="12211545" cy="6890280"/>
            <a:chOff x="-14659" y="-6183"/>
            <a:chExt cx="9158659" cy="5167710"/>
          </a:xfrm>
        </p:grpSpPr>
        <p:sp>
          <p:nvSpPr>
            <p:cNvPr id="215" name="Google Shape;215;p21"/>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6" name="Google Shape;216;p21"/>
            <p:cNvGrpSpPr/>
            <p:nvPr/>
          </p:nvGrpSpPr>
          <p:grpSpPr>
            <a:xfrm>
              <a:off x="-14659" y="2815576"/>
              <a:ext cx="3410268" cy="2345952"/>
              <a:chOff x="529875" y="3526025"/>
              <a:chExt cx="1175225" cy="808475"/>
            </a:xfrm>
          </p:grpSpPr>
          <p:sp>
            <p:nvSpPr>
              <p:cNvPr id="217" name="Google Shape;217;p21"/>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1"/>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1"/>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1"/>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1"/>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22" name="Google Shape;222;p21"/>
          <p:cNvSpPr txBox="1">
            <a:spLocks noGrp="1"/>
          </p:cNvSpPr>
          <p:nvPr>
            <p:ph type="subTitle" idx="1"/>
          </p:nvPr>
        </p:nvSpPr>
        <p:spPr>
          <a:xfrm>
            <a:off x="6556316" y="2435433"/>
            <a:ext cx="4073600" cy="944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1800"/>
              <a:buFont typeface="Happy Monkey"/>
              <a:buNone/>
              <a:defRPr sz="2533">
                <a:solidFill>
                  <a:schemeClr val="dk1"/>
                </a:solidFill>
                <a:latin typeface="Mallanna"/>
                <a:ea typeface="Mallanna"/>
                <a:cs typeface="Mallanna"/>
                <a:sym typeface="Mallanna"/>
              </a:defRPr>
            </a:lvl1pPr>
            <a:lvl2pPr lvl="1" algn="r" rtl="0">
              <a:lnSpc>
                <a:spcPct val="100000"/>
              </a:lnSpc>
              <a:spcBef>
                <a:spcPts val="0"/>
              </a:spcBef>
              <a:spcAft>
                <a:spcPts val="0"/>
              </a:spcAft>
              <a:buSzPts val="1800"/>
              <a:buNone/>
              <a:defRPr sz="2400"/>
            </a:lvl2pPr>
            <a:lvl3pPr lvl="2" algn="r" rtl="0">
              <a:lnSpc>
                <a:spcPct val="100000"/>
              </a:lnSpc>
              <a:spcBef>
                <a:spcPts val="0"/>
              </a:spcBef>
              <a:spcAft>
                <a:spcPts val="0"/>
              </a:spcAft>
              <a:buSzPts val="1800"/>
              <a:buNone/>
              <a:defRPr sz="2400"/>
            </a:lvl3pPr>
            <a:lvl4pPr lvl="3" algn="r" rtl="0">
              <a:lnSpc>
                <a:spcPct val="100000"/>
              </a:lnSpc>
              <a:spcBef>
                <a:spcPts val="0"/>
              </a:spcBef>
              <a:spcAft>
                <a:spcPts val="0"/>
              </a:spcAft>
              <a:buSzPts val="1800"/>
              <a:buNone/>
              <a:defRPr sz="2400"/>
            </a:lvl4pPr>
            <a:lvl5pPr lvl="4" algn="r" rtl="0">
              <a:lnSpc>
                <a:spcPct val="100000"/>
              </a:lnSpc>
              <a:spcBef>
                <a:spcPts val="0"/>
              </a:spcBef>
              <a:spcAft>
                <a:spcPts val="0"/>
              </a:spcAft>
              <a:buSzPts val="1800"/>
              <a:buNone/>
              <a:defRPr sz="2400"/>
            </a:lvl5pPr>
            <a:lvl6pPr lvl="5" algn="r" rtl="0">
              <a:lnSpc>
                <a:spcPct val="100000"/>
              </a:lnSpc>
              <a:spcBef>
                <a:spcPts val="0"/>
              </a:spcBef>
              <a:spcAft>
                <a:spcPts val="0"/>
              </a:spcAft>
              <a:buSzPts val="1800"/>
              <a:buNone/>
              <a:defRPr sz="2400"/>
            </a:lvl6pPr>
            <a:lvl7pPr lvl="6" algn="r" rtl="0">
              <a:lnSpc>
                <a:spcPct val="100000"/>
              </a:lnSpc>
              <a:spcBef>
                <a:spcPts val="0"/>
              </a:spcBef>
              <a:spcAft>
                <a:spcPts val="0"/>
              </a:spcAft>
              <a:buSzPts val="1800"/>
              <a:buNone/>
              <a:defRPr sz="2400"/>
            </a:lvl7pPr>
            <a:lvl8pPr lvl="7" algn="r" rtl="0">
              <a:lnSpc>
                <a:spcPct val="100000"/>
              </a:lnSpc>
              <a:spcBef>
                <a:spcPts val="0"/>
              </a:spcBef>
              <a:spcAft>
                <a:spcPts val="0"/>
              </a:spcAft>
              <a:buSzPts val="1800"/>
              <a:buNone/>
              <a:defRPr sz="2400"/>
            </a:lvl8pPr>
            <a:lvl9pPr lvl="8" algn="r" rtl="0">
              <a:lnSpc>
                <a:spcPct val="100000"/>
              </a:lnSpc>
              <a:spcBef>
                <a:spcPts val="0"/>
              </a:spcBef>
              <a:spcAft>
                <a:spcPts val="0"/>
              </a:spcAft>
              <a:buSzPts val="1800"/>
              <a:buNone/>
              <a:defRPr sz="2400"/>
            </a:lvl9pPr>
          </a:lstStyle>
          <a:p>
            <a:endParaRPr/>
          </a:p>
        </p:txBody>
      </p:sp>
      <p:sp>
        <p:nvSpPr>
          <p:cNvPr id="223" name="Google Shape;223;p21"/>
          <p:cNvSpPr txBox="1">
            <a:spLocks noGrp="1"/>
          </p:cNvSpPr>
          <p:nvPr>
            <p:ph type="title" hasCustomPrompt="1"/>
          </p:nvPr>
        </p:nvSpPr>
        <p:spPr>
          <a:xfrm>
            <a:off x="6556244" y="861933"/>
            <a:ext cx="4241600" cy="1471600"/>
          </a:xfrm>
          <a:prstGeom prst="rect">
            <a:avLst/>
          </a:prstGeom>
        </p:spPr>
        <p:txBody>
          <a:bodyPr spcFirstLastPara="1" wrap="square" lIns="91425" tIns="0" rIns="91425" bIns="0" anchor="b" anchorCtr="0">
            <a:noAutofit/>
          </a:bodyPr>
          <a:lstStyle>
            <a:lvl1pPr lvl="0" algn="r" rtl="0">
              <a:spcBef>
                <a:spcPts val="0"/>
              </a:spcBef>
              <a:spcAft>
                <a:spcPts val="0"/>
              </a:spcAft>
              <a:buClr>
                <a:srgbClr val="EA8C6D"/>
              </a:buClr>
              <a:buSzPts val="10900"/>
              <a:buFont typeface="Amatic SC"/>
              <a:buNone/>
              <a:defRPr sz="8000" b="1">
                <a:solidFill>
                  <a:srgbClr val="EA8C6D"/>
                </a:solidFill>
                <a:latin typeface="Amatic SC"/>
                <a:ea typeface="Amatic SC"/>
                <a:cs typeface="Amatic SC"/>
                <a:sym typeface="Amatic SC"/>
              </a:defRPr>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224" name="Google Shape;224;p21"/>
          <p:cNvSpPr txBox="1">
            <a:spLocks noGrp="1"/>
          </p:cNvSpPr>
          <p:nvPr>
            <p:ph type="subTitle" idx="2"/>
          </p:nvPr>
        </p:nvSpPr>
        <p:spPr>
          <a:xfrm>
            <a:off x="1367249" y="2422033"/>
            <a:ext cx="4241600" cy="944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800"/>
              <a:buFont typeface="Happy Monkey"/>
              <a:buNone/>
              <a:defRPr sz="2533">
                <a:solidFill>
                  <a:schemeClr val="dk1"/>
                </a:solidFill>
                <a:latin typeface="Mallanna"/>
                <a:ea typeface="Mallanna"/>
                <a:cs typeface="Mallanna"/>
                <a:sym typeface="Mallanna"/>
              </a:defRPr>
            </a:lvl1pPr>
            <a:lvl2pPr lvl="1" algn="r" rtl="0">
              <a:lnSpc>
                <a:spcPct val="100000"/>
              </a:lnSpc>
              <a:spcBef>
                <a:spcPts val="0"/>
              </a:spcBef>
              <a:spcAft>
                <a:spcPts val="0"/>
              </a:spcAft>
              <a:buSzPts val="1800"/>
              <a:buNone/>
              <a:defRPr sz="2400"/>
            </a:lvl2pPr>
            <a:lvl3pPr lvl="2" algn="r" rtl="0">
              <a:lnSpc>
                <a:spcPct val="100000"/>
              </a:lnSpc>
              <a:spcBef>
                <a:spcPts val="0"/>
              </a:spcBef>
              <a:spcAft>
                <a:spcPts val="0"/>
              </a:spcAft>
              <a:buSzPts val="1800"/>
              <a:buNone/>
              <a:defRPr sz="2400"/>
            </a:lvl3pPr>
            <a:lvl4pPr lvl="3" algn="r" rtl="0">
              <a:lnSpc>
                <a:spcPct val="100000"/>
              </a:lnSpc>
              <a:spcBef>
                <a:spcPts val="0"/>
              </a:spcBef>
              <a:spcAft>
                <a:spcPts val="0"/>
              </a:spcAft>
              <a:buSzPts val="1800"/>
              <a:buNone/>
              <a:defRPr sz="2400"/>
            </a:lvl4pPr>
            <a:lvl5pPr lvl="4" algn="r" rtl="0">
              <a:lnSpc>
                <a:spcPct val="100000"/>
              </a:lnSpc>
              <a:spcBef>
                <a:spcPts val="0"/>
              </a:spcBef>
              <a:spcAft>
                <a:spcPts val="0"/>
              </a:spcAft>
              <a:buSzPts val="1800"/>
              <a:buNone/>
              <a:defRPr sz="2400"/>
            </a:lvl5pPr>
            <a:lvl6pPr lvl="5" algn="r" rtl="0">
              <a:lnSpc>
                <a:spcPct val="100000"/>
              </a:lnSpc>
              <a:spcBef>
                <a:spcPts val="0"/>
              </a:spcBef>
              <a:spcAft>
                <a:spcPts val="0"/>
              </a:spcAft>
              <a:buSzPts val="1800"/>
              <a:buNone/>
              <a:defRPr sz="2400"/>
            </a:lvl6pPr>
            <a:lvl7pPr lvl="6" algn="r" rtl="0">
              <a:lnSpc>
                <a:spcPct val="100000"/>
              </a:lnSpc>
              <a:spcBef>
                <a:spcPts val="0"/>
              </a:spcBef>
              <a:spcAft>
                <a:spcPts val="0"/>
              </a:spcAft>
              <a:buSzPts val="1800"/>
              <a:buNone/>
              <a:defRPr sz="2400"/>
            </a:lvl7pPr>
            <a:lvl8pPr lvl="7" algn="r" rtl="0">
              <a:lnSpc>
                <a:spcPct val="100000"/>
              </a:lnSpc>
              <a:spcBef>
                <a:spcPts val="0"/>
              </a:spcBef>
              <a:spcAft>
                <a:spcPts val="0"/>
              </a:spcAft>
              <a:buSzPts val="1800"/>
              <a:buNone/>
              <a:defRPr sz="2400"/>
            </a:lvl8pPr>
            <a:lvl9pPr lvl="8" algn="r" rtl="0">
              <a:lnSpc>
                <a:spcPct val="100000"/>
              </a:lnSpc>
              <a:spcBef>
                <a:spcPts val="0"/>
              </a:spcBef>
              <a:spcAft>
                <a:spcPts val="0"/>
              </a:spcAft>
              <a:buSzPts val="1800"/>
              <a:buNone/>
              <a:defRPr sz="2400"/>
            </a:lvl9pPr>
          </a:lstStyle>
          <a:p>
            <a:endParaRPr/>
          </a:p>
        </p:txBody>
      </p:sp>
      <p:sp>
        <p:nvSpPr>
          <p:cNvPr id="225" name="Google Shape;225;p21"/>
          <p:cNvSpPr txBox="1">
            <a:spLocks noGrp="1"/>
          </p:cNvSpPr>
          <p:nvPr>
            <p:ph type="title" idx="3" hasCustomPrompt="1"/>
          </p:nvPr>
        </p:nvSpPr>
        <p:spPr>
          <a:xfrm>
            <a:off x="1233449" y="861933"/>
            <a:ext cx="4584800" cy="1471600"/>
          </a:xfrm>
          <a:prstGeom prst="rect">
            <a:avLst/>
          </a:prstGeom>
        </p:spPr>
        <p:txBody>
          <a:bodyPr spcFirstLastPara="1" wrap="square" lIns="91425" tIns="0" rIns="91425" bIns="0" anchor="b" anchorCtr="0">
            <a:noAutofit/>
          </a:bodyPr>
          <a:lstStyle>
            <a:lvl1pPr lvl="0" rtl="0">
              <a:spcBef>
                <a:spcPts val="0"/>
              </a:spcBef>
              <a:spcAft>
                <a:spcPts val="0"/>
              </a:spcAft>
              <a:buClr>
                <a:srgbClr val="EA8C6D"/>
              </a:buClr>
              <a:buSzPts val="10900"/>
              <a:buFont typeface="Amatic SC"/>
              <a:buNone/>
              <a:defRPr sz="8000" b="1">
                <a:solidFill>
                  <a:srgbClr val="EA8C6D"/>
                </a:solidFill>
                <a:latin typeface="Amatic SC"/>
                <a:ea typeface="Amatic SC"/>
                <a:cs typeface="Amatic SC"/>
                <a:sym typeface="Amatic SC"/>
              </a:defRPr>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226" name="Google Shape;226;p21"/>
          <p:cNvSpPr txBox="1">
            <a:spLocks noGrp="1"/>
          </p:cNvSpPr>
          <p:nvPr>
            <p:ph type="subTitle" idx="4"/>
          </p:nvPr>
        </p:nvSpPr>
        <p:spPr>
          <a:xfrm>
            <a:off x="6556516" y="5187667"/>
            <a:ext cx="4241600" cy="944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1800"/>
              <a:buFont typeface="Happy Monkey"/>
              <a:buNone/>
              <a:defRPr sz="2533">
                <a:solidFill>
                  <a:schemeClr val="dk1"/>
                </a:solidFill>
                <a:latin typeface="Mallanna"/>
                <a:ea typeface="Mallanna"/>
                <a:cs typeface="Mallanna"/>
                <a:sym typeface="Mallanna"/>
              </a:defRPr>
            </a:lvl1pPr>
            <a:lvl2pPr lvl="1" algn="r" rtl="0">
              <a:lnSpc>
                <a:spcPct val="100000"/>
              </a:lnSpc>
              <a:spcBef>
                <a:spcPts val="0"/>
              </a:spcBef>
              <a:spcAft>
                <a:spcPts val="0"/>
              </a:spcAft>
              <a:buSzPts val="1800"/>
              <a:buNone/>
              <a:defRPr sz="2400"/>
            </a:lvl2pPr>
            <a:lvl3pPr lvl="2" algn="r" rtl="0">
              <a:lnSpc>
                <a:spcPct val="100000"/>
              </a:lnSpc>
              <a:spcBef>
                <a:spcPts val="0"/>
              </a:spcBef>
              <a:spcAft>
                <a:spcPts val="0"/>
              </a:spcAft>
              <a:buSzPts val="1800"/>
              <a:buNone/>
              <a:defRPr sz="2400"/>
            </a:lvl3pPr>
            <a:lvl4pPr lvl="3" algn="r" rtl="0">
              <a:lnSpc>
                <a:spcPct val="100000"/>
              </a:lnSpc>
              <a:spcBef>
                <a:spcPts val="0"/>
              </a:spcBef>
              <a:spcAft>
                <a:spcPts val="0"/>
              </a:spcAft>
              <a:buSzPts val="1800"/>
              <a:buNone/>
              <a:defRPr sz="2400"/>
            </a:lvl4pPr>
            <a:lvl5pPr lvl="4" algn="r" rtl="0">
              <a:lnSpc>
                <a:spcPct val="100000"/>
              </a:lnSpc>
              <a:spcBef>
                <a:spcPts val="0"/>
              </a:spcBef>
              <a:spcAft>
                <a:spcPts val="0"/>
              </a:spcAft>
              <a:buSzPts val="1800"/>
              <a:buNone/>
              <a:defRPr sz="2400"/>
            </a:lvl5pPr>
            <a:lvl6pPr lvl="5" algn="r" rtl="0">
              <a:lnSpc>
                <a:spcPct val="100000"/>
              </a:lnSpc>
              <a:spcBef>
                <a:spcPts val="0"/>
              </a:spcBef>
              <a:spcAft>
                <a:spcPts val="0"/>
              </a:spcAft>
              <a:buSzPts val="1800"/>
              <a:buNone/>
              <a:defRPr sz="2400"/>
            </a:lvl6pPr>
            <a:lvl7pPr lvl="6" algn="r" rtl="0">
              <a:lnSpc>
                <a:spcPct val="100000"/>
              </a:lnSpc>
              <a:spcBef>
                <a:spcPts val="0"/>
              </a:spcBef>
              <a:spcAft>
                <a:spcPts val="0"/>
              </a:spcAft>
              <a:buSzPts val="1800"/>
              <a:buNone/>
              <a:defRPr sz="2400"/>
            </a:lvl7pPr>
            <a:lvl8pPr lvl="7" algn="r" rtl="0">
              <a:lnSpc>
                <a:spcPct val="100000"/>
              </a:lnSpc>
              <a:spcBef>
                <a:spcPts val="0"/>
              </a:spcBef>
              <a:spcAft>
                <a:spcPts val="0"/>
              </a:spcAft>
              <a:buSzPts val="1800"/>
              <a:buNone/>
              <a:defRPr sz="2400"/>
            </a:lvl8pPr>
            <a:lvl9pPr lvl="8" algn="r" rtl="0">
              <a:lnSpc>
                <a:spcPct val="100000"/>
              </a:lnSpc>
              <a:spcBef>
                <a:spcPts val="0"/>
              </a:spcBef>
              <a:spcAft>
                <a:spcPts val="0"/>
              </a:spcAft>
              <a:buSzPts val="1800"/>
              <a:buNone/>
              <a:defRPr sz="2400"/>
            </a:lvl9pPr>
          </a:lstStyle>
          <a:p>
            <a:endParaRPr/>
          </a:p>
        </p:txBody>
      </p:sp>
      <p:sp>
        <p:nvSpPr>
          <p:cNvPr id="227" name="Google Shape;227;p21"/>
          <p:cNvSpPr txBox="1">
            <a:spLocks noGrp="1"/>
          </p:cNvSpPr>
          <p:nvPr>
            <p:ph type="title" idx="5" hasCustomPrompt="1"/>
          </p:nvPr>
        </p:nvSpPr>
        <p:spPr>
          <a:xfrm>
            <a:off x="6534551" y="3716067"/>
            <a:ext cx="4424000" cy="1471600"/>
          </a:xfrm>
          <a:prstGeom prst="rect">
            <a:avLst/>
          </a:prstGeom>
        </p:spPr>
        <p:txBody>
          <a:bodyPr spcFirstLastPara="1" wrap="square" lIns="91425" tIns="0" rIns="91425" bIns="0" anchor="b" anchorCtr="0">
            <a:noAutofit/>
          </a:bodyPr>
          <a:lstStyle>
            <a:lvl1pPr lvl="0" algn="r" rtl="0">
              <a:spcBef>
                <a:spcPts val="0"/>
              </a:spcBef>
              <a:spcAft>
                <a:spcPts val="0"/>
              </a:spcAft>
              <a:buClr>
                <a:srgbClr val="EA8C6D"/>
              </a:buClr>
              <a:buSzPts val="10900"/>
              <a:buFont typeface="Amatic SC"/>
              <a:buNone/>
              <a:defRPr sz="8000" b="1">
                <a:solidFill>
                  <a:srgbClr val="EA8C6D"/>
                </a:solidFill>
                <a:latin typeface="Amatic SC"/>
                <a:ea typeface="Amatic SC"/>
                <a:cs typeface="Amatic SC"/>
                <a:sym typeface="Amatic SC"/>
              </a:defRPr>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1371469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Headline">
  <p:cSld name="Headline">
    <p:spTree>
      <p:nvGrpSpPr>
        <p:cNvPr id="1" name="Shape 228"/>
        <p:cNvGrpSpPr/>
        <p:nvPr/>
      </p:nvGrpSpPr>
      <p:grpSpPr>
        <a:xfrm>
          <a:off x="0" y="0"/>
          <a:ext cx="0" cy="0"/>
          <a:chOff x="0" y="0"/>
          <a:chExt cx="0" cy="0"/>
        </a:xfrm>
      </p:grpSpPr>
      <p:grpSp>
        <p:nvGrpSpPr>
          <p:cNvPr id="229" name="Google Shape;229;p22"/>
          <p:cNvGrpSpPr/>
          <p:nvPr/>
        </p:nvGrpSpPr>
        <p:grpSpPr>
          <a:xfrm flipH="1">
            <a:off x="-508007" y="-414622"/>
            <a:ext cx="12700005" cy="7266521"/>
            <a:chOff x="-5" y="-310967"/>
            <a:chExt cx="9525004" cy="5449891"/>
          </a:xfrm>
        </p:grpSpPr>
        <p:sp>
          <p:nvSpPr>
            <p:cNvPr id="230" name="Google Shape;230;p22"/>
            <p:cNvSpPr/>
            <p:nvPr/>
          </p:nvSpPr>
          <p:spPr>
            <a:xfrm flipH="1">
              <a:off x="-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31" name="Google Shape;231;p22"/>
            <p:cNvGrpSpPr/>
            <p:nvPr/>
          </p:nvGrpSpPr>
          <p:grpSpPr>
            <a:xfrm rot="5400000" flipH="1">
              <a:off x="-525343" y="2297373"/>
              <a:ext cx="3366902" cy="2316200"/>
              <a:chOff x="529875" y="3526025"/>
              <a:chExt cx="1175225" cy="808475"/>
            </a:xfrm>
          </p:grpSpPr>
          <p:sp>
            <p:nvSpPr>
              <p:cNvPr id="232" name="Google Shape;232;p22"/>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2"/>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2"/>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2"/>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2"/>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7" name="Google Shape;237;p22"/>
            <p:cNvGrpSpPr/>
            <p:nvPr/>
          </p:nvGrpSpPr>
          <p:grpSpPr>
            <a:xfrm rot="5400000">
              <a:off x="6670362" y="338964"/>
              <a:ext cx="3504568" cy="2204706"/>
              <a:chOff x="5117883" y="2640267"/>
              <a:chExt cx="1210350" cy="761425"/>
            </a:xfrm>
          </p:grpSpPr>
          <p:sp>
            <p:nvSpPr>
              <p:cNvPr id="238" name="Google Shape;238;p22"/>
              <p:cNvSpPr/>
              <p:nvPr/>
            </p:nvSpPr>
            <p:spPr>
              <a:xfrm>
                <a:off x="5117883" y="2640267"/>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2"/>
              <p:cNvSpPr/>
              <p:nvPr/>
            </p:nvSpPr>
            <p:spPr>
              <a:xfrm>
                <a:off x="5117883" y="2640267"/>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40" name="Google Shape;240;p22"/>
          <p:cNvSpPr txBox="1">
            <a:spLocks noGrp="1"/>
          </p:cNvSpPr>
          <p:nvPr>
            <p:ph type="title"/>
          </p:nvPr>
        </p:nvSpPr>
        <p:spPr>
          <a:xfrm>
            <a:off x="1776400" y="4045133"/>
            <a:ext cx="7728000" cy="6164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Clr>
                <a:srgbClr val="EA8C6D"/>
              </a:buClr>
              <a:buSzPts val="5800"/>
              <a:buFont typeface="Amatic SC"/>
              <a:buNone/>
              <a:defRPr sz="7733" b="1">
                <a:solidFill>
                  <a:srgbClr val="EA8C6D"/>
                </a:solidFill>
                <a:latin typeface="Amatic SC"/>
                <a:ea typeface="Amatic SC"/>
                <a:cs typeface="Amatic SC"/>
                <a:sym typeface="Amatic SC"/>
              </a:defRPr>
            </a:lvl1pPr>
            <a:lvl2pPr lvl="1" rtl="0">
              <a:spcBef>
                <a:spcPts val="0"/>
              </a:spcBef>
              <a:spcAft>
                <a:spcPts val="0"/>
              </a:spcAft>
              <a:buSzPts val="4800"/>
              <a:buFont typeface="Amatic SC"/>
              <a:buNone/>
              <a:defRPr sz="6400">
                <a:latin typeface="Amatic SC"/>
                <a:ea typeface="Amatic SC"/>
                <a:cs typeface="Amatic SC"/>
                <a:sym typeface="Amatic SC"/>
              </a:defRPr>
            </a:lvl2pPr>
            <a:lvl3pPr lvl="2" rtl="0">
              <a:spcBef>
                <a:spcPts val="0"/>
              </a:spcBef>
              <a:spcAft>
                <a:spcPts val="0"/>
              </a:spcAft>
              <a:buSzPts val="4800"/>
              <a:buFont typeface="Amatic SC"/>
              <a:buNone/>
              <a:defRPr sz="6400">
                <a:latin typeface="Amatic SC"/>
                <a:ea typeface="Amatic SC"/>
                <a:cs typeface="Amatic SC"/>
                <a:sym typeface="Amatic SC"/>
              </a:defRPr>
            </a:lvl3pPr>
            <a:lvl4pPr lvl="3" rtl="0">
              <a:spcBef>
                <a:spcPts val="0"/>
              </a:spcBef>
              <a:spcAft>
                <a:spcPts val="0"/>
              </a:spcAft>
              <a:buSzPts val="4800"/>
              <a:buFont typeface="Amatic SC"/>
              <a:buNone/>
              <a:defRPr sz="6400">
                <a:latin typeface="Amatic SC"/>
                <a:ea typeface="Amatic SC"/>
                <a:cs typeface="Amatic SC"/>
                <a:sym typeface="Amatic SC"/>
              </a:defRPr>
            </a:lvl4pPr>
            <a:lvl5pPr lvl="4" rtl="0">
              <a:spcBef>
                <a:spcPts val="0"/>
              </a:spcBef>
              <a:spcAft>
                <a:spcPts val="0"/>
              </a:spcAft>
              <a:buSzPts val="4800"/>
              <a:buFont typeface="Amatic SC"/>
              <a:buNone/>
              <a:defRPr sz="6400">
                <a:latin typeface="Amatic SC"/>
                <a:ea typeface="Amatic SC"/>
                <a:cs typeface="Amatic SC"/>
                <a:sym typeface="Amatic SC"/>
              </a:defRPr>
            </a:lvl5pPr>
            <a:lvl6pPr lvl="5" rtl="0">
              <a:spcBef>
                <a:spcPts val="0"/>
              </a:spcBef>
              <a:spcAft>
                <a:spcPts val="0"/>
              </a:spcAft>
              <a:buSzPts val="4800"/>
              <a:buFont typeface="Amatic SC"/>
              <a:buNone/>
              <a:defRPr sz="6400">
                <a:latin typeface="Amatic SC"/>
                <a:ea typeface="Amatic SC"/>
                <a:cs typeface="Amatic SC"/>
                <a:sym typeface="Amatic SC"/>
              </a:defRPr>
            </a:lvl6pPr>
            <a:lvl7pPr lvl="6" rtl="0">
              <a:spcBef>
                <a:spcPts val="0"/>
              </a:spcBef>
              <a:spcAft>
                <a:spcPts val="0"/>
              </a:spcAft>
              <a:buSzPts val="4800"/>
              <a:buFont typeface="Amatic SC"/>
              <a:buNone/>
              <a:defRPr sz="6400">
                <a:latin typeface="Amatic SC"/>
                <a:ea typeface="Amatic SC"/>
                <a:cs typeface="Amatic SC"/>
                <a:sym typeface="Amatic SC"/>
              </a:defRPr>
            </a:lvl7pPr>
            <a:lvl8pPr lvl="7" rtl="0">
              <a:spcBef>
                <a:spcPts val="0"/>
              </a:spcBef>
              <a:spcAft>
                <a:spcPts val="0"/>
              </a:spcAft>
              <a:buSzPts val="4800"/>
              <a:buFont typeface="Amatic SC"/>
              <a:buNone/>
              <a:defRPr sz="6400">
                <a:latin typeface="Amatic SC"/>
                <a:ea typeface="Amatic SC"/>
                <a:cs typeface="Amatic SC"/>
                <a:sym typeface="Amatic SC"/>
              </a:defRPr>
            </a:lvl8pPr>
            <a:lvl9pPr lvl="8" rtl="0">
              <a:spcBef>
                <a:spcPts val="0"/>
              </a:spcBef>
              <a:spcAft>
                <a:spcPts val="0"/>
              </a:spcAft>
              <a:buSzPts val="4800"/>
              <a:buFont typeface="Amatic SC"/>
              <a:buNone/>
              <a:defRPr sz="6400">
                <a:latin typeface="Amatic SC"/>
                <a:ea typeface="Amatic SC"/>
                <a:cs typeface="Amatic SC"/>
                <a:sym typeface="Amatic SC"/>
              </a:defRPr>
            </a:lvl9pPr>
          </a:lstStyle>
          <a:p>
            <a:endParaRPr/>
          </a:p>
        </p:txBody>
      </p:sp>
      <p:sp>
        <p:nvSpPr>
          <p:cNvPr id="241" name="Google Shape;241;p22"/>
          <p:cNvSpPr txBox="1">
            <a:spLocks noGrp="1"/>
          </p:cNvSpPr>
          <p:nvPr>
            <p:ph type="title" idx="2" hasCustomPrompt="1"/>
          </p:nvPr>
        </p:nvSpPr>
        <p:spPr>
          <a:xfrm>
            <a:off x="1736000" y="1492800"/>
            <a:ext cx="2469600" cy="2444000"/>
          </a:xfrm>
          <a:prstGeom prst="rect">
            <a:avLst/>
          </a:prstGeom>
        </p:spPr>
        <p:txBody>
          <a:bodyPr spcFirstLastPara="1" wrap="square" lIns="91425" tIns="0" rIns="91425" bIns="0" anchor="b" anchorCtr="0">
            <a:noAutofit/>
          </a:bodyPr>
          <a:lstStyle>
            <a:lvl1pPr lvl="0" rtl="0">
              <a:spcBef>
                <a:spcPts val="0"/>
              </a:spcBef>
              <a:spcAft>
                <a:spcPts val="0"/>
              </a:spcAft>
              <a:buClr>
                <a:srgbClr val="EA8C6D"/>
              </a:buClr>
              <a:buSzPts val="14100"/>
              <a:buFont typeface="Amatic SC"/>
              <a:buNone/>
              <a:defRPr sz="18800" b="1">
                <a:solidFill>
                  <a:srgbClr val="EA8C6D"/>
                </a:solidFill>
                <a:latin typeface="Amatic SC"/>
                <a:ea typeface="Amatic SC"/>
                <a:cs typeface="Amatic SC"/>
                <a:sym typeface="Amatic SC"/>
              </a:defRPr>
            </a:lvl1pPr>
            <a:lvl2pPr lvl="1" rtl="0">
              <a:spcBef>
                <a:spcPts val="0"/>
              </a:spcBef>
              <a:spcAft>
                <a:spcPts val="0"/>
              </a:spcAft>
              <a:buSzPts val="12000"/>
              <a:buNone/>
              <a:defRPr sz="16000"/>
            </a:lvl2pPr>
            <a:lvl3pPr lvl="2" rtl="0">
              <a:spcBef>
                <a:spcPts val="0"/>
              </a:spcBef>
              <a:spcAft>
                <a:spcPts val="0"/>
              </a:spcAft>
              <a:buSzPts val="12000"/>
              <a:buNone/>
              <a:defRPr sz="16000"/>
            </a:lvl3pPr>
            <a:lvl4pPr lvl="3" rtl="0">
              <a:spcBef>
                <a:spcPts val="0"/>
              </a:spcBef>
              <a:spcAft>
                <a:spcPts val="0"/>
              </a:spcAft>
              <a:buSzPts val="12000"/>
              <a:buNone/>
              <a:defRPr sz="16000"/>
            </a:lvl4pPr>
            <a:lvl5pPr lvl="4" rtl="0">
              <a:spcBef>
                <a:spcPts val="0"/>
              </a:spcBef>
              <a:spcAft>
                <a:spcPts val="0"/>
              </a:spcAft>
              <a:buSzPts val="12000"/>
              <a:buNone/>
              <a:defRPr sz="16000"/>
            </a:lvl5pPr>
            <a:lvl6pPr lvl="5" rtl="0">
              <a:spcBef>
                <a:spcPts val="0"/>
              </a:spcBef>
              <a:spcAft>
                <a:spcPts val="0"/>
              </a:spcAft>
              <a:buSzPts val="12000"/>
              <a:buNone/>
              <a:defRPr sz="16000"/>
            </a:lvl6pPr>
            <a:lvl7pPr lvl="6" rtl="0">
              <a:spcBef>
                <a:spcPts val="0"/>
              </a:spcBef>
              <a:spcAft>
                <a:spcPts val="0"/>
              </a:spcAft>
              <a:buSzPts val="12000"/>
              <a:buNone/>
              <a:defRPr sz="16000"/>
            </a:lvl7pPr>
            <a:lvl8pPr lvl="7" rtl="0">
              <a:spcBef>
                <a:spcPts val="0"/>
              </a:spcBef>
              <a:spcAft>
                <a:spcPts val="0"/>
              </a:spcAft>
              <a:buSzPts val="12000"/>
              <a:buNone/>
              <a:defRPr sz="16000"/>
            </a:lvl8pPr>
            <a:lvl9pPr lvl="8" rtl="0">
              <a:spcBef>
                <a:spcPts val="0"/>
              </a:spcBef>
              <a:spcAft>
                <a:spcPts val="0"/>
              </a:spcAft>
              <a:buSzPts val="12000"/>
              <a:buNone/>
              <a:defRPr sz="16000"/>
            </a:lvl9pPr>
          </a:lstStyle>
          <a:p>
            <a:r>
              <a:t>xx%</a:t>
            </a:r>
          </a:p>
        </p:txBody>
      </p:sp>
      <p:sp>
        <p:nvSpPr>
          <p:cNvPr id="242" name="Google Shape;242;p22"/>
          <p:cNvSpPr txBox="1">
            <a:spLocks noGrp="1"/>
          </p:cNvSpPr>
          <p:nvPr>
            <p:ph type="subTitle" idx="1"/>
          </p:nvPr>
        </p:nvSpPr>
        <p:spPr>
          <a:xfrm>
            <a:off x="1965600" y="4881067"/>
            <a:ext cx="7538800" cy="8644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500"/>
              <a:buFont typeface="Happy Monkey"/>
              <a:buNone/>
              <a:defRPr sz="2667">
                <a:solidFill>
                  <a:schemeClr val="dk1"/>
                </a:solidFill>
                <a:latin typeface="Mallanna"/>
                <a:ea typeface="Mallanna"/>
                <a:cs typeface="Mallanna"/>
                <a:sym typeface="Mallanna"/>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10828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243"/>
        <p:cNvGrpSpPr/>
        <p:nvPr/>
      </p:nvGrpSpPr>
      <p:grpSpPr>
        <a:xfrm>
          <a:off x="0" y="0"/>
          <a:ext cx="0" cy="0"/>
          <a:chOff x="0" y="0"/>
          <a:chExt cx="0" cy="0"/>
        </a:xfrm>
      </p:grpSpPr>
      <p:grpSp>
        <p:nvGrpSpPr>
          <p:cNvPr id="244" name="Google Shape;244;p23"/>
          <p:cNvGrpSpPr/>
          <p:nvPr/>
        </p:nvGrpSpPr>
        <p:grpSpPr>
          <a:xfrm>
            <a:off x="195664" y="3388869"/>
            <a:ext cx="11996565" cy="3463148"/>
            <a:chOff x="1213475" y="1281350"/>
            <a:chExt cx="3125625" cy="902300"/>
          </a:xfrm>
        </p:grpSpPr>
        <p:sp>
          <p:nvSpPr>
            <p:cNvPr id="245" name="Google Shape;245;p23"/>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3"/>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247" name="Google Shape;247;p23"/>
          <p:cNvPicPr preferRelativeResize="0"/>
          <p:nvPr/>
        </p:nvPicPr>
        <p:blipFill>
          <a:blip r:embed="rId2">
            <a:alphaModFix/>
          </a:blip>
          <a:stretch>
            <a:fillRect/>
          </a:stretch>
        </p:blipFill>
        <p:spPr>
          <a:xfrm>
            <a:off x="227" y="0"/>
            <a:ext cx="12191996" cy="6855197"/>
          </a:xfrm>
          <a:prstGeom prst="rect">
            <a:avLst/>
          </a:prstGeom>
          <a:noFill/>
          <a:ln>
            <a:noFill/>
          </a:ln>
        </p:spPr>
      </p:pic>
      <p:sp>
        <p:nvSpPr>
          <p:cNvPr id="248" name="Google Shape;248;p23"/>
          <p:cNvSpPr txBox="1">
            <a:spLocks noGrp="1"/>
          </p:cNvSpPr>
          <p:nvPr>
            <p:ph type="ctrTitle"/>
          </p:nvPr>
        </p:nvSpPr>
        <p:spPr>
          <a:xfrm>
            <a:off x="950967" y="720000"/>
            <a:ext cx="5145200" cy="3673200"/>
          </a:xfrm>
          <a:prstGeom prst="rect">
            <a:avLst/>
          </a:prstGeom>
        </p:spPr>
        <p:txBody>
          <a:bodyPr spcFirstLastPara="1" wrap="square" lIns="0" tIns="0" rIns="0" bIns="0" anchor="b" anchorCtr="0">
            <a:noAutofit/>
          </a:bodyPr>
          <a:lstStyle>
            <a:lvl1pPr lvl="0" rtl="0">
              <a:spcBef>
                <a:spcPts val="0"/>
              </a:spcBef>
              <a:spcAft>
                <a:spcPts val="0"/>
              </a:spcAft>
              <a:buClr>
                <a:srgbClr val="EA8C6D"/>
              </a:buClr>
              <a:buSzPts val="8300"/>
              <a:buFont typeface="Amatic SC"/>
              <a:buNone/>
              <a:defRPr sz="10666" b="1">
                <a:solidFill>
                  <a:srgbClr val="EA8C6D"/>
                </a:solidFill>
                <a:latin typeface="Amatic SC"/>
                <a:ea typeface="Amatic SC"/>
                <a:cs typeface="Amatic SC"/>
                <a:sym typeface="Amatic SC"/>
              </a:defRPr>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1441355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4"/>
        <p:cNvGrpSpPr/>
        <p:nvPr/>
      </p:nvGrpSpPr>
      <p:grpSpPr>
        <a:xfrm>
          <a:off x="0" y="0"/>
          <a:ext cx="0" cy="0"/>
          <a:chOff x="0" y="0"/>
          <a:chExt cx="0" cy="0"/>
        </a:xfrm>
      </p:grpSpPr>
      <p:grpSp>
        <p:nvGrpSpPr>
          <p:cNvPr id="35" name="Google Shape;35;p4"/>
          <p:cNvGrpSpPr/>
          <p:nvPr/>
        </p:nvGrpSpPr>
        <p:grpSpPr>
          <a:xfrm>
            <a:off x="24" y="-9"/>
            <a:ext cx="12191977" cy="6860860"/>
            <a:chOff x="17" y="-7"/>
            <a:chExt cx="9143983" cy="5145645"/>
          </a:xfrm>
        </p:grpSpPr>
        <p:grpSp>
          <p:nvGrpSpPr>
            <p:cNvPr id="36" name="Google Shape;36;p4"/>
            <p:cNvGrpSpPr/>
            <p:nvPr/>
          </p:nvGrpSpPr>
          <p:grpSpPr>
            <a:xfrm flipH="1">
              <a:off x="5713554" y="-7"/>
              <a:ext cx="3430446" cy="1998576"/>
              <a:chOff x="2387099" y="3646800"/>
              <a:chExt cx="1386375" cy="807701"/>
            </a:xfrm>
          </p:grpSpPr>
          <p:sp>
            <p:nvSpPr>
              <p:cNvPr id="37" name="Google Shape;37;p4"/>
              <p:cNvSpPr/>
              <p:nvPr/>
            </p:nvSpPr>
            <p:spPr>
              <a:xfrm>
                <a:off x="2387100" y="4186725"/>
                <a:ext cx="122700" cy="91000"/>
              </a:xfrm>
              <a:custGeom>
                <a:avLst/>
                <a:gdLst/>
                <a:ahLst/>
                <a:cxnLst/>
                <a:rect l="l" t="t" r="r" b="b"/>
                <a:pathLst>
                  <a:path w="4908" h="3640" extrusionOk="0">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4"/>
              <p:cNvSpPr/>
              <p:nvPr/>
            </p:nvSpPr>
            <p:spPr>
              <a:xfrm>
                <a:off x="3596828" y="3646803"/>
                <a:ext cx="128325" cy="225902"/>
              </a:xfrm>
              <a:custGeom>
                <a:avLst/>
                <a:gdLst/>
                <a:ahLst/>
                <a:cxnLst/>
                <a:rect l="l" t="t" r="r" b="b"/>
                <a:pathLst>
                  <a:path w="5133" h="10705" extrusionOk="0">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a:off x="2387100" y="3646800"/>
                <a:ext cx="128650" cy="202075"/>
              </a:xfrm>
              <a:custGeom>
                <a:avLst/>
                <a:gdLst/>
                <a:ahLst/>
                <a:cxnLst/>
                <a:rect l="l" t="t" r="r" b="b"/>
                <a:pathLst>
                  <a:path w="5146" h="8083" extrusionOk="0">
                    <a:moveTo>
                      <a:pt x="1" y="1"/>
                    </a:moveTo>
                    <a:lnTo>
                      <a:pt x="1" y="8082"/>
                    </a:lnTo>
                    <a:cubicBezTo>
                      <a:pt x="1582" y="5309"/>
                      <a:pt x="3314" y="2548"/>
                      <a:pt x="5146"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a:off x="2387099" y="3646803"/>
                <a:ext cx="1232950" cy="483564"/>
              </a:xfrm>
              <a:custGeom>
                <a:avLst/>
                <a:gdLst/>
                <a:ahLst/>
                <a:cxnLst/>
                <a:rect l="l" t="t" r="r" b="b"/>
                <a:pathLst>
                  <a:path w="49318" h="22915" extrusionOk="0">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4"/>
              <p:cNvSpPr/>
              <p:nvPr/>
            </p:nvSpPr>
            <p:spPr>
              <a:xfrm>
                <a:off x="2387099" y="3646803"/>
                <a:ext cx="1386375" cy="807698"/>
              </a:xfrm>
              <a:custGeom>
                <a:avLst/>
                <a:gdLst/>
                <a:ahLst/>
                <a:cxnLst/>
                <a:rect l="l" t="t" r="r" b="b"/>
                <a:pathLst>
                  <a:path w="55455" h="38275" extrusionOk="0">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4"/>
              <p:cNvSpPr/>
              <p:nvPr/>
            </p:nvSpPr>
            <p:spPr>
              <a:xfrm>
                <a:off x="2387100" y="4176675"/>
                <a:ext cx="135250" cy="48350"/>
              </a:xfrm>
              <a:custGeom>
                <a:avLst/>
                <a:gdLst/>
                <a:ahLst/>
                <a:cxnLst/>
                <a:rect l="l" t="t" r="r" b="b"/>
                <a:pathLst>
                  <a:path w="5410" h="1934" extrusionOk="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 name="Google Shape;43;p4"/>
            <p:cNvSpPr/>
            <p:nvPr/>
          </p:nvSpPr>
          <p:spPr>
            <a:xfrm rot="10800000">
              <a:off x="17" y="4053222"/>
              <a:ext cx="2065033" cy="1092415"/>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950967" y="719333"/>
            <a:ext cx="7702000" cy="573200"/>
          </a:xfrm>
          <a:prstGeom prst="rect">
            <a:avLst/>
          </a:prstGeom>
        </p:spPr>
        <p:txBody>
          <a:bodyPr spcFirstLastPara="1" wrap="square" lIns="0" tIns="0" rIns="0" bIns="0" anchor="t" anchorCtr="0">
            <a:noAutofit/>
          </a:bodyPr>
          <a:lstStyle>
            <a:lvl1pPr lvl="0">
              <a:spcBef>
                <a:spcPts val="0"/>
              </a:spcBef>
              <a:spcAft>
                <a:spcPts val="0"/>
              </a:spcAft>
              <a:buSzPts val="2800"/>
              <a:buNone/>
              <a:defRPr sz="4667"/>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5" name="Google Shape;45;p4"/>
          <p:cNvSpPr txBox="1">
            <a:spLocks noGrp="1"/>
          </p:cNvSpPr>
          <p:nvPr>
            <p:ph type="body" idx="1"/>
          </p:nvPr>
        </p:nvSpPr>
        <p:spPr>
          <a:xfrm>
            <a:off x="950967" y="1536633"/>
            <a:ext cx="10290000" cy="45552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chemeClr val="lt1"/>
              </a:buClr>
              <a:buSzPts val="1200"/>
              <a:buFont typeface="Livvic"/>
              <a:buChar char="●"/>
              <a:defRPr sz="1600"/>
            </a:lvl1pPr>
            <a:lvl2pPr marL="1219170" lvl="1" indent="-406390">
              <a:spcBef>
                <a:spcPts val="2133"/>
              </a:spcBef>
              <a:spcAft>
                <a:spcPts val="0"/>
              </a:spcAft>
              <a:buClr>
                <a:srgbClr val="434343"/>
              </a:buClr>
              <a:buSzPts val="1200"/>
              <a:buFont typeface="Roboto Condensed Light"/>
              <a:buChar char="○"/>
              <a:defRPr/>
            </a:lvl2pPr>
            <a:lvl3pPr marL="1828754" lvl="2" indent="-406390">
              <a:spcBef>
                <a:spcPts val="2133"/>
              </a:spcBef>
              <a:spcAft>
                <a:spcPts val="0"/>
              </a:spcAft>
              <a:buClr>
                <a:srgbClr val="434343"/>
              </a:buClr>
              <a:buSzPts val="1200"/>
              <a:buFont typeface="Roboto Condensed Light"/>
              <a:buChar char="■"/>
              <a:defRPr/>
            </a:lvl3pPr>
            <a:lvl4pPr marL="2438339" lvl="3" indent="-406390">
              <a:spcBef>
                <a:spcPts val="2133"/>
              </a:spcBef>
              <a:spcAft>
                <a:spcPts val="0"/>
              </a:spcAft>
              <a:buClr>
                <a:srgbClr val="434343"/>
              </a:buClr>
              <a:buSzPts val="1200"/>
              <a:buFont typeface="Roboto Condensed Light"/>
              <a:buChar char="●"/>
              <a:defRPr/>
            </a:lvl4pPr>
            <a:lvl5pPr marL="3047924" lvl="4" indent="-406390">
              <a:spcBef>
                <a:spcPts val="2133"/>
              </a:spcBef>
              <a:spcAft>
                <a:spcPts val="0"/>
              </a:spcAft>
              <a:buClr>
                <a:srgbClr val="434343"/>
              </a:buClr>
              <a:buSzPts val="1200"/>
              <a:buFont typeface="Roboto Condensed Light"/>
              <a:buChar char="○"/>
              <a:defRPr/>
            </a:lvl5pPr>
            <a:lvl6pPr marL="3657509" lvl="5" indent="-406390">
              <a:spcBef>
                <a:spcPts val="2133"/>
              </a:spcBef>
              <a:spcAft>
                <a:spcPts val="0"/>
              </a:spcAft>
              <a:buClr>
                <a:srgbClr val="434343"/>
              </a:buClr>
              <a:buSzPts val="1200"/>
              <a:buFont typeface="Roboto Condensed Light"/>
              <a:buChar char="■"/>
              <a:defRPr/>
            </a:lvl6pPr>
            <a:lvl7pPr marL="4267093" lvl="6" indent="-406390">
              <a:spcBef>
                <a:spcPts val="2133"/>
              </a:spcBef>
              <a:spcAft>
                <a:spcPts val="0"/>
              </a:spcAft>
              <a:buClr>
                <a:srgbClr val="434343"/>
              </a:buClr>
              <a:buSzPts val="1200"/>
              <a:buFont typeface="Roboto Condensed Light"/>
              <a:buChar char="●"/>
              <a:defRPr/>
            </a:lvl7pPr>
            <a:lvl8pPr marL="4876678" lvl="7" indent="-406390">
              <a:spcBef>
                <a:spcPts val="2133"/>
              </a:spcBef>
              <a:spcAft>
                <a:spcPts val="0"/>
              </a:spcAft>
              <a:buClr>
                <a:srgbClr val="434343"/>
              </a:buClr>
              <a:buSzPts val="1200"/>
              <a:buFont typeface="Roboto Condensed Light"/>
              <a:buChar char="○"/>
              <a:defRPr/>
            </a:lvl8pPr>
            <a:lvl9pPr marL="5486263" lvl="8" indent="-406390">
              <a:spcBef>
                <a:spcPts val="2133"/>
              </a:spcBef>
              <a:spcAft>
                <a:spcPts val="2133"/>
              </a:spcAft>
              <a:buClr>
                <a:srgbClr val="434343"/>
              </a:buClr>
              <a:buSzPts val="1200"/>
              <a:buFont typeface="Roboto Condensed Light"/>
              <a:buChar char="■"/>
              <a:defRPr/>
            </a:lvl9pPr>
          </a:lstStyle>
          <a:p>
            <a:endParaRPr/>
          </a:p>
        </p:txBody>
      </p:sp>
    </p:spTree>
    <p:extLst>
      <p:ext uri="{BB962C8B-B14F-4D97-AF65-F5344CB8AC3E}">
        <p14:creationId xmlns:p14="http://schemas.microsoft.com/office/powerpoint/2010/main" val="1756550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design 3">
  <p:cSld name="Title design 3">
    <p:spTree>
      <p:nvGrpSpPr>
        <p:cNvPr id="1" name="Shape 249"/>
        <p:cNvGrpSpPr/>
        <p:nvPr/>
      </p:nvGrpSpPr>
      <p:grpSpPr>
        <a:xfrm>
          <a:off x="0" y="0"/>
          <a:ext cx="0" cy="0"/>
          <a:chOff x="0" y="0"/>
          <a:chExt cx="0" cy="0"/>
        </a:xfrm>
      </p:grpSpPr>
      <p:grpSp>
        <p:nvGrpSpPr>
          <p:cNvPr id="250" name="Google Shape;250;p24"/>
          <p:cNvGrpSpPr/>
          <p:nvPr/>
        </p:nvGrpSpPr>
        <p:grpSpPr>
          <a:xfrm>
            <a:off x="-308233" y="-304800"/>
            <a:ext cx="12500233" cy="7186837"/>
            <a:chOff x="-231175" y="-228600"/>
            <a:chExt cx="9375175" cy="5390128"/>
          </a:xfrm>
        </p:grpSpPr>
        <p:grpSp>
          <p:nvGrpSpPr>
            <p:cNvPr id="251" name="Google Shape;251;p24"/>
            <p:cNvGrpSpPr/>
            <p:nvPr/>
          </p:nvGrpSpPr>
          <p:grpSpPr>
            <a:xfrm>
              <a:off x="-231175" y="-228600"/>
              <a:ext cx="2931337" cy="1894184"/>
              <a:chOff x="5143476" y="2692176"/>
              <a:chExt cx="1021656" cy="660155"/>
            </a:xfrm>
          </p:grpSpPr>
          <p:sp>
            <p:nvSpPr>
              <p:cNvPr id="252" name="Google Shape;252;p24"/>
              <p:cNvSpPr/>
              <p:nvPr/>
            </p:nvSpPr>
            <p:spPr>
              <a:xfrm>
                <a:off x="5143476" y="2692176"/>
                <a:ext cx="840787" cy="401204"/>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4"/>
              <p:cNvSpPr/>
              <p:nvPr/>
            </p:nvSpPr>
            <p:spPr>
              <a:xfrm>
                <a:off x="5143476" y="2692176"/>
                <a:ext cx="1021656" cy="66015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4" name="Google Shape;254;p24"/>
            <p:cNvGrpSpPr/>
            <p:nvPr/>
          </p:nvGrpSpPr>
          <p:grpSpPr>
            <a:xfrm flipH="1">
              <a:off x="5733732" y="2815576"/>
              <a:ext cx="3410268" cy="2345952"/>
              <a:chOff x="529875" y="3526025"/>
              <a:chExt cx="1175225" cy="808475"/>
            </a:xfrm>
          </p:grpSpPr>
          <p:sp>
            <p:nvSpPr>
              <p:cNvPr id="255" name="Google Shape;255;p24"/>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4"/>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4"/>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24"/>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24"/>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60" name="Google Shape;260;p24"/>
          <p:cNvSpPr txBox="1">
            <a:spLocks noGrp="1"/>
          </p:cNvSpPr>
          <p:nvPr>
            <p:ph type="title"/>
          </p:nvPr>
        </p:nvSpPr>
        <p:spPr>
          <a:xfrm>
            <a:off x="415600" y="720000"/>
            <a:ext cx="11360800" cy="858400"/>
          </a:xfrm>
          <a:prstGeom prst="rect">
            <a:avLst/>
          </a:prstGeom>
        </p:spPr>
        <p:txBody>
          <a:bodyPr spcFirstLastPara="1" wrap="square" lIns="0" tIns="0" rIns="0" bIns="0" anchor="t" anchorCtr="0">
            <a:noAutofit/>
          </a:bodyPr>
          <a:lstStyle>
            <a:lvl1pPr lvl="0" algn="ctr" rtl="0">
              <a:spcBef>
                <a:spcPts val="0"/>
              </a:spcBef>
              <a:spcAft>
                <a:spcPts val="0"/>
              </a:spcAft>
              <a:buNone/>
              <a:defRPr sz="4667" b="1">
                <a:solidFill>
                  <a:srgbClr val="EA8C6D"/>
                </a:solidFill>
              </a:defRPr>
            </a:lvl1pPr>
            <a:lvl2pPr lvl="1" algn="ctr" rtl="0">
              <a:spcBef>
                <a:spcPts val="0"/>
              </a:spcBef>
              <a:spcAft>
                <a:spcPts val="0"/>
              </a:spcAft>
              <a:buNone/>
              <a:defRPr sz="4667" b="1">
                <a:solidFill>
                  <a:srgbClr val="EA8C6D"/>
                </a:solidFill>
              </a:defRPr>
            </a:lvl2pPr>
            <a:lvl3pPr lvl="2" algn="ctr" rtl="0">
              <a:spcBef>
                <a:spcPts val="0"/>
              </a:spcBef>
              <a:spcAft>
                <a:spcPts val="0"/>
              </a:spcAft>
              <a:buNone/>
              <a:defRPr sz="4667" b="1">
                <a:solidFill>
                  <a:srgbClr val="EA8C6D"/>
                </a:solidFill>
              </a:defRPr>
            </a:lvl3pPr>
            <a:lvl4pPr lvl="3" algn="ctr" rtl="0">
              <a:spcBef>
                <a:spcPts val="0"/>
              </a:spcBef>
              <a:spcAft>
                <a:spcPts val="0"/>
              </a:spcAft>
              <a:buNone/>
              <a:defRPr sz="4667" b="1">
                <a:solidFill>
                  <a:srgbClr val="EA8C6D"/>
                </a:solidFill>
              </a:defRPr>
            </a:lvl4pPr>
            <a:lvl5pPr lvl="4" algn="ctr" rtl="0">
              <a:spcBef>
                <a:spcPts val="0"/>
              </a:spcBef>
              <a:spcAft>
                <a:spcPts val="0"/>
              </a:spcAft>
              <a:buNone/>
              <a:defRPr sz="4667" b="1">
                <a:solidFill>
                  <a:srgbClr val="EA8C6D"/>
                </a:solidFill>
              </a:defRPr>
            </a:lvl5pPr>
            <a:lvl6pPr lvl="5" algn="ctr" rtl="0">
              <a:spcBef>
                <a:spcPts val="0"/>
              </a:spcBef>
              <a:spcAft>
                <a:spcPts val="0"/>
              </a:spcAft>
              <a:buNone/>
              <a:defRPr sz="4667" b="1">
                <a:solidFill>
                  <a:srgbClr val="EA8C6D"/>
                </a:solidFill>
              </a:defRPr>
            </a:lvl6pPr>
            <a:lvl7pPr lvl="6" algn="ctr" rtl="0">
              <a:spcBef>
                <a:spcPts val="0"/>
              </a:spcBef>
              <a:spcAft>
                <a:spcPts val="0"/>
              </a:spcAft>
              <a:buNone/>
              <a:defRPr sz="4667" b="1">
                <a:solidFill>
                  <a:srgbClr val="EA8C6D"/>
                </a:solidFill>
              </a:defRPr>
            </a:lvl7pPr>
            <a:lvl8pPr lvl="7" algn="ctr" rtl="0">
              <a:spcBef>
                <a:spcPts val="0"/>
              </a:spcBef>
              <a:spcAft>
                <a:spcPts val="0"/>
              </a:spcAft>
              <a:buNone/>
              <a:defRPr sz="4667" b="1">
                <a:solidFill>
                  <a:srgbClr val="EA8C6D"/>
                </a:solidFill>
              </a:defRPr>
            </a:lvl8pPr>
            <a:lvl9pPr lvl="8" algn="ctr" rtl="0">
              <a:spcBef>
                <a:spcPts val="0"/>
              </a:spcBef>
              <a:spcAft>
                <a:spcPts val="0"/>
              </a:spcAft>
              <a:buNone/>
              <a:defRPr sz="4667" b="1">
                <a:solidFill>
                  <a:srgbClr val="EA8C6D"/>
                </a:solidFill>
              </a:defRPr>
            </a:lvl9pPr>
          </a:lstStyle>
          <a:p>
            <a:endParaRPr/>
          </a:p>
        </p:txBody>
      </p:sp>
    </p:spTree>
    <p:extLst>
      <p:ext uri="{BB962C8B-B14F-4D97-AF65-F5344CB8AC3E}">
        <p14:creationId xmlns:p14="http://schemas.microsoft.com/office/powerpoint/2010/main" val="1210910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61"/>
        <p:cNvGrpSpPr/>
        <p:nvPr/>
      </p:nvGrpSpPr>
      <p:grpSpPr>
        <a:xfrm>
          <a:off x="0" y="0"/>
          <a:ext cx="0" cy="0"/>
          <a:chOff x="0" y="0"/>
          <a:chExt cx="0" cy="0"/>
        </a:xfrm>
      </p:grpSpPr>
      <p:grpSp>
        <p:nvGrpSpPr>
          <p:cNvPr id="262" name="Google Shape;262;p25"/>
          <p:cNvGrpSpPr/>
          <p:nvPr/>
        </p:nvGrpSpPr>
        <p:grpSpPr>
          <a:xfrm flipH="1">
            <a:off x="-3433" y="10"/>
            <a:ext cx="12195433" cy="6860124"/>
            <a:chOff x="-2575" y="7"/>
            <a:chExt cx="9146575" cy="5145093"/>
          </a:xfrm>
        </p:grpSpPr>
        <p:grpSp>
          <p:nvGrpSpPr>
            <p:cNvPr id="263" name="Google Shape;263;p25"/>
            <p:cNvGrpSpPr/>
            <p:nvPr/>
          </p:nvGrpSpPr>
          <p:grpSpPr>
            <a:xfrm>
              <a:off x="-2575" y="7"/>
              <a:ext cx="3472736" cy="2184757"/>
              <a:chOff x="5223150" y="2771850"/>
              <a:chExt cx="1210350" cy="761425"/>
            </a:xfrm>
          </p:grpSpPr>
          <p:sp>
            <p:nvSpPr>
              <p:cNvPr id="264" name="Google Shape;264;p25"/>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5"/>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6" name="Google Shape;266;p25"/>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7" name="Google Shape;267;p25"/>
          <p:cNvSpPr txBox="1">
            <a:spLocks noGrp="1"/>
          </p:cNvSpPr>
          <p:nvPr>
            <p:ph type="title"/>
          </p:nvPr>
        </p:nvSpPr>
        <p:spPr>
          <a:xfrm>
            <a:off x="950967" y="720000"/>
            <a:ext cx="7717600" cy="5728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None/>
              <a:defRPr sz="4667" b="1"/>
            </a:lvl1pPr>
            <a:lvl2pPr lvl="1" rtl="0">
              <a:lnSpc>
                <a:spcPct val="115000"/>
              </a:lnSpc>
              <a:spcBef>
                <a:spcPts val="0"/>
              </a:spcBef>
              <a:spcAft>
                <a:spcPts val="0"/>
              </a:spcAft>
              <a:buNone/>
              <a:defRPr sz="4667">
                <a:latin typeface="Mallanna"/>
                <a:ea typeface="Mallanna"/>
                <a:cs typeface="Mallanna"/>
                <a:sym typeface="Mallanna"/>
              </a:defRPr>
            </a:lvl2pPr>
            <a:lvl3pPr lvl="2" rtl="0">
              <a:lnSpc>
                <a:spcPct val="115000"/>
              </a:lnSpc>
              <a:spcBef>
                <a:spcPts val="0"/>
              </a:spcBef>
              <a:spcAft>
                <a:spcPts val="0"/>
              </a:spcAft>
              <a:buNone/>
              <a:defRPr sz="4667">
                <a:latin typeface="Mallanna"/>
                <a:ea typeface="Mallanna"/>
                <a:cs typeface="Mallanna"/>
                <a:sym typeface="Mallanna"/>
              </a:defRPr>
            </a:lvl3pPr>
            <a:lvl4pPr lvl="3" rtl="0">
              <a:lnSpc>
                <a:spcPct val="115000"/>
              </a:lnSpc>
              <a:spcBef>
                <a:spcPts val="0"/>
              </a:spcBef>
              <a:spcAft>
                <a:spcPts val="0"/>
              </a:spcAft>
              <a:buNone/>
              <a:defRPr sz="4667">
                <a:latin typeface="Mallanna"/>
                <a:ea typeface="Mallanna"/>
                <a:cs typeface="Mallanna"/>
                <a:sym typeface="Mallanna"/>
              </a:defRPr>
            </a:lvl4pPr>
            <a:lvl5pPr lvl="4" rtl="0">
              <a:lnSpc>
                <a:spcPct val="115000"/>
              </a:lnSpc>
              <a:spcBef>
                <a:spcPts val="0"/>
              </a:spcBef>
              <a:spcAft>
                <a:spcPts val="0"/>
              </a:spcAft>
              <a:buNone/>
              <a:defRPr sz="4667">
                <a:latin typeface="Mallanna"/>
                <a:ea typeface="Mallanna"/>
                <a:cs typeface="Mallanna"/>
                <a:sym typeface="Mallanna"/>
              </a:defRPr>
            </a:lvl5pPr>
            <a:lvl6pPr lvl="5" rtl="0">
              <a:lnSpc>
                <a:spcPct val="115000"/>
              </a:lnSpc>
              <a:spcBef>
                <a:spcPts val="0"/>
              </a:spcBef>
              <a:spcAft>
                <a:spcPts val="0"/>
              </a:spcAft>
              <a:buNone/>
              <a:defRPr sz="4667">
                <a:latin typeface="Mallanna"/>
                <a:ea typeface="Mallanna"/>
                <a:cs typeface="Mallanna"/>
                <a:sym typeface="Mallanna"/>
              </a:defRPr>
            </a:lvl6pPr>
            <a:lvl7pPr lvl="6" rtl="0">
              <a:lnSpc>
                <a:spcPct val="115000"/>
              </a:lnSpc>
              <a:spcBef>
                <a:spcPts val="0"/>
              </a:spcBef>
              <a:spcAft>
                <a:spcPts val="0"/>
              </a:spcAft>
              <a:buNone/>
              <a:defRPr sz="4667">
                <a:latin typeface="Mallanna"/>
                <a:ea typeface="Mallanna"/>
                <a:cs typeface="Mallanna"/>
                <a:sym typeface="Mallanna"/>
              </a:defRPr>
            </a:lvl7pPr>
            <a:lvl8pPr lvl="7" rtl="0">
              <a:lnSpc>
                <a:spcPct val="115000"/>
              </a:lnSpc>
              <a:spcBef>
                <a:spcPts val="0"/>
              </a:spcBef>
              <a:spcAft>
                <a:spcPts val="0"/>
              </a:spcAft>
              <a:buNone/>
              <a:defRPr sz="4667">
                <a:latin typeface="Mallanna"/>
                <a:ea typeface="Mallanna"/>
                <a:cs typeface="Mallanna"/>
                <a:sym typeface="Mallanna"/>
              </a:defRPr>
            </a:lvl8pPr>
            <a:lvl9pPr lvl="8" rtl="0">
              <a:lnSpc>
                <a:spcPct val="115000"/>
              </a:lnSpc>
              <a:spcBef>
                <a:spcPts val="0"/>
              </a:spcBef>
              <a:spcAft>
                <a:spcPts val="0"/>
              </a:spcAft>
              <a:buNone/>
              <a:defRPr sz="4667">
                <a:latin typeface="Mallanna"/>
                <a:ea typeface="Mallanna"/>
                <a:cs typeface="Mallanna"/>
                <a:sym typeface="Mallanna"/>
              </a:defRPr>
            </a:lvl9pPr>
          </a:lstStyle>
          <a:p>
            <a:endParaRPr/>
          </a:p>
        </p:txBody>
      </p:sp>
      <p:sp>
        <p:nvSpPr>
          <p:cNvPr id="268" name="Google Shape;268;p25"/>
          <p:cNvSpPr txBox="1">
            <a:spLocks noGrp="1"/>
          </p:cNvSpPr>
          <p:nvPr>
            <p:ph type="title" idx="2"/>
          </p:nvPr>
        </p:nvSpPr>
        <p:spPr>
          <a:xfrm>
            <a:off x="7432233" y="2370667"/>
            <a:ext cx="2072000" cy="1192400"/>
          </a:xfrm>
          <a:prstGeom prst="rect">
            <a:avLst/>
          </a:prstGeom>
        </p:spPr>
        <p:txBody>
          <a:bodyPr spcFirstLastPara="1" wrap="square" lIns="0" tIns="0" rIns="0" bIns="0" anchor="t" anchorCtr="0">
            <a:noAutofit/>
          </a:bodyPr>
          <a:lstStyle>
            <a:lvl1pPr lvl="0" rtl="0">
              <a:spcBef>
                <a:spcPts val="0"/>
              </a:spcBef>
              <a:spcAft>
                <a:spcPts val="0"/>
              </a:spcAft>
              <a:buSzPts val="3300"/>
              <a:buNone/>
              <a:defRPr sz="4000" b="1"/>
            </a:lvl1pPr>
            <a:lvl2pPr lvl="1" rtl="0">
              <a:spcBef>
                <a:spcPts val="0"/>
              </a:spcBef>
              <a:spcAft>
                <a:spcPts val="0"/>
              </a:spcAft>
              <a:buClr>
                <a:srgbClr val="EA8C6D"/>
              </a:buClr>
              <a:buSzPts val="2800"/>
              <a:buNone/>
              <a:defRPr b="1">
                <a:solidFill>
                  <a:srgbClr val="EA8C6D"/>
                </a:solidFill>
              </a:defRPr>
            </a:lvl2pPr>
            <a:lvl3pPr lvl="2" rtl="0">
              <a:spcBef>
                <a:spcPts val="0"/>
              </a:spcBef>
              <a:spcAft>
                <a:spcPts val="0"/>
              </a:spcAft>
              <a:buClr>
                <a:srgbClr val="EA8C6D"/>
              </a:buClr>
              <a:buSzPts val="2800"/>
              <a:buNone/>
              <a:defRPr b="1">
                <a:solidFill>
                  <a:srgbClr val="EA8C6D"/>
                </a:solidFill>
              </a:defRPr>
            </a:lvl3pPr>
            <a:lvl4pPr lvl="3" rtl="0">
              <a:spcBef>
                <a:spcPts val="0"/>
              </a:spcBef>
              <a:spcAft>
                <a:spcPts val="0"/>
              </a:spcAft>
              <a:buClr>
                <a:srgbClr val="EA8C6D"/>
              </a:buClr>
              <a:buSzPts val="2800"/>
              <a:buNone/>
              <a:defRPr b="1">
                <a:solidFill>
                  <a:srgbClr val="EA8C6D"/>
                </a:solidFill>
              </a:defRPr>
            </a:lvl4pPr>
            <a:lvl5pPr lvl="4" rtl="0">
              <a:spcBef>
                <a:spcPts val="0"/>
              </a:spcBef>
              <a:spcAft>
                <a:spcPts val="0"/>
              </a:spcAft>
              <a:buClr>
                <a:srgbClr val="EA8C6D"/>
              </a:buClr>
              <a:buSzPts val="2800"/>
              <a:buNone/>
              <a:defRPr b="1">
                <a:solidFill>
                  <a:srgbClr val="EA8C6D"/>
                </a:solidFill>
              </a:defRPr>
            </a:lvl5pPr>
            <a:lvl6pPr lvl="5" rtl="0">
              <a:spcBef>
                <a:spcPts val="0"/>
              </a:spcBef>
              <a:spcAft>
                <a:spcPts val="0"/>
              </a:spcAft>
              <a:buClr>
                <a:srgbClr val="EA8C6D"/>
              </a:buClr>
              <a:buSzPts val="2800"/>
              <a:buNone/>
              <a:defRPr b="1">
                <a:solidFill>
                  <a:srgbClr val="EA8C6D"/>
                </a:solidFill>
              </a:defRPr>
            </a:lvl6pPr>
            <a:lvl7pPr lvl="6" rtl="0">
              <a:spcBef>
                <a:spcPts val="0"/>
              </a:spcBef>
              <a:spcAft>
                <a:spcPts val="0"/>
              </a:spcAft>
              <a:buClr>
                <a:srgbClr val="EA8C6D"/>
              </a:buClr>
              <a:buSzPts val="2800"/>
              <a:buNone/>
              <a:defRPr b="1">
                <a:solidFill>
                  <a:srgbClr val="EA8C6D"/>
                </a:solidFill>
              </a:defRPr>
            </a:lvl7pPr>
            <a:lvl8pPr lvl="7" rtl="0">
              <a:spcBef>
                <a:spcPts val="0"/>
              </a:spcBef>
              <a:spcAft>
                <a:spcPts val="0"/>
              </a:spcAft>
              <a:buClr>
                <a:srgbClr val="EA8C6D"/>
              </a:buClr>
              <a:buSzPts val="2800"/>
              <a:buNone/>
              <a:defRPr b="1">
                <a:solidFill>
                  <a:srgbClr val="EA8C6D"/>
                </a:solidFill>
              </a:defRPr>
            </a:lvl8pPr>
            <a:lvl9pPr lvl="8" rtl="0">
              <a:spcBef>
                <a:spcPts val="0"/>
              </a:spcBef>
              <a:spcAft>
                <a:spcPts val="0"/>
              </a:spcAft>
              <a:buClr>
                <a:srgbClr val="EA8C6D"/>
              </a:buClr>
              <a:buSzPts val="2800"/>
              <a:buNone/>
              <a:defRPr b="1">
                <a:solidFill>
                  <a:srgbClr val="EA8C6D"/>
                </a:solidFill>
              </a:defRPr>
            </a:lvl9pPr>
          </a:lstStyle>
          <a:p>
            <a:endParaRPr/>
          </a:p>
        </p:txBody>
      </p:sp>
      <p:sp>
        <p:nvSpPr>
          <p:cNvPr id="269" name="Google Shape;269;p25"/>
          <p:cNvSpPr txBox="1">
            <a:spLocks noGrp="1"/>
          </p:cNvSpPr>
          <p:nvPr>
            <p:ph type="subTitle" idx="1"/>
          </p:nvPr>
        </p:nvSpPr>
        <p:spPr>
          <a:xfrm>
            <a:off x="7432233" y="3803633"/>
            <a:ext cx="3808800" cy="1540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200"/>
              <a:buFont typeface="Happy Monkey"/>
              <a:buNone/>
              <a:defRPr sz="2133"/>
            </a:lvl1pPr>
            <a:lvl2pPr lvl="1" algn="ctr" rtl="0">
              <a:lnSpc>
                <a:spcPct val="100000"/>
              </a:lnSpc>
              <a:spcBef>
                <a:spcPts val="0"/>
              </a:spcBef>
              <a:spcAft>
                <a:spcPts val="0"/>
              </a:spcAft>
              <a:buClr>
                <a:srgbClr val="EA8C6D"/>
              </a:buClr>
              <a:buSzPts val="2800"/>
              <a:buNone/>
              <a:defRPr sz="3733">
                <a:solidFill>
                  <a:srgbClr val="EA8C6D"/>
                </a:solidFill>
              </a:defRPr>
            </a:lvl2pPr>
            <a:lvl3pPr lvl="2" algn="ctr" rtl="0">
              <a:lnSpc>
                <a:spcPct val="100000"/>
              </a:lnSpc>
              <a:spcBef>
                <a:spcPts val="0"/>
              </a:spcBef>
              <a:spcAft>
                <a:spcPts val="0"/>
              </a:spcAft>
              <a:buClr>
                <a:srgbClr val="EA8C6D"/>
              </a:buClr>
              <a:buSzPts val="2800"/>
              <a:buNone/>
              <a:defRPr sz="3733">
                <a:solidFill>
                  <a:srgbClr val="EA8C6D"/>
                </a:solidFill>
              </a:defRPr>
            </a:lvl3pPr>
            <a:lvl4pPr lvl="3" algn="ctr" rtl="0">
              <a:lnSpc>
                <a:spcPct val="100000"/>
              </a:lnSpc>
              <a:spcBef>
                <a:spcPts val="0"/>
              </a:spcBef>
              <a:spcAft>
                <a:spcPts val="0"/>
              </a:spcAft>
              <a:buClr>
                <a:srgbClr val="EA8C6D"/>
              </a:buClr>
              <a:buSzPts val="2800"/>
              <a:buNone/>
              <a:defRPr sz="3733">
                <a:solidFill>
                  <a:srgbClr val="EA8C6D"/>
                </a:solidFill>
              </a:defRPr>
            </a:lvl4pPr>
            <a:lvl5pPr lvl="4" algn="ctr" rtl="0">
              <a:lnSpc>
                <a:spcPct val="100000"/>
              </a:lnSpc>
              <a:spcBef>
                <a:spcPts val="0"/>
              </a:spcBef>
              <a:spcAft>
                <a:spcPts val="0"/>
              </a:spcAft>
              <a:buClr>
                <a:srgbClr val="EA8C6D"/>
              </a:buClr>
              <a:buSzPts val="2800"/>
              <a:buNone/>
              <a:defRPr sz="3733">
                <a:solidFill>
                  <a:srgbClr val="EA8C6D"/>
                </a:solidFill>
              </a:defRPr>
            </a:lvl5pPr>
            <a:lvl6pPr lvl="5" algn="ctr" rtl="0">
              <a:lnSpc>
                <a:spcPct val="100000"/>
              </a:lnSpc>
              <a:spcBef>
                <a:spcPts val="0"/>
              </a:spcBef>
              <a:spcAft>
                <a:spcPts val="0"/>
              </a:spcAft>
              <a:buClr>
                <a:srgbClr val="EA8C6D"/>
              </a:buClr>
              <a:buSzPts val="2800"/>
              <a:buNone/>
              <a:defRPr sz="3733">
                <a:solidFill>
                  <a:srgbClr val="EA8C6D"/>
                </a:solidFill>
              </a:defRPr>
            </a:lvl6pPr>
            <a:lvl7pPr lvl="6" algn="ctr" rtl="0">
              <a:lnSpc>
                <a:spcPct val="100000"/>
              </a:lnSpc>
              <a:spcBef>
                <a:spcPts val="0"/>
              </a:spcBef>
              <a:spcAft>
                <a:spcPts val="0"/>
              </a:spcAft>
              <a:buClr>
                <a:srgbClr val="EA8C6D"/>
              </a:buClr>
              <a:buSzPts val="2800"/>
              <a:buNone/>
              <a:defRPr sz="3733">
                <a:solidFill>
                  <a:srgbClr val="EA8C6D"/>
                </a:solidFill>
              </a:defRPr>
            </a:lvl7pPr>
            <a:lvl8pPr lvl="7" algn="ctr" rtl="0">
              <a:lnSpc>
                <a:spcPct val="100000"/>
              </a:lnSpc>
              <a:spcBef>
                <a:spcPts val="0"/>
              </a:spcBef>
              <a:spcAft>
                <a:spcPts val="0"/>
              </a:spcAft>
              <a:buClr>
                <a:srgbClr val="EA8C6D"/>
              </a:buClr>
              <a:buSzPts val="2800"/>
              <a:buNone/>
              <a:defRPr sz="3733">
                <a:solidFill>
                  <a:srgbClr val="EA8C6D"/>
                </a:solidFill>
              </a:defRPr>
            </a:lvl8pPr>
            <a:lvl9pPr lvl="8" algn="ctr" rtl="0">
              <a:lnSpc>
                <a:spcPct val="100000"/>
              </a:lnSpc>
              <a:spcBef>
                <a:spcPts val="0"/>
              </a:spcBef>
              <a:spcAft>
                <a:spcPts val="0"/>
              </a:spcAft>
              <a:buClr>
                <a:srgbClr val="EA8C6D"/>
              </a:buClr>
              <a:buSzPts val="2800"/>
              <a:buNone/>
              <a:defRPr sz="3733">
                <a:solidFill>
                  <a:srgbClr val="EA8C6D"/>
                </a:solidFill>
              </a:defRPr>
            </a:lvl9pPr>
          </a:lstStyle>
          <a:p>
            <a:endParaRPr/>
          </a:p>
        </p:txBody>
      </p:sp>
    </p:spTree>
    <p:extLst>
      <p:ext uri="{BB962C8B-B14F-4D97-AF65-F5344CB8AC3E}">
        <p14:creationId xmlns:p14="http://schemas.microsoft.com/office/powerpoint/2010/main" val="3166249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270"/>
        <p:cNvGrpSpPr/>
        <p:nvPr/>
      </p:nvGrpSpPr>
      <p:grpSpPr>
        <a:xfrm>
          <a:off x="0" y="0"/>
          <a:ext cx="0" cy="0"/>
          <a:chOff x="0" y="0"/>
          <a:chExt cx="0" cy="0"/>
        </a:xfrm>
      </p:grpSpPr>
      <p:grpSp>
        <p:nvGrpSpPr>
          <p:cNvPr id="271" name="Google Shape;271;p26"/>
          <p:cNvGrpSpPr/>
          <p:nvPr/>
        </p:nvGrpSpPr>
        <p:grpSpPr>
          <a:xfrm flipH="1">
            <a:off x="-19545" y="-8244"/>
            <a:ext cx="12211545" cy="6890280"/>
            <a:chOff x="-14659" y="-6183"/>
            <a:chExt cx="9158659" cy="5167710"/>
          </a:xfrm>
        </p:grpSpPr>
        <p:sp>
          <p:nvSpPr>
            <p:cNvPr id="272" name="Google Shape;272;p26"/>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73" name="Google Shape;273;p26"/>
            <p:cNvGrpSpPr/>
            <p:nvPr/>
          </p:nvGrpSpPr>
          <p:grpSpPr>
            <a:xfrm>
              <a:off x="-14659" y="2815576"/>
              <a:ext cx="3410268" cy="2345952"/>
              <a:chOff x="529875" y="3526025"/>
              <a:chExt cx="1175225" cy="808475"/>
            </a:xfrm>
          </p:grpSpPr>
          <p:sp>
            <p:nvSpPr>
              <p:cNvPr id="274" name="Google Shape;274;p26"/>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26"/>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6"/>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6"/>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6"/>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79" name="Google Shape;279;p26"/>
          <p:cNvSpPr txBox="1">
            <a:spLocks noGrp="1"/>
          </p:cNvSpPr>
          <p:nvPr>
            <p:ph type="title"/>
          </p:nvPr>
        </p:nvSpPr>
        <p:spPr>
          <a:xfrm>
            <a:off x="2687800" y="719333"/>
            <a:ext cx="8553200" cy="573200"/>
          </a:xfrm>
          <a:prstGeom prst="rect">
            <a:avLst/>
          </a:prstGeom>
        </p:spPr>
        <p:txBody>
          <a:bodyPr spcFirstLastPara="1" wrap="square" lIns="0" tIns="0" rIns="0" bIns="0" anchor="t" anchorCtr="0">
            <a:noAutofit/>
          </a:bodyPr>
          <a:lstStyle>
            <a:lvl1pPr lvl="0" algn="r" rtl="0">
              <a:lnSpc>
                <a:spcPct val="115000"/>
              </a:lnSpc>
              <a:spcBef>
                <a:spcPts val="0"/>
              </a:spcBef>
              <a:spcAft>
                <a:spcPts val="0"/>
              </a:spcAft>
              <a:buNone/>
              <a:defRPr sz="4667" b="1"/>
            </a:lvl1pPr>
            <a:lvl2pPr lvl="1" algn="r" rtl="0">
              <a:lnSpc>
                <a:spcPct val="115000"/>
              </a:lnSpc>
              <a:spcBef>
                <a:spcPts val="0"/>
              </a:spcBef>
              <a:spcAft>
                <a:spcPts val="0"/>
              </a:spcAft>
              <a:buNone/>
              <a:defRPr sz="4667">
                <a:latin typeface="Mallanna"/>
                <a:ea typeface="Mallanna"/>
                <a:cs typeface="Mallanna"/>
                <a:sym typeface="Mallanna"/>
              </a:defRPr>
            </a:lvl2pPr>
            <a:lvl3pPr lvl="2" algn="r" rtl="0">
              <a:lnSpc>
                <a:spcPct val="115000"/>
              </a:lnSpc>
              <a:spcBef>
                <a:spcPts val="0"/>
              </a:spcBef>
              <a:spcAft>
                <a:spcPts val="0"/>
              </a:spcAft>
              <a:buNone/>
              <a:defRPr sz="4667">
                <a:latin typeface="Mallanna"/>
                <a:ea typeface="Mallanna"/>
                <a:cs typeface="Mallanna"/>
                <a:sym typeface="Mallanna"/>
              </a:defRPr>
            </a:lvl3pPr>
            <a:lvl4pPr lvl="3" algn="r" rtl="0">
              <a:lnSpc>
                <a:spcPct val="115000"/>
              </a:lnSpc>
              <a:spcBef>
                <a:spcPts val="0"/>
              </a:spcBef>
              <a:spcAft>
                <a:spcPts val="0"/>
              </a:spcAft>
              <a:buNone/>
              <a:defRPr sz="4667">
                <a:latin typeface="Mallanna"/>
                <a:ea typeface="Mallanna"/>
                <a:cs typeface="Mallanna"/>
                <a:sym typeface="Mallanna"/>
              </a:defRPr>
            </a:lvl4pPr>
            <a:lvl5pPr lvl="4" algn="r" rtl="0">
              <a:lnSpc>
                <a:spcPct val="115000"/>
              </a:lnSpc>
              <a:spcBef>
                <a:spcPts val="0"/>
              </a:spcBef>
              <a:spcAft>
                <a:spcPts val="0"/>
              </a:spcAft>
              <a:buNone/>
              <a:defRPr sz="4667">
                <a:latin typeface="Mallanna"/>
                <a:ea typeface="Mallanna"/>
                <a:cs typeface="Mallanna"/>
                <a:sym typeface="Mallanna"/>
              </a:defRPr>
            </a:lvl5pPr>
            <a:lvl6pPr lvl="5" algn="r" rtl="0">
              <a:lnSpc>
                <a:spcPct val="115000"/>
              </a:lnSpc>
              <a:spcBef>
                <a:spcPts val="0"/>
              </a:spcBef>
              <a:spcAft>
                <a:spcPts val="0"/>
              </a:spcAft>
              <a:buNone/>
              <a:defRPr sz="4667">
                <a:latin typeface="Mallanna"/>
                <a:ea typeface="Mallanna"/>
                <a:cs typeface="Mallanna"/>
                <a:sym typeface="Mallanna"/>
              </a:defRPr>
            </a:lvl6pPr>
            <a:lvl7pPr lvl="6" algn="r" rtl="0">
              <a:lnSpc>
                <a:spcPct val="115000"/>
              </a:lnSpc>
              <a:spcBef>
                <a:spcPts val="0"/>
              </a:spcBef>
              <a:spcAft>
                <a:spcPts val="0"/>
              </a:spcAft>
              <a:buNone/>
              <a:defRPr sz="4667">
                <a:latin typeface="Mallanna"/>
                <a:ea typeface="Mallanna"/>
                <a:cs typeface="Mallanna"/>
                <a:sym typeface="Mallanna"/>
              </a:defRPr>
            </a:lvl7pPr>
            <a:lvl8pPr lvl="7" algn="r" rtl="0">
              <a:lnSpc>
                <a:spcPct val="115000"/>
              </a:lnSpc>
              <a:spcBef>
                <a:spcPts val="0"/>
              </a:spcBef>
              <a:spcAft>
                <a:spcPts val="0"/>
              </a:spcAft>
              <a:buNone/>
              <a:defRPr sz="4667">
                <a:latin typeface="Mallanna"/>
                <a:ea typeface="Mallanna"/>
                <a:cs typeface="Mallanna"/>
                <a:sym typeface="Mallanna"/>
              </a:defRPr>
            </a:lvl8pPr>
            <a:lvl9pPr lvl="8" algn="r" rtl="0">
              <a:lnSpc>
                <a:spcPct val="115000"/>
              </a:lnSpc>
              <a:spcBef>
                <a:spcPts val="0"/>
              </a:spcBef>
              <a:spcAft>
                <a:spcPts val="0"/>
              </a:spcAft>
              <a:buNone/>
              <a:defRPr sz="4667">
                <a:latin typeface="Mallanna"/>
                <a:ea typeface="Mallanna"/>
                <a:cs typeface="Mallanna"/>
                <a:sym typeface="Mallanna"/>
              </a:defRPr>
            </a:lvl9pPr>
          </a:lstStyle>
          <a:p>
            <a:endParaRPr/>
          </a:p>
        </p:txBody>
      </p:sp>
      <p:sp>
        <p:nvSpPr>
          <p:cNvPr id="280" name="Google Shape;280;p26"/>
          <p:cNvSpPr txBox="1">
            <a:spLocks noGrp="1"/>
          </p:cNvSpPr>
          <p:nvPr>
            <p:ph type="title" idx="2"/>
          </p:nvPr>
        </p:nvSpPr>
        <p:spPr>
          <a:xfrm>
            <a:off x="3161100" y="2381600"/>
            <a:ext cx="1263200" cy="1361600"/>
          </a:xfrm>
          <a:prstGeom prst="rect">
            <a:avLst/>
          </a:prstGeom>
        </p:spPr>
        <p:txBody>
          <a:bodyPr spcFirstLastPara="1" wrap="square" lIns="0" tIns="0" rIns="0" bIns="0" anchor="t" anchorCtr="0">
            <a:noAutofit/>
          </a:bodyPr>
          <a:lstStyle>
            <a:lvl1pPr lvl="0" algn="r" rtl="0">
              <a:spcBef>
                <a:spcPts val="0"/>
              </a:spcBef>
              <a:spcAft>
                <a:spcPts val="0"/>
              </a:spcAft>
              <a:buSzPts val="3300"/>
              <a:buNone/>
              <a:defRPr sz="4000" b="1"/>
            </a:lvl1pPr>
            <a:lvl2pPr lvl="1" rtl="0">
              <a:spcBef>
                <a:spcPts val="0"/>
              </a:spcBef>
              <a:spcAft>
                <a:spcPts val="0"/>
              </a:spcAft>
              <a:buClr>
                <a:srgbClr val="EA8C6D"/>
              </a:buClr>
              <a:buSzPts val="2800"/>
              <a:buNone/>
              <a:defRPr b="1">
                <a:solidFill>
                  <a:srgbClr val="EA8C6D"/>
                </a:solidFill>
              </a:defRPr>
            </a:lvl2pPr>
            <a:lvl3pPr lvl="2" rtl="0">
              <a:spcBef>
                <a:spcPts val="0"/>
              </a:spcBef>
              <a:spcAft>
                <a:spcPts val="0"/>
              </a:spcAft>
              <a:buClr>
                <a:srgbClr val="EA8C6D"/>
              </a:buClr>
              <a:buSzPts val="2800"/>
              <a:buNone/>
              <a:defRPr b="1">
                <a:solidFill>
                  <a:srgbClr val="EA8C6D"/>
                </a:solidFill>
              </a:defRPr>
            </a:lvl3pPr>
            <a:lvl4pPr lvl="3" rtl="0">
              <a:spcBef>
                <a:spcPts val="0"/>
              </a:spcBef>
              <a:spcAft>
                <a:spcPts val="0"/>
              </a:spcAft>
              <a:buClr>
                <a:srgbClr val="EA8C6D"/>
              </a:buClr>
              <a:buSzPts val="2800"/>
              <a:buNone/>
              <a:defRPr b="1">
                <a:solidFill>
                  <a:srgbClr val="EA8C6D"/>
                </a:solidFill>
              </a:defRPr>
            </a:lvl4pPr>
            <a:lvl5pPr lvl="4" rtl="0">
              <a:spcBef>
                <a:spcPts val="0"/>
              </a:spcBef>
              <a:spcAft>
                <a:spcPts val="0"/>
              </a:spcAft>
              <a:buClr>
                <a:srgbClr val="EA8C6D"/>
              </a:buClr>
              <a:buSzPts val="2800"/>
              <a:buNone/>
              <a:defRPr b="1">
                <a:solidFill>
                  <a:srgbClr val="EA8C6D"/>
                </a:solidFill>
              </a:defRPr>
            </a:lvl5pPr>
            <a:lvl6pPr lvl="5" rtl="0">
              <a:spcBef>
                <a:spcPts val="0"/>
              </a:spcBef>
              <a:spcAft>
                <a:spcPts val="0"/>
              </a:spcAft>
              <a:buClr>
                <a:srgbClr val="EA8C6D"/>
              </a:buClr>
              <a:buSzPts val="2800"/>
              <a:buNone/>
              <a:defRPr b="1">
                <a:solidFill>
                  <a:srgbClr val="EA8C6D"/>
                </a:solidFill>
              </a:defRPr>
            </a:lvl6pPr>
            <a:lvl7pPr lvl="6" rtl="0">
              <a:spcBef>
                <a:spcPts val="0"/>
              </a:spcBef>
              <a:spcAft>
                <a:spcPts val="0"/>
              </a:spcAft>
              <a:buClr>
                <a:srgbClr val="EA8C6D"/>
              </a:buClr>
              <a:buSzPts val="2800"/>
              <a:buNone/>
              <a:defRPr b="1">
                <a:solidFill>
                  <a:srgbClr val="EA8C6D"/>
                </a:solidFill>
              </a:defRPr>
            </a:lvl7pPr>
            <a:lvl8pPr lvl="7" rtl="0">
              <a:spcBef>
                <a:spcPts val="0"/>
              </a:spcBef>
              <a:spcAft>
                <a:spcPts val="0"/>
              </a:spcAft>
              <a:buClr>
                <a:srgbClr val="EA8C6D"/>
              </a:buClr>
              <a:buSzPts val="2800"/>
              <a:buNone/>
              <a:defRPr b="1">
                <a:solidFill>
                  <a:srgbClr val="EA8C6D"/>
                </a:solidFill>
              </a:defRPr>
            </a:lvl8pPr>
            <a:lvl9pPr lvl="8" rtl="0">
              <a:spcBef>
                <a:spcPts val="0"/>
              </a:spcBef>
              <a:spcAft>
                <a:spcPts val="0"/>
              </a:spcAft>
              <a:buClr>
                <a:srgbClr val="EA8C6D"/>
              </a:buClr>
              <a:buSzPts val="2800"/>
              <a:buNone/>
              <a:defRPr b="1">
                <a:solidFill>
                  <a:srgbClr val="EA8C6D"/>
                </a:solidFill>
              </a:defRPr>
            </a:lvl9pPr>
          </a:lstStyle>
          <a:p>
            <a:endParaRPr/>
          </a:p>
        </p:txBody>
      </p:sp>
      <p:sp>
        <p:nvSpPr>
          <p:cNvPr id="281" name="Google Shape;281;p26"/>
          <p:cNvSpPr txBox="1">
            <a:spLocks noGrp="1"/>
          </p:cNvSpPr>
          <p:nvPr>
            <p:ph type="subTitle" idx="1"/>
          </p:nvPr>
        </p:nvSpPr>
        <p:spPr>
          <a:xfrm>
            <a:off x="950967" y="3814567"/>
            <a:ext cx="3473200" cy="1776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1200"/>
              <a:buFont typeface="Happy Monkey"/>
              <a:buNone/>
              <a:defRPr sz="2133"/>
            </a:lvl1pPr>
            <a:lvl2pPr lvl="1" algn="ctr" rtl="0">
              <a:lnSpc>
                <a:spcPct val="100000"/>
              </a:lnSpc>
              <a:spcBef>
                <a:spcPts val="0"/>
              </a:spcBef>
              <a:spcAft>
                <a:spcPts val="0"/>
              </a:spcAft>
              <a:buClr>
                <a:srgbClr val="EA8C6D"/>
              </a:buClr>
              <a:buSzPts val="2800"/>
              <a:buNone/>
              <a:defRPr sz="3733">
                <a:solidFill>
                  <a:srgbClr val="EA8C6D"/>
                </a:solidFill>
              </a:defRPr>
            </a:lvl2pPr>
            <a:lvl3pPr lvl="2" algn="ctr" rtl="0">
              <a:lnSpc>
                <a:spcPct val="100000"/>
              </a:lnSpc>
              <a:spcBef>
                <a:spcPts val="0"/>
              </a:spcBef>
              <a:spcAft>
                <a:spcPts val="0"/>
              </a:spcAft>
              <a:buClr>
                <a:srgbClr val="EA8C6D"/>
              </a:buClr>
              <a:buSzPts val="2800"/>
              <a:buNone/>
              <a:defRPr sz="3733">
                <a:solidFill>
                  <a:srgbClr val="EA8C6D"/>
                </a:solidFill>
              </a:defRPr>
            </a:lvl3pPr>
            <a:lvl4pPr lvl="3" algn="ctr" rtl="0">
              <a:lnSpc>
                <a:spcPct val="100000"/>
              </a:lnSpc>
              <a:spcBef>
                <a:spcPts val="0"/>
              </a:spcBef>
              <a:spcAft>
                <a:spcPts val="0"/>
              </a:spcAft>
              <a:buClr>
                <a:srgbClr val="EA8C6D"/>
              </a:buClr>
              <a:buSzPts val="2800"/>
              <a:buNone/>
              <a:defRPr sz="3733">
                <a:solidFill>
                  <a:srgbClr val="EA8C6D"/>
                </a:solidFill>
              </a:defRPr>
            </a:lvl4pPr>
            <a:lvl5pPr lvl="4" algn="ctr" rtl="0">
              <a:lnSpc>
                <a:spcPct val="100000"/>
              </a:lnSpc>
              <a:spcBef>
                <a:spcPts val="0"/>
              </a:spcBef>
              <a:spcAft>
                <a:spcPts val="0"/>
              </a:spcAft>
              <a:buClr>
                <a:srgbClr val="EA8C6D"/>
              </a:buClr>
              <a:buSzPts val="2800"/>
              <a:buNone/>
              <a:defRPr sz="3733">
                <a:solidFill>
                  <a:srgbClr val="EA8C6D"/>
                </a:solidFill>
              </a:defRPr>
            </a:lvl5pPr>
            <a:lvl6pPr lvl="5" algn="ctr" rtl="0">
              <a:lnSpc>
                <a:spcPct val="100000"/>
              </a:lnSpc>
              <a:spcBef>
                <a:spcPts val="0"/>
              </a:spcBef>
              <a:spcAft>
                <a:spcPts val="0"/>
              </a:spcAft>
              <a:buClr>
                <a:srgbClr val="EA8C6D"/>
              </a:buClr>
              <a:buSzPts val="2800"/>
              <a:buNone/>
              <a:defRPr sz="3733">
                <a:solidFill>
                  <a:srgbClr val="EA8C6D"/>
                </a:solidFill>
              </a:defRPr>
            </a:lvl6pPr>
            <a:lvl7pPr lvl="6" algn="ctr" rtl="0">
              <a:lnSpc>
                <a:spcPct val="100000"/>
              </a:lnSpc>
              <a:spcBef>
                <a:spcPts val="0"/>
              </a:spcBef>
              <a:spcAft>
                <a:spcPts val="0"/>
              </a:spcAft>
              <a:buClr>
                <a:srgbClr val="EA8C6D"/>
              </a:buClr>
              <a:buSzPts val="2800"/>
              <a:buNone/>
              <a:defRPr sz="3733">
                <a:solidFill>
                  <a:srgbClr val="EA8C6D"/>
                </a:solidFill>
              </a:defRPr>
            </a:lvl7pPr>
            <a:lvl8pPr lvl="7" algn="ctr" rtl="0">
              <a:lnSpc>
                <a:spcPct val="100000"/>
              </a:lnSpc>
              <a:spcBef>
                <a:spcPts val="0"/>
              </a:spcBef>
              <a:spcAft>
                <a:spcPts val="0"/>
              </a:spcAft>
              <a:buClr>
                <a:srgbClr val="EA8C6D"/>
              </a:buClr>
              <a:buSzPts val="2800"/>
              <a:buNone/>
              <a:defRPr sz="3733">
                <a:solidFill>
                  <a:srgbClr val="EA8C6D"/>
                </a:solidFill>
              </a:defRPr>
            </a:lvl8pPr>
            <a:lvl9pPr lvl="8" algn="ctr" rtl="0">
              <a:lnSpc>
                <a:spcPct val="100000"/>
              </a:lnSpc>
              <a:spcBef>
                <a:spcPts val="0"/>
              </a:spcBef>
              <a:spcAft>
                <a:spcPts val="0"/>
              </a:spcAft>
              <a:buClr>
                <a:srgbClr val="EA8C6D"/>
              </a:buClr>
              <a:buSzPts val="2800"/>
              <a:buNone/>
              <a:defRPr sz="3733">
                <a:solidFill>
                  <a:srgbClr val="EA8C6D"/>
                </a:solidFill>
              </a:defRPr>
            </a:lvl9pPr>
          </a:lstStyle>
          <a:p>
            <a:endParaRPr/>
          </a:p>
        </p:txBody>
      </p:sp>
    </p:spTree>
    <p:extLst>
      <p:ext uri="{BB962C8B-B14F-4D97-AF65-F5344CB8AC3E}">
        <p14:creationId xmlns:p14="http://schemas.microsoft.com/office/powerpoint/2010/main" val="741194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282"/>
        <p:cNvGrpSpPr/>
        <p:nvPr/>
      </p:nvGrpSpPr>
      <p:grpSpPr>
        <a:xfrm>
          <a:off x="0" y="0"/>
          <a:ext cx="0" cy="0"/>
          <a:chOff x="0" y="0"/>
          <a:chExt cx="0" cy="0"/>
        </a:xfrm>
      </p:grpSpPr>
      <p:grpSp>
        <p:nvGrpSpPr>
          <p:cNvPr id="283" name="Google Shape;283;p27"/>
          <p:cNvGrpSpPr/>
          <p:nvPr/>
        </p:nvGrpSpPr>
        <p:grpSpPr>
          <a:xfrm>
            <a:off x="-3433" y="10"/>
            <a:ext cx="12195433" cy="6860124"/>
            <a:chOff x="-2575" y="7"/>
            <a:chExt cx="9146575" cy="5145093"/>
          </a:xfrm>
        </p:grpSpPr>
        <p:grpSp>
          <p:nvGrpSpPr>
            <p:cNvPr id="284" name="Google Shape;284;p27"/>
            <p:cNvGrpSpPr/>
            <p:nvPr/>
          </p:nvGrpSpPr>
          <p:grpSpPr>
            <a:xfrm>
              <a:off x="-2575" y="7"/>
              <a:ext cx="3472736" cy="2184757"/>
              <a:chOff x="5223150" y="2771850"/>
              <a:chExt cx="1210350" cy="761425"/>
            </a:xfrm>
          </p:grpSpPr>
          <p:sp>
            <p:nvSpPr>
              <p:cNvPr id="285" name="Google Shape;285;p27"/>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7"/>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7" name="Google Shape;287;p27"/>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8" name="Google Shape;288;p27"/>
          <p:cNvSpPr txBox="1">
            <a:spLocks noGrp="1"/>
          </p:cNvSpPr>
          <p:nvPr>
            <p:ph type="title"/>
          </p:nvPr>
        </p:nvSpPr>
        <p:spPr>
          <a:xfrm>
            <a:off x="2692900" y="720000"/>
            <a:ext cx="8548000" cy="572800"/>
          </a:xfrm>
          <a:prstGeom prst="rect">
            <a:avLst/>
          </a:prstGeom>
        </p:spPr>
        <p:txBody>
          <a:bodyPr spcFirstLastPara="1" wrap="square" lIns="0" tIns="0" rIns="0" bIns="0" anchor="t" anchorCtr="0">
            <a:noAutofit/>
          </a:bodyPr>
          <a:lstStyle>
            <a:lvl1pPr lvl="0" algn="r" rtl="0">
              <a:lnSpc>
                <a:spcPct val="115000"/>
              </a:lnSpc>
              <a:spcBef>
                <a:spcPts val="0"/>
              </a:spcBef>
              <a:spcAft>
                <a:spcPts val="0"/>
              </a:spcAft>
              <a:buNone/>
              <a:defRPr sz="4667" b="1"/>
            </a:lvl1pPr>
            <a:lvl2pPr lvl="1" algn="r" rtl="0">
              <a:lnSpc>
                <a:spcPct val="115000"/>
              </a:lnSpc>
              <a:spcBef>
                <a:spcPts val="0"/>
              </a:spcBef>
              <a:spcAft>
                <a:spcPts val="0"/>
              </a:spcAft>
              <a:buNone/>
              <a:defRPr sz="4667">
                <a:latin typeface="Mallanna"/>
                <a:ea typeface="Mallanna"/>
                <a:cs typeface="Mallanna"/>
                <a:sym typeface="Mallanna"/>
              </a:defRPr>
            </a:lvl2pPr>
            <a:lvl3pPr lvl="2" algn="r" rtl="0">
              <a:lnSpc>
                <a:spcPct val="115000"/>
              </a:lnSpc>
              <a:spcBef>
                <a:spcPts val="0"/>
              </a:spcBef>
              <a:spcAft>
                <a:spcPts val="0"/>
              </a:spcAft>
              <a:buNone/>
              <a:defRPr sz="4667">
                <a:latin typeface="Mallanna"/>
                <a:ea typeface="Mallanna"/>
                <a:cs typeface="Mallanna"/>
                <a:sym typeface="Mallanna"/>
              </a:defRPr>
            </a:lvl3pPr>
            <a:lvl4pPr lvl="3" algn="r" rtl="0">
              <a:lnSpc>
                <a:spcPct val="115000"/>
              </a:lnSpc>
              <a:spcBef>
                <a:spcPts val="0"/>
              </a:spcBef>
              <a:spcAft>
                <a:spcPts val="0"/>
              </a:spcAft>
              <a:buNone/>
              <a:defRPr sz="4667">
                <a:latin typeface="Mallanna"/>
                <a:ea typeface="Mallanna"/>
                <a:cs typeface="Mallanna"/>
                <a:sym typeface="Mallanna"/>
              </a:defRPr>
            </a:lvl4pPr>
            <a:lvl5pPr lvl="4" algn="r" rtl="0">
              <a:lnSpc>
                <a:spcPct val="115000"/>
              </a:lnSpc>
              <a:spcBef>
                <a:spcPts val="0"/>
              </a:spcBef>
              <a:spcAft>
                <a:spcPts val="0"/>
              </a:spcAft>
              <a:buNone/>
              <a:defRPr sz="4667">
                <a:latin typeface="Mallanna"/>
                <a:ea typeface="Mallanna"/>
                <a:cs typeface="Mallanna"/>
                <a:sym typeface="Mallanna"/>
              </a:defRPr>
            </a:lvl5pPr>
            <a:lvl6pPr lvl="5" algn="r" rtl="0">
              <a:lnSpc>
                <a:spcPct val="115000"/>
              </a:lnSpc>
              <a:spcBef>
                <a:spcPts val="0"/>
              </a:spcBef>
              <a:spcAft>
                <a:spcPts val="0"/>
              </a:spcAft>
              <a:buNone/>
              <a:defRPr sz="4667">
                <a:latin typeface="Mallanna"/>
                <a:ea typeface="Mallanna"/>
                <a:cs typeface="Mallanna"/>
                <a:sym typeface="Mallanna"/>
              </a:defRPr>
            </a:lvl6pPr>
            <a:lvl7pPr lvl="6" algn="r" rtl="0">
              <a:lnSpc>
                <a:spcPct val="115000"/>
              </a:lnSpc>
              <a:spcBef>
                <a:spcPts val="0"/>
              </a:spcBef>
              <a:spcAft>
                <a:spcPts val="0"/>
              </a:spcAft>
              <a:buNone/>
              <a:defRPr sz="4667">
                <a:latin typeface="Mallanna"/>
                <a:ea typeface="Mallanna"/>
                <a:cs typeface="Mallanna"/>
                <a:sym typeface="Mallanna"/>
              </a:defRPr>
            </a:lvl7pPr>
            <a:lvl8pPr lvl="7" algn="r" rtl="0">
              <a:lnSpc>
                <a:spcPct val="115000"/>
              </a:lnSpc>
              <a:spcBef>
                <a:spcPts val="0"/>
              </a:spcBef>
              <a:spcAft>
                <a:spcPts val="0"/>
              </a:spcAft>
              <a:buNone/>
              <a:defRPr sz="4667">
                <a:latin typeface="Mallanna"/>
                <a:ea typeface="Mallanna"/>
                <a:cs typeface="Mallanna"/>
                <a:sym typeface="Mallanna"/>
              </a:defRPr>
            </a:lvl8pPr>
            <a:lvl9pPr lvl="8" algn="r" rtl="0">
              <a:lnSpc>
                <a:spcPct val="115000"/>
              </a:lnSpc>
              <a:spcBef>
                <a:spcPts val="0"/>
              </a:spcBef>
              <a:spcAft>
                <a:spcPts val="0"/>
              </a:spcAft>
              <a:buNone/>
              <a:defRPr sz="4667">
                <a:latin typeface="Mallanna"/>
                <a:ea typeface="Mallanna"/>
                <a:cs typeface="Mallanna"/>
                <a:sym typeface="Mallanna"/>
              </a:defRPr>
            </a:lvl9pPr>
          </a:lstStyle>
          <a:p>
            <a:endParaRPr/>
          </a:p>
        </p:txBody>
      </p:sp>
      <p:sp>
        <p:nvSpPr>
          <p:cNvPr id="289" name="Google Shape;289;p27"/>
          <p:cNvSpPr txBox="1">
            <a:spLocks noGrp="1"/>
          </p:cNvSpPr>
          <p:nvPr>
            <p:ph type="title" idx="2"/>
          </p:nvPr>
        </p:nvSpPr>
        <p:spPr>
          <a:xfrm>
            <a:off x="5281000" y="2651933"/>
            <a:ext cx="1563600" cy="1361600"/>
          </a:xfrm>
          <a:prstGeom prst="rect">
            <a:avLst/>
          </a:prstGeom>
        </p:spPr>
        <p:txBody>
          <a:bodyPr spcFirstLastPara="1" wrap="square" lIns="0" tIns="0" rIns="0" bIns="0" anchor="t" anchorCtr="0">
            <a:noAutofit/>
          </a:bodyPr>
          <a:lstStyle>
            <a:lvl1pPr lvl="0" rtl="0">
              <a:spcBef>
                <a:spcPts val="0"/>
              </a:spcBef>
              <a:spcAft>
                <a:spcPts val="0"/>
              </a:spcAft>
              <a:buSzPts val="3300"/>
              <a:buNone/>
              <a:defRPr sz="4000" b="1"/>
            </a:lvl1pPr>
            <a:lvl2pPr lvl="1" rtl="0">
              <a:spcBef>
                <a:spcPts val="0"/>
              </a:spcBef>
              <a:spcAft>
                <a:spcPts val="0"/>
              </a:spcAft>
              <a:buClr>
                <a:srgbClr val="EA8C6D"/>
              </a:buClr>
              <a:buSzPts val="2800"/>
              <a:buNone/>
              <a:defRPr b="1">
                <a:solidFill>
                  <a:srgbClr val="EA8C6D"/>
                </a:solidFill>
              </a:defRPr>
            </a:lvl2pPr>
            <a:lvl3pPr lvl="2" rtl="0">
              <a:spcBef>
                <a:spcPts val="0"/>
              </a:spcBef>
              <a:spcAft>
                <a:spcPts val="0"/>
              </a:spcAft>
              <a:buClr>
                <a:srgbClr val="EA8C6D"/>
              </a:buClr>
              <a:buSzPts val="2800"/>
              <a:buNone/>
              <a:defRPr b="1">
                <a:solidFill>
                  <a:srgbClr val="EA8C6D"/>
                </a:solidFill>
              </a:defRPr>
            </a:lvl3pPr>
            <a:lvl4pPr lvl="3" rtl="0">
              <a:spcBef>
                <a:spcPts val="0"/>
              </a:spcBef>
              <a:spcAft>
                <a:spcPts val="0"/>
              </a:spcAft>
              <a:buClr>
                <a:srgbClr val="EA8C6D"/>
              </a:buClr>
              <a:buSzPts val="2800"/>
              <a:buNone/>
              <a:defRPr b="1">
                <a:solidFill>
                  <a:srgbClr val="EA8C6D"/>
                </a:solidFill>
              </a:defRPr>
            </a:lvl4pPr>
            <a:lvl5pPr lvl="4" rtl="0">
              <a:spcBef>
                <a:spcPts val="0"/>
              </a:spcBef>
              <a:spcAft>
                <a:spcPts val="0"/>
              </a:spcAft>
              <a:buClr>
                <a:srgbClr val="EA8C6D"/>
              </a:buClr>
              <a:buSzPts val="2800"/>
              <a:buNone/>
              <a:defRPr b="1">
                <a:solidFill>
                  <a:srgbClr val="EA8C6D"/>
                </a:solidFill>
              </a:defRPr>
            </a:lvl5pPr>
            <a:lvl6pPr lvl="5" rtl="0">
              <a:spcBef>
                <a:spcPts val="0"/>
              </a:spcBef>
              <a:spcAft>
                <a:spcPts val="0"/>
              </a:spcAft>
              <a:buClr>
                <a:srgbClr val="EA8C6D"/>
              </a:buClr>
              <a:buSzPts val="2800"/>
              <a:buNone/>
              <a:defRPr b="1">
                <a:solidFill>
                  <a:srgbClr val="EA8C6D"/>
                </a:solidFill>
              </a:defRPr>
            </a:lvl6pPr>
            <a:lvl7pPr lvl="6" rtl="0">
              <a:spcBef>
                <a:spcPts val="0"/>
              </a:spcBef>
              <a:spcAft>
                <a:spcPts val="0"/>
              </a:spcAft>
              <a:buClr>
                <a:srgbClr val="EA8C6D"/>
              </a:buClr>
              <a:buSzPts val="2800"/>
              <a:buNone/>
              <a:defRPr b="1">
                <a:solidFill>
                  <a:srgbClr val="EA8C6D"/>
                </a:solidFill>
              </a:defRPr>
            </a:lvl7pPr>
            <a:lvl8pPr lvl="7" rtl="0">
              <a:spcBef>
                <a:spcPts val="0"/>
              </a:spcBef>
              <a:spcAft>
                <a:spcPts val="0"/>
              </a:spcAft>
              <a:buClr>
                <a:srgbClr val="EA8C6D"/>
              </a:buClr>
              <a:buSzPts val="2800"/>
              <a:buNone/>
              <a:defRPr b="1">
                <a:solidFill>
                  <a:srgbClr val="EA8C6D"/>
                </a:solidFill>
              </a:defRPr>
            </a:lvl8pPr>
            <a:lvl9pPr lvl="8" rtl="0">
              <a:spcBef>
                <a:spcPts val="0"/>
              </a:spcBef>
              <a:spcAft>
                <a:spcPts val="0"/>
              </a:spcAft>
              <a:buClr>
                <a:srgbClr val="EA8C6D"/>
              </a:buClr>
              <a:buSzPts val="2800"/>
              <a:buNone/>
              <a:defRPr b="1">
                <a:solidFill>
                  <a:srgbClr val="EA8C6D"/>
                </a:solidFill>
              </a:defRPr>
            </a:lvl9pPr>
          </a:lstStyle>
          <a:p>
            <a:endParaRPr/>
          </a:p>
        </p:txBody>
      </p:sp>
      <p:sp>
        <p:nvSpPr>
          <p:cNvPr id="290" name="Google Shape;290;p27"/>
          <p:cNvSpPr txBox="1">
            <a:spLocks noGrp="1"/>
          </p:cNvSpPr>
          <p:nvPr>
            <p:ph type="subTitle" idx="1"/>
          </p:nvPr>
        </p:nvSpPr>
        <p:spPr>
          <a:xfrm>
            <a:off x="5281000" y="4084900"/>
            <a:ext cx="4223200" cy="1776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200"/>
              <a:buFont typeface="Happy Monkey"/>
              <a:buNone/>
              <a:defRPr sz="2133"/>
            </a:lvl1pPr>
            <a:lvl2pPr lvl="1" algn="ctr" rtl="0">
              <a:lnSpc>
                <a:spcPct val="100000"/>
              </a:lnSpc>
              <a:spcBef>
                <a:spcPts val="0"/>
              </a:spcBef>
              <a:spcAft>
                <a:spcPts val="0"/>
              </a:spcAft>
              <a:buClr>
                <a:srgbClr val="EA8C6D"/>
              </a:buClr>
              <a:buSzPts val="2800"/>
              <a:buNone/>
              <a:defRPr sz="3733">
                <a:solidFill>
                  <a:srgbClr val="EA8C6D"/>
                </a:solidFill>
              </a:defRPr>
            </a:lvl2pPr>
            <a:lvl3pPr lvl="2" algn="ctr" rtl="0">
              <a:lnSpc>
                <a:spcPct val="100000"/>
              </a:lnSpc>
              <a:spcBef>
                <a:spcPts val="0"/>
              </a:spcBef>
              <a:spcAft>
                <a:spcPts val="0"/>
              </a:spcAft>
              <a:buClr>
                <a:srgbClr val="EA8C6D"/>
              </a:buClr>
              <a:buSzPts val="2800"/>
              <a:buNone/>
              <a:defRPr sz="3733">
                <a:solidFill>
                  <a:srgbClr val="EA8C6D"/>
                </a:solidFill>
              </a:defRPr>
            </a:lvl3pPr>
            <a:lvl4pPr lvl="3" algn="ctr" rtl="0">
              <a:lnSpc>
                <a:spcPct val="100000"/>
              </a:lnSpc>
              <a:spcBef>
                <a:spcPts val="0"/>
              </a:spcBef>
              <a:spcAft>
                <a:spcPts val="0"/>
              </a:spcAft>
              <a:buClr>
                <a:srgbClr val="EA8C6D"/>
              </a:buClr>
              <a:buSzPts val="2800"/>
              <a:buNone/>
              <a:defRPr sz="3733">
                <a:solidFill>
                  <a:srgbClr val="EA8C6D"/>
                </a:solidFill>
              </a:defRPr>
            </a:lvl4pPr>
            <a:lvl5pPr lvl="4" algn="ctr" rtl="0">
              <a:lnSpc>
                <a:spcPct val="100000"/>
              </a:lnSpc>
              <a:spcBef>
                <a:spcPts val="0"/>
              </a:spcBef>
              <a:spcAft>
                <a:spcPts val="0"/>
              </a:spcAft>
              <a:buClr>
                <a:srgbClr val="EA8C6D"/>
              </a:buClr>
              <a:buSzPts val="2800"/>
              <a:buNone/>
              <a:defRPr sz="3733">
                <a:solidFill>
                  <a:srgbClr val="EA8C6D"/>
                </a:solidFill>
              </a:defRPr>
            </a:lvl5pPr>
            <a:lvl6pPr lvl="5" algn="ctr" rtl="0">
              <a:lnSpc>
                <a:spcPct val="100000"/>
              </a:lnSpc>
              <a:spcBef>
                <a:spcPts val="0"/>
              </a:spcBef>
              <a:spcAft>
                <a:spcPts val="0"/>
              </a:spcAft>
              <a:buClr>
                <a:srgbClr val="EA8C6D"/>
              </a:buClr>
              <a:buSzPts val="2800"/>
              <a:buNone/>
              <a:defRPr sz="3733">
                <a:solidFill>
                  <a:srgbClr val="EA8C6D"/>
                </a:solidFill>
              </a:defRPr>
            </a:lvl6pPr>
            <a:lvl7pPr lvl="6" algn="ctr" rtl="0">
              <a:lnSpc>
                <a:spcPct val="100000"/>
              </a:lnSpc>
              <a:spcBef>
                <a:spcPts val="0"/>
              </a:spcBef>
              <a:spcAft>
                <a:spcPts val="0"/>
              </a:spcAft>
              <a:buClr>
                <a:srgbClr val="EA8C6D"/>
              </a:buClr>
              <a:buSzPts val="2800"/>
              <a:buNone/>
              <a:defRPr sz="3733">
                <a:solidFill>
                  <a:srgbClr val="EA8C6D"/>
                </a:solidFill>
              </a:defRPr>
            </a:lvl7pPr>
            <a:lvl8pPr lvl="7" algn="ctr" rtl="0">
              <a:lnSpc>
                <a:spcPct val="100000"/>
              </a:lnSpc>
              <a:spcBef>
                <a:spcPts val="0"/>
              </a:spcBef>
              <a:spcAft>
                <a:spcPts val="0"/>
              </a:spcAft>
              <a:buClr>
                <a:srgbClr val="EA8C6D"/>
              </a:buClr>
              <a:buSzPts val="2800"/>
              <a:buNone/>
              <a:defRPr sz="3733">
                <a:solidFill>
                  <a:srgbClr val="EA8C6D"/>
                </a:solidFill>
              </a:defRPr>
            </a:lvl8pPr>
            <a:lvl9pPr lvl="8" algn="ctr" rtl="0">
              <a:lnSpc>
                <a:spcPct val="100000"/>
              </a:lnSpc>
              <a:spcBef>
                <a:spcPts val="0"/>
              </a:spcBef>
              <a:spcAft>
                <a:spcPts val="0"/>
              </a:spcAft>
              <a:buClr>
                <a:srgbClr val="EA8C6D"/>
              </a:buClr>
              <a:buSzPts val="2800"/>
              <a:buNone/>
              <a:defRPr sz="3733">
                <a:solidFill>
                  <a:srgbClr val="EA8C6D"/>
                </a:solidFill>
              </a:defRPr>
            </a:lvl9pPr>
          </a:lstStyle>
          <a:p>
            <a:endParaRPr/>
          </a:p>
        </p:txBody>
      </p:sp>
    </p:spTree>
    <p:extLst>
      <p:ext uri="{BB962C8B-B14F-4D97-AF65-F5344CB8AC3E}">
        <p14:creationId xmlns:p14="http://schemas.microsoft.com/office/powerpoint/2010/main" val="16081041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91"/>
        <p:cNvGrpSpPr/>
        <p:nvPr/>
      </p:nvGrpSpPr>
      <p:grpSpPr>
        <a:xfrm>
          <a:off x="0" y="0"/>
          <a:ext cx="0" cy="0"/>
          <a:chOff x="0" y="0"/>
          <a:chExt cx="0" cy="0"/>
        </a:xfrm>
      </p:grpSpPr>
      <p:grpSp>
        <p:nvGrpSpPr>
          <p:cNvPr id="292" name="Google Shape;292;p28"/>
          <p:cNvGrpSpPr/>
          <p:nvPr/>
        </p:nvGrpSpPr>
        <p:grpSpPr>
          <a:xfrm>
            <a:off x="-3434" y="10"/>
            <a:ext cx="12195419" cy="6851905"/>
            <a:chOff x="-2575" y="7"/>
            <a:chExt cx="9146564" cy="5138929"/>
          </a:xfrm>
        </p:grpSpPr>
        <p:grpSp>
          <p:nvGrpSpPr>
            <p:cNvPr id="293" name="Google Shape;293;p28"/>
            <p:cNvGrpSpPr/>
            <p:nvPr/>
          </p:nvGrpSpPr>
          <p:grpSpPr>
            <a:xfrm>
              <a:off x="-2575" y="7"/>
              <a:ext cx="3472736" cy="2184757"/>
              <a:chOff x="5223150" y="2771850"/>
              <a:chExt cx="1210350" cy="761425"/>
            </a:xfrm>
          </p:grpSpPr>
          <p:sp>
            <p:nvSpPr>
              <p:cNvPr id="294" name="Google Shape;294;p28"/>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8"/>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6" name="Google Shape;296;p28"/>
            <p:cNvGrpSpPr/>
            <p:nvPr/>
          </p:nvGrpSpPr>
          <p:grpSpPr>
            <a:xfrm>
              <a:off x="146564" y="2541576"/>
              <a:ext cx="8997424" cy="2597361"/>
              <a:chOff x="1213475" y="1281350"/>
              <a:chExt cx="3125625" cy="902300"/>
            </a:xfrm>
          </p:grpSpPr>
          <p:sp>
            <p:nvSpPr>
              <p:cNvPr id="297" name="Google Shape;297;p28"/>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28"/>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pic>
        <p:nvPicPr>
          <p:cNvPr id="299" name="Google Shape;299;p28"/>
          <p:cNvPicPr preferRelativeResize="0"/>
          <p:nvPr/>
        </p:nvPicPr>
        <p:blipFill>
          <a:blip r:embed="rId2">
            <a:alphaModFix/>
          </a:blip>
          <a:stretch>
            <a:fillRect/>
          </a:stretch>
        </p:blipFill>
        <p:spPr>
          <a:xfrm>
            <a:off x="1" y="1405"/>
            <a:ext cx="12191996" cy="6855187"/>
          </a:xfrm>
          <a:prstGeom prst="rect">
            <a:avLst/>
          </a:prstGeom>
          <a:noFill/>
          <a:ln>
            <a:noFill/>
          </a:ln>
        </p:spPr>
      </p:pic>
      <p:sp>
        <p:nvSpPr>
          <p:cNvPr id="300" name="Google Shape;300;p28"/>
          <p:cNvSpPr txBox="1">
            <a:spLocks noGrp="1"/>
          </p:cNvSpPr>
          <p:nvPr>
            <p:ph type="title"/>
          </p:nvPr>
        </p:nvSpPr>
        <p:spPr>
          <a:xfrm>
            <a:off x="3596800" y="1394400"/>
            <a:ext cx="4998400" cy="971600"/>
          </a:xfrm>
          <a:prstGeom prst="rect">
            <a:avLst/>
          </a:prstGeom>
        </p:spPr>
        <p:txBody>
          <a:bodyPr spcFirstLastPara="1" wrap="square" lIns="0" tIns="0" rIns="0" bIns="0" anchor="ctr" anchorCtr="0">
            <a:noAutofit/>
          </a:bodyPr>
          <a:lstStyle>
            <a:lvl1pPr lvl="0" algn="ctr" rtl="0">
              <a:lnSpc>
                <a:spcPct val="80000"/>
              </a:lnSpc>
              <a:spcBef>
                <a:spcPts val="0"/>
              </a:spcBef>
              <a:spcAft>
                <a:spcPts val="0"/>
              </a:spcAft>
              <a:buClr>
                <a:srgbClr val="FAF2DD"/>
              </a:buClr>
              <a:buSzPts val="7700"/>
              <a:buFont typeface="Amatic SC"/>
              <a:buNone/>
              <a:defRPr sz="8000" b="1">
                <a:solidFill>
                  <a:srgbClr val="FAF2DD"/>
                </a:solidFill>
                <a:latin typeface="Amatic SC"/>
                <a:ea typeface="Amatic SC"/>
                <a:cs typeface="Amatic SC"/>
                <a:sym typeface="Amatic SC"/>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301" name="Google Shape;301;p28"/>
          <p:cNvSpPr txBox="1">
            <a:spLocks noGrp="1"/>
          </p:cNvSpPr>
          <p:nvPr>
            <p:ph type="subTitle" idx="1"/>
          </p:nvPr>
        </p:nvSpPr>
        <p:spPr>
          <a:xfrm>
            <a:off x="3596800" y="3041751"/>
            <a:ext cx="4998400" cy="1442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rgbClr val="FAF2DD"/>
              </a:buClr>
              <a:buSzPts val="1200"/>
              <a:buFont typeface="Happy Monkey"/>
              <a:buNone/>
              <a:defRPr sz="2000">
                <a:solidFill>
                  <a:srgbClr val="FAF2DD"/>
                </a:solidFill>
                <a:latin typeface="Mallanna"/>
                <a:ea typeface="Mallanna"/>
                <a:cs typeface="Mallanna"/>
                <a:sym typeface="Mallanna"/>
              </a:defRPr>
            </a:lvl1pPr>
            <a:lvl2pPr lvl="1" rtl="0">
              <a:lnSpc>
                <a:spcPct val="100000"/>
              </a:lnSpc>
              <a:spcBef>
                <a:spcPts val="0"/>
              </a:spcBef>
              <a:spcAft>
                <a:spcPts val="0"/>
              </a:spcAft>
              <a:buSzPts val="1800"/>
              <a:buNone/>
              <a:defRPr sz="2400"/>
            </a:lvl2pPr>
            <a:lvl3pPr lvl="2" rtl="0">
              <a:lnSpc>
                <a:spcPct val="100000"/>
              </a:lnSpc>
              <a:spcBef>
                <a:spcPts val="0"/>
              </a:spcBef>
              <a:spcAft>
                <a:spcPts val="0"/>
              </a:spcAft>
              <a:buSzPts val="1800"/>
              <a:buNone/>
              <a:defRPr sz="2400"/>
            </a:lvl3pPr>
            <a:lvl4pPr lvl="3" rtl="0">
              <a:lnSpc>
                <a:spcPct val="100000"/>
              </a:lnSpc>
              <a:spcBef>
                <a:spcPts val="0"/>
              </a:spcBef>
              <a:spcAft>
                <a:spcPts val="0"/>
              </a:spcAft>
              <a:buSzPts val="1800"/>
              <a:buNone/>
              <a:defRPr sz="2400"/>
            </a:lvl4pPr>
            <a:lvl5pPr lvl="4" rtl="0">
              <a:lnSpc>
                <a:spcPct val="100000"/>
              </a:lnSpc>
              <a:spcBef>
                <a:spcPts val="0"/>
              </a:spcBef>
              <a:spcAft>
                <a:spcPts val="0"/>
              </a:spcAft>
              <a:buSzPts val="1800"/>
              <a:buNone/>
              <a:defRPr sz="2400"/>
            </a:lvl5pPr>
            <a:lvl6pPr lvl="5" rtl="0">
              <a:lnSpc>
                <a:spcPct val="100000"/>
              </a:lnSpc>
              <a:spcBef>
                <a:spcPts val="0"/>
              </a:spcBef>
              <a:spcAft>
                <a:spcPts val="0"/>
              </a:spcAft>
              <a:buSzPts val="1800"/>
              <a:buNone/>
              <a:defRPr sz="2400"/>
            </a:lvl6pPr>
            <a:lvl7pPr lvl="6" rtl="0">
              <a:lnSpc>
                <a:spcPct val="100000"/>
              </a:lnSpc>
              <a:spcBef>
                <a:spcPts val="0"/>
              </a:spcBef>
              <a:spcAft>
                <a:spcPts val="0"/>
              </a:spcAft>
              <a:buSzPts val="1800"/>
              <a:buNone/>
              <a:defRPr sz="2400"/>
            </a:lvl7pPr>
            <a:lvl8pPr lvl="7" rtl="0">
              <a:lnSpc>
                <a:spcPct val="100000"/>
              </a:lnSpc>
              <a:spcBef>
                <a:spcPts val="0"/>
              </a:spcBef>
              <a:spcAft>
                <a:spcPts val="0"/>
              </a:spcAft>
              <a:buSzPts val="1800"/>
              <a:buNone/>
              <a:defRPr sz="2400"/>
            </a:lvl8pPr>
            <a:lvl9pPr lvl="8" rtl="0">
              <a:lnSpc>
                <a:spcPct val="100000"/>
              </a:lnSpc>
              <a:spcBef>
                <a:spcPts val="0"/>
              </a:spcBef>
              <a:spcAft>
                <a:spcPts val="0"/>
              </a:spcAft>
              <a:buSzPts val="1800"/>
              <a:buNone/>
              <a:defRPr sz="2400"/>
            </a:lvl9pPr>
          </a:lstStyle>
          <a:p>
            <a:endParaRPr/>
          </a:p>
        </p:txBody>
      </p:sp>
      <p:sp>
        <p:nvSpPr>
          <p:cNvPr id="302" name="Google Shape;302;p28"/>
          <p:cNvSpPr txBox="1"/>
          <p:nvPr/>
        </p:nvSpPr>
        <p:spPr>
          <a:xfrm>
            <a:off x="3134800" y="4576351"/>
            <a:ext cx="5922400" cy="7484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1600">
                <a:solidFill>
                  <a:srgbClr val="FAF2DD"/>
                </a:solidFill>
                <a:latin typeface="Mallanna"/>
                <a:ea typeface="Mallanna"/>
                <a:cs typeface="Mallanna"/>
                <a:sym typeface="Mallanna"/>
              </a:rPr>
              <a:t>CREDITS: This presentation template was created by ​</a:t>
            </a:r>
            <a:r>
              <a:rPr lang="en" sz="1600" b="1">
                <a:solidFill>
                  <a:srgbClr val="FAF2DD"/>
                </a:solidFill>
                <a:latin typeface="Mallanna"/>
                <a:ea typeface="Mallanna"/>
                <a:cs typeface="Mallanna"/>
                <a:sym typeface="Mallanna"/>
              </a:rPr>
              <a:t>Slidesgo</a:t>
            </a:r>
            <a:r>
              <a:rPr lang="en" sz="1600">
                <a:solidFill>
                  <a:srgbClr val="FAF2DD"/>
                </a:solidFill>
                <a:latin typeface="Mallanna"/>
                <a:ea typeface="Mallanna"/>
                <a:cs typeface="Mallanna"/>
                <a:sym typeface="Mallanna"/>
              </a:rPr>
              <a:t>​,  including icons by </a:t>
            </a:r>
            <a:r>
              <a:rPr lang="en" sz="1600" b="1">
                <a:solidFill>
                  <a:srgbClr val="FAF2DD"/>
                </a:solidFill>
                <a:latin typeface="Mallanna"/>
                <a:ea typeface="Mallanna"/>
                <a:cs typeface="Mallanna"/>
                <a:sym typeface="Mallanna"/>
              </a:rPr>
              <a:t>Flaticon</a:t>
            </a:r>
            <a:r>
              <a:rPr lang="en" sz="1600">
                <a:solidFill>
                  <a:srgbClr val="FAF2DD"/>
                </a:solidFill>
                <a:latin typeface="Mallanna"/>
                <a:ea typeface="Mallanna"/>
                <a:cs typeface="Mallanna"/>
                <a:sym typeface="Mallanna"/>
              </a:rPr>
              <a:t>​, infographics &amp; images by </a:t>
            </a:r>
            <a:r>
              <a:rPr lang="en" sz="1600" b="1">
                <a:solidFill>
                  <a:srgbClr val="FAF2DD"/>
                </a:solidFill>
                <a:latin typeface="Mallanna"/>
                <a:ea typeface="Mallanna"/>
                <a:cs typeface="Mallanna"/>
                <a:sym typeface="Mallanna"/>
              </a:rPr>
              <a:t>​Freepik</a:t>
            </a:r>
            <a:endParaRPr sz="1600" b="1">
              <a:solidFill>
                <a:srgbClr val="FAF2DD"/>
              </a:solidFill>
              <a:latin typeface="Mallanna"/>
              <a:ea typeface="Mallanna"/>
              <a:cs typeface="Mallanna"/>
              <a:sym typeface="Mallanna"/>
            </a:endParaRPr>
          </a:p>
        </p:txBody>
      </p:sp>
    </p:spTree>
    <p:extLst>
      <p:ext uri="{BB962C8B-B14F-4D97-AF65-F5344CB8AC3E}">
        <p14:creationId xmlns:p14="http://schemas.microsoft.com/office/powerpoint/2010/main" val="4007100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03"/>
        <p:cNvGrpSpPr/>
        <p:nvPr/>
      </p:nvGrpSpPr>
      <p:grpSpPr>
        <a:xfrm>
          <a:off x="0" y="0"/>
          <a:ext cx="0" cy="0"/>
          <a:chOff x="0" y="0"/>
          <a:chExt cx="0" cy="0"/>
        </a:xfrm>
      </p:grpSpPr>
    </p:spTree>
    <p:extLst>
      <p:ext uri="{BB962C8B-B14F-4D97-AF65-F5344CB8AC3E}">
        <p14:creationId xmlns:p14="http://schemas.microsoft.com/office/powerpoint/2010/main" val="244457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04"/>
        <p:cNvGrpSpPr/>
        <p:nvPr/>
      </p:nvGrpSpPr>
      <p:grpSpPr>
        <a:xfrm>
          <a:off x="0" y="0"/>
          <a:ext cx="0" cy="0"/>
          <a:chOff x="0" y="0"/>
          <a:chExt cx="0" cy="0"/>
        </a:xfrm>
      </p:grpSpPr>
    </p:spTree>
    <p:extLst>
      <p:ext uri="{BB962C8B-B14F-4D97-AF65-F5344CB8AC3E}">
        <p14:creationId xmlns:p14="http://schemas.microsoft.com/office/powerpoint/2010/main" val="37961948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305"/>
        <p:cNvGrpSpPr/>
        <p:nvPr/>
      </p:nvGrpSpPr>
      <p:grpSpPr>
        <a:xfrm>
          <a:off x="0" y="0"/>
          <a:ext cx="0" cy="0"/>
          <a:chOff x="0" y="0"/>
          <a:chExt cx="0" cy="0"/>
        </a:xfrm>
      </p:grpSpPr>
      <p:grpSp>
        <p:nvGrpSpPr>
          <p:cNvPr id="306" name="Google Shape;306;p31"/>
          <p:cNvGrpSpPr/>
          <p:nvPr/>
        </p:nvGrpSpPr>
        <p:grpSpPr>
          <a:xfrm>
            <a:off x="-14" y="-9"/>
            <a:ext cx="12192244" cy="6852024"/>
            <a:chOff x="-11" y="-7"/>
            <a:chExt cx="9144183" cy="5139018"/>
          </a:xfrm>
        </p:grpSpPr>
        <p:grpSp>
          <p:nvGrpSpPr>
            <p:cNvPr id="307" name="Google Shape;307;p31"/>
            <p:cNvGrpSpPr/>
            <p:nvPr/>
          </p:nvGrpSpPr>
          <p:grpSpPr>
            <a:xfrm>
              <a:off x="146748" y="2541651"/>
              <a:ext cx="8997424" cy="2597361"/>
              <a:chOff x="1213475" y="1281350"/>
              <a:chExt cx="3125625" cy="902300"/>
            </a:xfrm>
          </p:grpSpPr>
          <p:sp>
            <p:nvSpPr>
              <p:cNvPr id="308" name="Google Shape;308;p31"/>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31"/>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0" name="Google Shape;310;p31"/>
            <p:cNvGrpSpPr/>
            <p:nvPr/>
          </p:nvGrpSpPr>
          <p:grpSpPr>
            <a:xfrm>
              <a:off x="-11" y="-7"/>
              <a:ext cx="3516067" cy="2211940"/>
              <a:chOff x="5223150" y="2771850"/>
              <a:chExt cx="1210350" cy="761425"/>
            </a:xfrm>
          </p:grpSpPr>
          <p:sp>
            <p:nvSpPr>
              <p:cNvPr id="311" name="Google Shape;311;p31"/>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31"/>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pic>
        <p:nvPicPr>
          <p:cNvPr id="313" name="Google Shape;313;p31"/>
          <p:cNvPicPr preferRelativeResize="0"/>
          <p:nvPr/>
        </p:nvPicPr>
        <p:blipFill>
          <a:blip r:embed="rId2">
            <a:alphaModFix/>
          </a:blip>
          <a:stretch>
            <a:fillRect/>
          </a:stretch>
        </p:blipFill>
        <p:spPr>
          <a:xfrm flipH="1">
            <a:off x="1" y="0"/>
            <a:ext cx="12191999" cy="6856371"/>
          </a:xfrm>
          <a:prstGeom prst="rect">
            <a:avLst/>
          </a:prstGeom>
          <a:noFill/>
          <a:ln>
            <a:noFill/>
          </a:ln>
        </p:spPr>
      </p:pic>
      <p:grpSp>
        <p:nvGrpSpPr>
          <p:cNvPr id="314" name="Google Shape;314;p31"/>
          <p:cNvGrpSpPr/>
          <p:nvPr/>
        </p:nvGrpSpPr>
        <p:grpSpPr>
          <a:xfrm rot="10800000" flipH="1">
            <a:off x="-212062" y="-457497"/>
            <a:ext cx="3327935" cy="2927781"/>
            <a:chOff x="3312900" y="2468375"/>
            <a:chExt cx="1021800" cy="898975"/>
          </a:xfrm>
        </p:grpSpPr>
        <p:sp>
          <p:nvSpPr>
            <p:cNvPr id="315" name="Google Shape;315;p31"/>
            <p:cNvSpPr/>
            <p:nvPr/>
          </p:nvSpPr>
          <p:spPr>
            <a:xfrm>
              <a:off x="3799175" y="2641950"/>
              <a:ext cx="218375" cy="171725"/>
            </a:xfrm>
            <a:custGeom>
              <a:avLst/>
              <a:gdLst/>
              <a:ahLst/>
              <a:cxnLst/>
              <a:rect l="l" t="t" r="r" b="b"/>
              <a:pathLst>
                <a:path w="8735" h="6869" extrusionOk="0">
                  <a:moveTo>
                    <a:pt x="7178" y="1"/>
                  </a:moveTo>
                  <a:cubicBezTo>
                    <a:pt x="7027" y="202"/>
                    <a:pt x="6940" y="453"/>
                    <a:pt x="6940" y="716"/>
                  </a:cubicBezTo>
                  <a:cubicBezTo>
                    <a:pt x="6312" y="402"/>
                    <a:pt x="5617" y="254"/>
                    <a:pt x="4931" y="254"/>
                  </a:cubicBezTo>
                  <a:cubicBezTo>
                    <a:pt x="4547" y="254"/>
                    <a:pt x="4167" y="300"/>
                    <a:pt x="3802" y="390"/>
                  </a:cubicBezTo>
                  <a:cubicBezTo>
                    <a:pt x="2773" y="628"/>
                    <a:pt x="1870" y="1218"/>
                    <a:pt x="1167" y="1984"/>
                  </a:cubicBezTo>
                  <a:cubicBezTo>
                    <a:pt x="728" y="2461"/>
                    <a:pt x="364" y="3025"/>
                    <a:pt x="176" y="3653"/>
                  </a:cubicBezTo>
                  <a:cubicBezTo>
                    <a:pt x="0" y="4280"/>
                    <a:pt x="13" y="4995"/>
                    <a:pt x="289" y="5623"/>
                  </a:cubicBezTo>
                  <a:cubicBezTo>
                    <a:pt x="1065" y="6379"/>
                    <a:pt x="2044" y="6868"/>
                    <a:pt x="3057" y="6868"/>
                  </a:cubicBezTo>
                  <a:cubicBezTo>
                    <a:pt x="3304" y="6868"/>
                    <a:pt x="3554" y="6839"/>
                    <a:pt x="3802" y="6777"/>
                  </a:cubicBezTo>
                  <a:cubicBezTo>
                    <a:pt x="4995" y="6476"/>
                    <a:pt x="6162" y="5598"/>
                    <a:pt x="6864" y="4669"/>
                  </a:cubicBezTo>
                  <a:cubicBezTo>
                    <a:pt x="7467" y="3904"/>
                    <a:pt x="7743" y="3075"/>
                    <a:pt x="7805" y="2084"/>
                  </a:cubicBezTo>
                  <a:cubicBezTo>
                    <a:pt x="7970" y="2113"/>
                    <a:pt x="8262" y="2307"/>
                    <a:pt x="8462" y="2307"/>
                  </a:cubicBezTo>
                  <a:cubicBezTo>
                    <a:pt x="8521" y="2307"/>
                    <a:pt x="8571" y="2290"/>
                    <a:pt x="8609" y="2247"/>
                  </a:cubicBezTo>
                  <a:cubicBezTo>
                    <a:pt x="8734" y="2109"/>
                    <a:pt x="8646" y="1871"/>
                    <a:pt x="8496" y="1745"/>
                  </a:cubicBezTo>
                  <a:cubicBezTo>
                    <a:pt x="8333" y="1632"/>
                    <a:pt x="8132" y="1607"/>
                    <a:pt x="7943" y="1570"/>
                  </a:cubicBezTo>
                  <a:cubicBezTo>
                    <a:pt x="8169" y="1519"/>
                    <a:pt x="8408" y="1344"/>
                    <a:pt x="8358" y="1105"/>
                  </a:cubicBezTo>
                  <a:cubicBezTo>
                    <a:pt x="8320" y="942"/>
                    <a:pt x="8132" y="842"/>
                    <a:pt x="7956" y="829"/>
                  </a:cubicBezTo>
                  <a:cubicBezTo>
                    <a:pt x="7793" y="829"/>
                    <a:pt x="7642" y="904"/>
                    <a:pt x="7492" y="967"/>
                  </a:cubicBezTo>
                  <a:cubicBezTo>
                    <a:pt x="7517" y="792"/>
                    <a:pt x="7542" y="616"/>
                    <a:pt x="7504" y="428"/>
                  </a:cubicBezTo>
                  <a:cubicBezTo>
                    <a:pt x="7467" y="252"/>
                    <a:pt x="7354" y="76"/>
                    <a:pt x="7178" y="1"/>
                  </a:cubicBezTo>
                  <a:close/>
                </a:path>
              </a:pathLst>
            </a:custGeom>
            <a:solidFill>
              <a:srgbClr val="E98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31"/>
            <p:cNvSpPr/>
            <p:nvPr/>
          </p:nvSpPr>
          <p:spPr>
            <a:xfrm>
              <a:off x="3800500" y="2657400"/>
              <a:ext cx="154925" cy="107200"/>
            </a:xfrm>
            <a:custGeom>
              <a:avLst/>
              <a:gdLst/>
              <a:ahLst/>
              <a:cxnLst/>
              <a:rect l="l" t="t" r="r" b="b"/>
              <a:pathLst>
                <a:path w="6197" h="4288" extrusionOk="0">
                  <a:moveTo>
                    <a:pt x="5793" y="0"/>
                  </a:moveTo>
                  <a:cubicBezTo>
                    <a:pt x="3134" y="0"/>
                    <a:pt x="875" y="1752"/>
                    <a:pt x="10" y="4252"/>
                  </a:cubicBezTo>
                  <a:cubicBezTo>
                    <a:pt x="1" y="4270"/>
                    <a:pt x="23" y="4287"/>
                    <a:pt x="42" y="4287"/>
                  </a:cubicBezTo>
                  <a:cubicBezTo>
                    <a:pt x="49" y="4287"/>
                    <a:pt x="56" y="4284"/>
                    <a:pt x="60" y="4277"/>
                  </a:cubicBezTo>
                  <a:cubicBezTo>
                    <a:pt x="537" y="3160"/>
                    <a:pt x="1139" y="2094"/>
                    <a:pt x="2131" y="1341"/>
                  </a:cubicBezTo>
                  <a:cubicBezTo>
                    <a:pt x="3241" y="499"/>
                    <a:pt x="4636" y="72"/>
                    <a:pt x="6027" y="72"/>
                  </a:cubicBezTo>
                  <a:cubicBezTo>
                    <a:pt x="6067" y="72"/>
                    <a:pt x="6106" y="72"/>
                    <a:pt x="6146" y="73"/>
                  </a:cubicBezTo>
                  <a:cubicBezTo>
                    <a:pt x="6196" y="73"/>
                    <a:pt x="6196" y="10"/>
                    <a:pt x="6146" y="10"/>
                  </a:cubicBezTo>
                  <a:cubicBezTo>
                    <a:pt x="6028" y="4"/>
                    <a:pt x="5910" y="0"/>
                    <a:pt x="5793"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31"/>
            <p:cNvSpPr/>
            <p:nvPr/>
          </p:nvSpPr>
          <p:spPr>
            <a:xfrm>
              <a:off x="3803025" y="2662350"/>
              <a:ext cx="162750" cy="104125"/>
            </a:xfrm>
            <a:custGeom>
              <a:avLst/>
              <a:gdLst/>
              <a:ahLst/>
              <a:cxnLst/>
              <a:rect l="l" t="t" r="r" b="b"/>
              <a:pathLst>
                <a:path w="6510" h="4165" extrusionOk="0">
                  <a:moveTo>
                    <a:pt x="6484" y="1"/>
                  </a:moveTo>
                  <a:cubicBezTo>
                    <a:pt x="3824" y="252"/>
                    <a:pt x="1565" y="2046"/>
                    <a:pt x="9" y="4129"/>
                  </a:cubicBezTo>
                  <a:cubicBezTo>
                    <a:pt x="0" y="4147"/>
                    <a:pt x="17" y="4165"/>
                    <a:pt x="31" y="4165"/>
                  </a:cubicBezTo>
                  <a:cubicBezTo>
                    <a:pt x="37" y="4165"/>
                    <a:pt x="43" y="4162"/>
                    <a:pt x="47" y="4154"/>
                  </a:cubicBezTo>
                  <a:cubicBezTo>
                    <a:pt x="1791" y="2159"/>
                    <a:pt x="3761" y="415"/>
                    <a:pt x="6484" y="38"/>
                  </a:cubicBezTo>
                  <a:cubicBezTo>
                    <a:pt x="6510" y="38"/>
                    <a:pt x="6510" y="1"/>
                    <a:pt x="6484" y="1"/>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31"/>
            <p:cNvSpPr/>
            <p:nvPr/>
          </p:nvSpPr>
          <p:spPr>
            <a:xfrm>
              <a:off x="3807150" y="2676725"/>
              <a:ext cx="162000" cy="95650"/>
            </a:xfrm>
            <a:custGeom>
              <a:avLst/>
              <a:gdLst/>
              <a:ahLst/>
              <a:cxnLst/>
              <a:rect l="l" t="t" r="r" b="b"/>
              <a:pathLst>
                <a:path w="6480" h="3826" extrusionOk="0">
                  <a:moveTo>
                    <a:pt x="6455" y="0"/>
                  </a:moveTo>
                  <a:cubicBezTo>
                    <a:pt x="6452" y="0"/>
                    <a:pt x="6448" y="1"/>
                    <a:pt x="6445" y="3"/>
                  </a:cubicBezTo>
                  <a:cubicBezTo>
                    <a:pt x="4123" y="756"/>
                    <a:pt x="1814" y="2136"/>
                    <a:pt x="20" y="3780"/>
                  </a:cubicBezTo>
                  <a:cubicBezTo>
                    <a:pt x="1" y="3799"/>
                    <a:pt x="18" y="3826"/>
                    <a:pt x="39" y="3826"/>
                  </a:cubicBezTo>
                  <a:cubicBezTo>
                    <a:pt x="45" y="3826"/>
                    <a:pt x="52" y="3824"/>
                    <a:pt x="58" y="3818"/>
                  </a:cubicBezTo>
                  <a:cubicBezTo>
                    <a:pt x="2015" y="2287"/>
                    <a:pt x="4111" y="894"/>
                    <a:pt x="6457" y="41"/>
                  </a:cubicBezTo>
                  <a:cubicBezTo>
                    <a:pt x="6479" y="30"/>
                    <a:pt x="6473" y="0"/>
                    <a:pt x="6455"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31"/>
            <p:cNvSpPr/>
            <p:nvPr/>
          </p:nvSpPr>
          <p:spPr>
            <a:xfrm>
              <a:off x="3811825" y="2691075"/>
              <a:ext cx="157250" cy="85850"/>
            </a:xfrm>
            <a:custGeom>
              <a:avLst/>
              <a:gdLst/>
              <a:ahLst/>
              <a:cxnLst/>
              <a:rect l="l" t="t" r="r" b="b"/>
              <a:pathLst>
                <a:path w="6290" h="3434" extrusionOk="0">
                  <a:moveTo>
                    <a:pt x="6238" y="0"/>
                  </a:moveTo>
                  <a:cubicBezTo>
                    <a:pt x="6233" y="0"/>
                    <a:pt x="6226" y="2"/>
                    <a:pt x="6220" y="6"/>
                  </a:cubicBezTo>
                  <a:cubicBezTo>
                    <a:pt x="4162" y="1110"/>
                    <a:pt x="2041" y="2165"/>
                    <a:pt x="34" y="3382"/>
                  </a:cubicBezTo>
                  <a:cubicBezTo>
                    <a:pt x="0" y="3393"/>
                    <a:pt x="26" y="3434"/>
                    <a:pt x="59" y="3434"/>
                  </a:cubicBezTo>
                  <a:cubicBezTo>
                    <a:pt x="63" y="3434"/>
                    <a:pt x="67" y="3433"/>
                    <a:pt x="71" y="3432"/>
                  </a:cubicBezTo>
                  <a:cubicBezTo>
                    <a:pt x="2180" y="2403"/>
                    <a:pt x="4200" y="1186"/>
                    <a:pt x="6258" y="56"/>
                  </a:cubicBezTo>
                  <a:cubicBezTo>
                    <a:pt x="6289" y="46"/>
                    <a:pt x="6268" y="0"/>
                    <a:pt x="6238"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31"/>
            <p:cNvSpPr/>
            <p:nvPr/>
          </p:nvSpPr>
          <p:spPr>
            <a:xfrm>
              <a:off x="3815800" y="2697550"/>
              <a:ext cx="162350" cy="84050"/>
            </a:xfrm>
            <a:custGeom>
              <a:avLst/>
              <a:gdLst/>
              <a:ahLst/>
              <a:cxnLst/>
              <a:rect l="l" t="t" r="r" b="b"/>
              <a:pathLst>
                <a:path w="6494" h="3362" extrusionOk="0">
                  <a:moveTo>
                    <a:pt x="6466" y="0"/>
                  </a:moveTo>
                  <a:cubicBezTo>
                    <a:pt x="6460" y="0"/>
                    <a:pt x="6454" y="3"/>
                    <a:pt x="6450" y="11"/>
                  </a:cubicBezTo>
                  <a:cubicBezTo>
                    <a:pt x="4631" y="1642"/>
                    <a:pt x="2422" y="2759"/>
                    <a:pt x="38" y="3298"/>
                  </a:cubicBezTo>
                  <a:cubicBezTo>
                    <a:pt x="0" y="3311"/>
                    <a:pt x="25" y="3361"/>
                    <a:pt x="50" y="3361"/>
                  </a:cubicBezTo>
                  <a:cubicBezTo>
                    <a:pt x="2435" y="3010"/>
                    <a:pt x="4756" y="1667"/>
                    <a:pt x="6475" y="36"/>
                  </a:cubicBezTo>
                  <a:cubicBezTo>
                    <a:pt x="6493" y="18"/>
                    <a:pt x="6479" y="0"/>
                    <a:pt x="6466"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31"/>
            <p:cNvSpPr/>
            <p:nvPr/>
          </p:nvSpPr>
          <p:spPr>
            <a:xfrm>
              <a:off x="3821550" y="2707000"/>
              <a:ext cx="161650" cy="83225"/>
            </a:xfrm>
            <a:custGeom>
              <a:avLst/>
              <a:gdLst/>
              <a:ahLst/>
              <a:cxnLst/>
              <a:rect l="l" t="t" r="r" b="b"/>
              <a:pathLst>
                <a:path w="6466" h="3329" extrusionOk="0">
                  <a:moveTo>
                    <a:pt x="6427" y="1"/>
                  </a:moveTo>
                  <a:cubicBezTo>
                    <a:pt x="6421" y="1"/>
                    <a:pt x="6414" y="3"/>
                    <a:pt x="6409" y="9"/>
                  </a:cubicBezTo>
                  <a:cubicBezTo>
                    <a:pt x="5133" y="1566"/>
                    <a:pt x="3178" y="3206"/>
                    <a:pt x="1073" y="3206"/>
                  </a:cubicBezTo>
                  <a:cubicBezTo>
                    <a:pt x="734" y="3206"/>
                    <a:pt x="391" y="3163"/>
                    <a:pt x="46" y="3071"/>
                  </a:cubicBezTo>
                  <a:cubicBezTo>
                    <a:pt x="42" y="3070"/>
                    <a:pt x="38" y="3069"/>
                    <a:pt x="35" y="3069"/>
                  </a:cubicBezTo>
                  <a:cubicBezTo>
                    <a:pt x="6" y="3069"/>
                    <a:pt x="0" y="3110"/>
                    <a:pt x="34" y="3121"/>
                  </a:cubicBezTo>
                  <a:cubicBezTo>
                    <a:pt x="428" y="3264"/>
                    <a:pt x="826" y="3329"/>
                    <a:pt x="1220" y="3329"/>
                  </a:cubicBezTo>
                  <a:cubicBezTo>
                    <a:pt x="3285" y="3329"/>
                    <a:pt x="5277" y="1564"/>
                    <a:pt x="6446" y="47"/>
                  </a:cubicBezTo>
                  <a:cubicBezTo>
                    <a:pt x="6465" y="28"/>
                    <a:pt x="6448" y="1"/>
                    <a:pt x="6427" y="1"/>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31"/>
            <p:cNvSpPr/>
            <p:nvPr/>
          </p:nvSpPr>
          <p:spPr>
            <a:xfrm>
              <a:off x="3826325" y="2713450"/>
              <a:ext cx="162550" cy="89300"/>
            </a:xfrm>
            <a:custGeom>
              <a:avLst/>
              <a:gdLst/>
              <a:ahLst/>
              <a:cxnLst/>
              <a:rect l="l" t="t" r="r" b="b"/>
              <a:pathLst>
                <a:path w="6502" h="3572" extrusionOk="0">
                  <a:moveTo>
                    <a:pt x="6477" y="1"/>
                  </a:moveTo>
                  <a:cubicBezTo>
                    <a:pt x="6469" y="1"/>
                    <a:pt x="6461" y="5"/>
                    <a:pt x="6456" y="15"/>
                  </a:cubicBezTo>
                  <a:cubicBezTo>
                    <a:pt x="5404" y="1738"/>
                    <a:pt x="3494" y="3401"/>
                    <a:pt x="1426" y="3401"/>
                  </a:cubicBezTo>
                  <a:cubicBezTo>
                    <a:pt x="978" y="3401"/>
                    <a:pt x="524" y="3324"/>
                    <a:pt x="69" y="3152"/>
                  </a:cubicBezTo>
                  <a:cubicBezTo>
                    <a:pt x="63" y="3148"/>
                    <a:pt x="58" y="3147"/>
                    <a:pt x="53" y="3147"/>
                  </a:cubicBezTo>
                  <a:cubicBezTo>
                    <a:pt x="22" y="3147"/>
                    <a:pt x="0" y="3206"/>
                    <a:pt x="43" y="3227"/>
                  </a:cubicBezTo>
                  <a:cubicBezTo>
                    <a:pt x="521" y="3466"/>
                    <a:pt x="1006" y="3571"/>
                    <a:pt x="1488" y="3571"/>
                  </a:cubicBezTo>
                  <a:cubicBezTo>
                    <a:pt x="3538" y="3571"/>
                    <a:pt x="5518" y="1663"/>
                    <a:pt x="6494" y="27"/>
                  </a:cubicBezTo>
                  <a:cubicBezTo>
                    <a:pt x="6501" y="12"/>
                    <a:pt x="6490" y="1"/>
                    <a:pt x="6477" y="1"/>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31"/>
            <p:cNvSpPr/>
            <p:nvPr/>
          </p:nvSpPr>
          <p:spPr>
            <a:xfrm>
              <a:off x="3529675" y="2773300"/>
              <a:ext cx="286775" cy="384675"/>
            </a:xfrm>
            <a:custGeom>
              <a:avLst/>
              <a:gdLst/>
              <a:ahLst/>
              <a:cxnLst/>
              <a:rect l="l" t="t" r="r" b="b"/>
              <a:pathLst>
                <a:path w="11471" h="15387" extrusionOk="0">
                  <a:moveTo>
                    <a:pt x="11218" y="0"/>
                  </a:moveTo>
                  <a:cubicBezTo>
                    <a:pt x="11194" y="0"/>
                    <a:pt x="11169" y="6"/>
                    <a:pt x="11144" y="17"/>
                  </a:cubicBezTo>
                  <a:cubicBezTo>
                    <a:pt x="8885" y="1185"/>
                    <a:pt x="6877" y="2854"/>
                    <a:pt x="5133" y="4698"/>
                  </a:cubicBezTo>
                  <a:cubicBezTo>
                    <a:pt x="3301" y="6643"/>
                    <a:pt x="1657" y="8889"/>
                    <a:pt x="716" y="11412"/>
                  </a:cubicBezTo>
                  <a:cubicBezTo>
                    <a:pt x="264" y="12654"/>
                    <a:pt x="1" y="13972"/>
                    <a:pt x="114" y="15302"/>
                  </a:cubicBezTo>
                  <a:cubicBezTo>
                    <a:pt x="120" y="15358"/>
                    <a:pt x="167" y="15387"/>
                    <a:pt x="211" y="15387"/>
                  </a:cubicBezTo>
                  <a:cubicBezTo>
                    <a:pt x="255" y="15387"/>
                    <a:pt x="296" y="15358"/>
                    <a:pt x="289" y="15302"/>
                  </a:cubicBezTo>
                  <a:cubicBezTo>
                    <a:pt x="126" y="12842"/>
                    <a:pt x="1193" y="10458"/>
                    <a:pt x="2510" y="8438"/>
                  </a:cubicBezTo>
                  <a:cubicBezTo>
                    <a:pt x="3966" y="6191"/>
                    <a:pt x="5848" y="4209"/>
                    <a:pt x="7931" y="2527"/>
                  </a:cubicBezTo>
                  <a:cubicBezTo>
                    <a:pt x="8986" y="1674"/>
                    <a:pt x="10102" y="908"/>
                    <a:pt x="11307" y="294"/>
                  </a:cubicBezTo>
                  <a:cubicBezTo>
                    <a:pt x="11470" y="218"/>
                    <a:pt x="11370" y="0"/>
                    <a:pt x="1121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31"/>
            <p:cNvSpPr/>
            <p:nvPr/>
          </p:nvSpPr>
          <p:spPr>
            <a:xfrm>
              <a:off x="3615950" y="2793500"/>
              <a:ext cx="60575" cy="147775"/>
            </a:xfrm>
            <a:custGeom>
              <a:avLst/>
              <a:gdLst/>
              <a:ahLst/>
              <a:cxnLst/>
              <a:rect l="l" t="t" r="r" b="b"/>
              <a:pathLst>
                <a:path w="2423" h="5911" extrusionOk="0">
                  <a:moveTo>
                    <a:pt x="685" y="0"/>
                  </a:moveTo>
                  <a:cubicBezTo>
                    <a:pt x="657" y="0"/>
                    <a:pt x="630" y="4"/>
                    <a:pt x="603" y="13"/>
                  </a:cubicBezTo>
                  <a:cubicBezTo>
                    <a:pt x="528" y="38"/>
                    <a:pt x="465" y="100"/>
                    <a:pt x="415" y="163"/>
                  </a:cubicBezTo>
                  <a:cubicBezTo>
                    <a:pt x="1" y="728"/>
                    <a:pt x="214" y="1493"/>
                    <a:pt x="364" y="2171"/>
                  </a:cubicBezTo>
                  <a:cubicBezTo>
                    <a:pt x="653" y="3514"/>
                    <a:pt x="590" y="5057"/>
                    <a:pt x="113" y="5911"/>
                  </a:cubicBezTo>
                  <a:lnTo>
                    <a:pt x="327" y="5634"/>
                  </a:lnTo>
                  <a:cubicBezTo>
                    <a:pt x="1230" y="4342"/>
                    <a:pt x="2422" y="1757"/>
                    <a:pt x="1055" y="213"/>
                  </a:cubicBezTo>
                  <a:cubicBezTo>
                    <a:pt x="960" y="98"/>
                    <a:pt x="822" y="0"/>
                    <a:pt x="685"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31"/>
            <p:cNvSpPr/>
            <p:nvPr/>
          </p:nvSpPr>
          <p:spPr>
            <a:xfrm>
              <a:off x="3532500" y="2868850"/>
              <a:ext cx="65275" cy="146150"/>
            </a:xfrm>
            <a:custGeom>
              <a:avLst/>
              <a:gdLst/>
              <a:ahLst/>
              <a:cxnLst/>
              <a:rect l="l" t="t" r="r" b="b"/>
              <a:pathLst>
                <a:path w="2611" h="5846" extrusionOk="0">
                  <a:moveTo>
                    <a:pt x="535" y="0"/>
                  </a:moveTo>
                  <a:cubicBezTo>
                    <a:pt x="478" y="0"/>
                    <a:pt x="424" y="14"/>
                    <a:pt x="377" y="48"/>
                  </a:cubicBezTo>
                  <a:cubicBezTo>
                    <a:pt x="314" y="98"/>
                    <a:pt x="277" y="173"/>
                    <a:pt x="252" y="249"/>
                  </a:cubicBezTo>
                  <a:cubicBezTo>
                    <a:pt x="1" y="901"/>
                    <a:pt x="415" y="1579"/>
                    <a:pt x="741" y="2194"/>
                  </a:cubicBezTo>
                  <a:cubicBezTo>
                    <a:pt x="1393" y="3398"/>
                    <a:pt x="1757" y="4904"/>
                    <a:pt x="1544" y="5846"/>
                  </a:cubicBezTo>
                  <a:lnTo>
                    <a:pt x="1670" y="5532"/>
                  </a:lnTo>
                  <a:cubicBezTo>
                    <a:pt x="2184" y="4038"/>
                    <a:pt x="2611" y="1215"/>
                    <a:pt x="866" y="111"/>
                  </a:cubicBezTo>
                  <a:cubicBezTo>
                    <a:pt x="767" y="53"/>
                    <a:pt x="645" y="0"/>
                    <a:pt x="535"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31"/>
            <p:cNvSpPr/>
            <p:nvPr/>
          </p:nvSpPr>
          <p:spPr>
            <a:xfrm>
              <a:off x="3677750" y="2740175"/>
              <a:ext cx="55550" cy="132075"/>
            </a:xfrm>
            <a:custGeom>
              <a:avLst/>
              <a:gdLst/>
              <a:ahLst/>
              <a:cxnLst/>
              <a:rect l="l" t="t" r="r" b="b"/>
              <a:pathLst>
                <a:path w="2222" h="5283" extrusionOk="0">
                  <a:moveTo>
                    <a:pt x="698" y="0"/>
                  </a:moveTo>
                  <a:cubicBezTo>
                    <a:pt x="675" y="0"/>
                    <a:pt x="651" y="4"/>
                    <a:pt x="628" y="12"/>
                  </a:cubicBezTo>
                  <a:cubicBezTo>
                    <a:pt x="553" y="37"/>
                    <a:pt x="503" y="100"/>
                    <a:pt x="465" y="150"/>
                  </a:cubicBezTo>
                  <a:cubicBezTo>
                    <a:pt x="114" y="640"/>
                    <a:pt x="289" y="1317"/>
                    <a:pt x="415" y="1895"/>
                  </a:cubicBezTo>
                  <a:cubicBezTo>
                    <a:pt x="678" y="3074"/>
                    <a:pt x="528" y="4317"/>
                    <a:pt x="1" y="5283"/>
                  </a:cubicBezTo>
                  <a:lnTo>
                    <a:pt x="76" y="5195"/>
                  </a:lnTo>
                  <a:cubicBezTo>
                    <a:pt x="942" y="4003"/>
                    <a:pt x="2222" y="1531"/>
                    <a:pt x="1017" y="188"/>
                  </a:cubicBezTo>
                  <a:cubicBezTo>
                    <a:pt x="934" y="94"/>
                    <a:pt x="815" y="0"/>
                    <a:pt x="698"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31"/>
            <p:cNvSpPr/>
            <p:nvPr/>
          </p:nvSpPr>
          <p:spPr>
            <a:xfrm>
              <a:off x="3736100" y="2710125"/>
              <a:ext cx="51925" cy="111000"/>
            </a:xfrm>
            <a:custGeom>
              <a:avLst/>
              <a:gdLst/>
              <a:ahLst/>
              <a:cxnLst/>
              <a:rect l="l" t="t" r="r" b="b"/>
              <a:pathLst>
                <a:path w="2077" h="4440" extrusionOk="0">
                  <a:moveTo>
                    <a:pt x="885" y="1"/>
                  </a:moveTo>
                  <a:cubicBezTo>
                    <a:pt x="866" y="1"/>
                    <a:pt x="847" y="4"/>
                    <a:pt x="829" y="10"/>
                  </a:cubicBezTo>
                  <a:cubicBezTo>
                    <a:pt x="766" y="22"/>
                    <a:pt x="729" y="60"/>
                    <a:pt x="691" y="110"/>
                  </a:cubicBezTo>
                  <a:cubicBezTo>
                    <a:pt x="365" y="499"/>
                    <a:pt x="478" y="1064"/>
                    <a:pt x="553" y="1566"/>
                  </a:cubicBezTo>
                  <a:cubicBezTo>
                    <a:pt x="693" y="2491"/>
                    <a:pt x="637" y="3515"/>
                    <a:pt x="119" y="4280"/>
                  </a:cubicBezTo>
                  <a:lnTo>
                    <a:pt x="119" y="4280"/>
                  </a:lnTo>
                  <a:cubicBezTo>
                    <a:pt x="897" y="3330"/>
                    <a:pt x="2077" y="1344"/>
                    <a:pt x="1143" y="160"/>
                  </a:cubicBezTo>
                  <a:cubicBezTo>
                    <a:pt x="1080" y="76"/>
                    <a:pt x="981" y="1"/>
                    <a:pt x="885" y="1"/>
                  </a:cubicBezTo>
                  <a:close/>
                  <a:moveTo>
                    <a:pt x="119" y="4280"/>
                  </a:moveTo>
                  <a:lnTo>
                    <a:pt x="119" y="4280"/>
                  </a:lnTo>
                  <a:cubicBezTo>
                    <a:pt x="113" y="4287"/>
                    <a:pt x="107" y="4294"/>
                    <a:pt x="101" y="4301"/>
                  </a:cubicBezTo>
                  <a:lnTo>
                    <a:pt x="1" y="4439"/>
                  </a:lnTo>
                  <a:cubicBezTo>
                    <a:pt x="42" y="4388"/>
                    <a:pt x="82" y="4335"/>
                    <a:pt x="119" y="428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31"/>
            <p:cNvSpPr/>
            <p:nvPr/>
          </p:nvSpPr>
          <p:spPr>
            <a:xfrm>
              <a:off x="3601825" y="2926575"/>
              <a:ext cx="155950" cy="39175"/>
            </a:xfrm>
            <a:custGeom>
              <a:avLst/>
              <a:gdLst/>
              <a:ahLst/>
              <a:cxnLst/>
              <a:rect l="l" t="t" r="r" b="b"/>
              <a:pathLst>
                <a:path w="6238" h="1567" extrusionOk="0">
                  <a:moveTo>
                    <a:pt x="4204" y="1"/>
                  </a:moveTo>
                  <a:cubicBezTo>
                    <a:pt x="2781" y="1"/>
                    <a:pt x="1139" y="788"/>
                    <a:pt x="189" y="1416"/>
                  </a:cubicBezTo>
                  <a:lnTo>
                    <a:pt x="1" y="1566"/>
                  </a:lnTo>
                  <a:cubicBezTo>
                    <a:pt x="747" y="1261"/>
                    <a:pt x="1637" y="1075"/>
                    <a:pt x="2526" y="1075"/>
                  </a:cubicBezTo>
                  <a:cubicBezTo>
                    <a:pt x="3028" y="1075"/>
                    <a:pt x="3529" y="1134"/>
                    <a:pt x="4004" y="1265"/>
                  </a:cubicBezTo>
                  <a:cubicBezTo>
                    <a:pt x="4413" y="1371"/>
                    <a:pt x="4849" y="1500"/>
                    <a:pt x="5258" y="1500"/>
                  </a:cubicBezTo>
                  <a:cubicBezTo>
                    <a:pt x="5526" y="1500"/>
                    <a:pt x="5783" y="1444"/>
                    <a:pt x="6012" y="1290"/>
                  </a:cubicBezTo>
                  <a:cubicBezTo>
                    <a:pt x="6074" y="1240"/>
                    <a:pt x="6137" y="1190"/>
                    <a:pt x="6175" y="1115"/>
                  </a:cubicBezTo>
                  <a:cubicBezTo>
                    <a:pt x="6238" y="951"/>
                    <a:pt x="6125" y="776"/>
                    <a:pt x="5999" y="650"/>
                  </a:cubicBezTo>
                  <a:cubicBezTo>
                    <a:pt x="5519" y="182"/>
                    <a:pt x="4887" y="1"/>
                    <a:pt x="4204" y="1"/>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31"/>
            <p:cNvSpPr/>
            <p:nvPr/>
          </p:nvSpPr>
          <p:spPr>
            <a:xfrm>
              <a:off x="3647950" y="2868850"/>
              <a:ext cx="135875" cy="34475"/>
            </a:xfrm>
            <a:custGeom>
              <a:avLst/>
              <a:gdLst/>
              <a:ahLst/>
              <a:cxnLst/>
              <a:rect l="l" t="t" r="r" b="b"/>
              <a:pathLst>
                <a:path w="5435" h="1379" extrusionOk="0">
                  <a:moveTo>
                    <a:pt x="3712" y="1"/>
                  </a:moveTo>
                  <a:cubicBezTo>
                    <a:pt x="2476" y="1"/>
                    <a:pt x="1039" y="718"/>
                    <a:pt x="194" y="1266"/>
                  </a:cubicBezTo>
                  <a:lnTo>
                    <a:pt x="194" y="1266"/>
                  </a:lnTo>
                  <a:cubicBezTo>
                    <a:pt x="725" y="985"/>
                    <a:pt x="1323" y="870"/>
                    <a:pt x="1933" y="870"/>
                  </a:cubicBezTo>
                  <a:cubicBezTo>
                    <a:pt x="2454" y="870"/>
                    <a:pt x="2985" y="954"/>
                    <a:pt x="3489" y="1090"/>
                  </a:cubicBezTo>
                  <a:cubicBezTo>
                    <a:pt x="3840" y="1181"/>
                    <a:pt x="4223" y="1296"/>
                    <a:pt x="4582" y="1296"/>
                  </a:cubicBezTo>
                  <a:cubicBezTo>
                    <a:pt x="4814" y="1296"/>
                    <a:pt x="5036" y="1248"/>
                    <a:pt x="5233" y="1115"/>
                  </a:cubicBezTo>
                  <a:cubicBezTo>
                    <a:pt x="5296" y="1077"/>
                    <a:pt x="5346" y="1027"/>
                    <a:pt x="5371" y="964"/>
                  </a:cubicBezTo>
                  <a:cubicBezTo>
                    <a:pt x="5434" y="813"/>
                    <a:pt x="5334" y="663"/>
                    <a:pt x="5221" y="550"/>
                  </a:cubicBezTo>
                  <a:cubicBezTo>
                    <a:pt x="4814" y="155"/>
                    <a:pt x="4284" y="1"/>
                    <a:pt x="3712" y="1"/>
                  </a:cubicBezTo>
                  <a:close/>
                  <a:moveTo>
                    <a:pt x="194" y="1266"/>
                  </a:moveTo>
                  <a:lnTo>
                    <a:pt x="194" y="1266"/>
                  </a:lnTo>
                  <a:cubicBezTo>
                    <a:pt x="128" y="1301"/>
                    <a:pt x="64" y="1338"/>
                    <a:pt x="1" y="1378"/>
                  </a:cubicBezTo>
                  <a:lnTo>
                    <a:pt x="176" y="1278"/>
                  </a:lnTo>
                  <a:cubicBezTo>
                    <a:pt x="182" y="1274"/>
                    <a:pt x="188" y="1270"/>
                    <a:pt x="194" y="1266"/>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31"/>
            <p:cNvSpPr/>
            <p:nvPr/>
          </p:nvSpPr>
          <p:spPr>
            <a:xfrm>
              <a:off x="3711950" y="2808800"/>
              <a:ext cx="112650" cy="33650"/>
            </a:xfrm>
            <a:custGeom>
              <a:avLst/>
              <a:gdLst/>
              <a:ahLst/>
              <a:cxnLst/>
              <a:rect l="l" t="t" r="r" b="b"/>
              <a:pathLst>
                <a:path w="4506" h="1346" extrusionOk="0">
                  <a:moveTo>
                    <a:pt x="3172" y="0"/>
                  </a:moveTo>
                  <a:cubicBezTo>
                    <a:pt x="2118" y="0"/>
                    <a:pt x="897" y="694"/>
                    <a:pt x="186" y="1222"/>
                  </a:cubicBezTo>
                  <a:lnTo>
                    <a:pt x="186" y="1222"/>
                  </a:lnTo>
                  <a:cubicBezTo>
                    <a:pt x="678" y="926"/>
                    <a:pt x="1261" y="809"/>
                    <a:pt x="1851" y="809"/>
                  </a:cubicBezTo>
                  <a:cubicBezTo>
                    <a:pt x="2200" y="809"/>
                    <a:pt x="2551" y="850"/>
                    <a:pt x="2887" y="919"/>
                  </a:cubicBezTo>
                  <a:cubicBezTo>
                    <a:pt x="3160" y="974"/>
                    <a:pt x="3452" y="1039"/>
                    <a:pt x="3726" y="1039"/>
                  </a:cubicBezTo>
                  <a:cubicBezTo>
                    <a:pt x="3955" y="1039"/>
                    <a:pt x="4172" y="993"/>
                    <a:pt x="4355" y="856"/>
                  </a:cubicBezTo>
                  <a:cubicBezTo>
                    <a:pt x="4405" y="819"/>
                    <a:pt x="4443" y="781"/>
                    <a:pt x="4468" y="718"/>
                  </a:cubicBezTo>
                  <a:cubicBezTo>
                    <a:pt x="4506" y="593"/>
                    <a:pt x="4418" y="467"/>
                    <a:pt x="4317" y="392"/>
                  </a:cubicBezTo>
                  <a:cubicBezTo>
                    <a:pt x="3992" y="112"/>
                    <a:pt x="3595" y="0"/>
                    <a:pt x="3172" y="0"/>
                  </a:cubicBezTo>
                  <a:close/>
                  <a:moveTo>
                    <a:pt x="186" y="1222"/>
                  </a:moveTo>
                  <a:cubicBezTo>
                    <a:pt x="123" y="1260"/>
                    <a:pt x="61" y="1301"/>
                    <a:pt x="0" y="1346"/>
                  </a:cubicBezTo>
                  <a:lnTo>
                    <a:pt x="139" y="1258"/>
                  </a:lnTo>
                  <a:cubicBezTo>
                    <a:pt x="154" y="1246"/>
                    <a:pt x="170" y="1234"/>
                    <a:pt x="186" y="1222"/>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31"/>
            <p:cNvSpPr/>
            <p:nvPr/>
          </p:nvSpPr>
          <p:spPr>
            <a:xfrm>
              <a:off x="3795400" y="2752675"/>
              <a:ext cx="37675" cy="43725"/>
            </a:xfrm>
            <a:custGeom>
              <a:avLst/>
              <a:gdLst/>
              <a:ahLst/>
              <a:cxnLst/>
              <a:rect l="l" t="t" r="r" b="b"/>
              <a:pathLst>
                <a:path w="1507" h="1749" extrusionOk="0">
                  <a:moveTo>
                    <a:pt x="199" y="0"/>
                  </a:moveTo>
                  <a:cubicBezTo>
                    <a:pt x="132" y="0"/>
                    <a:pt x="88" y="82"/>
                    <a:pt x="76" y="152"/>
                  </a:cubicBezTo>
                  <a:cubicBezTo>
                    <a:pt x="0" y="491"/>
                    <a:pt x="51" y="855"/>
                    <a:pt x="214" y="1156"/>
                  </a:cubicBezTo>
                  <a:cubicBezTo>
                    <a:pt x="565" y="1545"/>
                    <a:pt x="879" y="1583"/>
                    <a:pt x="1092" y="1683"/>
                  </a:cubicBezTo>
                  <a:cubicBezTo>
                    <a:pt x="1147" y="1716"/>
                    <a:pt x="1210" y="1748"/>
                    <a:pt x="1267" y="1748"/>
                  </a:cubicBezTo>
                  <a:cubicBezTo>
                    <a:pt x="1276" y="1748"/>
                    <a:pt x="1285" y="1748"/>
                    <a:pt x="1293" y="1746"/>
                  </a:cubicBezTo>
                  <a:cubicBezTo>
                    <a:pt x="1431" y="1733"/>
                    <a:pt x="1506" y="1595"/>
                    <a:pt x="1494" y="1470"/>
                  </a:cubicBezTo>
                  <a:cubicBezTo>
                    <a:pt x="1469" y="1332"/>
                    <a:pt x="1356" y="1244"/>
                    <a:pt x="1243" y="1194"/>
                  </a:cubicBezTo>
                  <a:cubicBezTo>
                    <a:pt x="1117" y="1144"/>
                    <a:pt x="992" y="1131"/>
                    <a:pt x="866" y="1119"/>
                  </a:cubicBezTo>
                  <a:cubicBezTo>
                    <a:pt x="954" y="1031"/>
                    <a:pt x="1080" y="1018"/>
                    <a:pt x="1193" y="981"/>
                  </a:cubicBezTo>
                  <a:cubicBezTo>
                    <a:pt x="1306" y="930"/>
                    <a:pt x="1419" y="805"/>
                    <a:pt x="1356" y="692"/>
                  </a:cubicBezTo>
                  <a:cubicBezTo>
                    <a:pt x="1331" y="629"/>
                    <a:pt x="1255" y="604"/>
                    <a:pt x="1193" y="591"/>
                  </a:cubicBezTo>
                  <a:cubicBezTo>
                    <a:pt x="1167" y="588"/>
                    <a:pt x="1141" y="586"/>
                    <a:pt x="1116" y="586"/>
                  </a:cubicBezTo>
                  <a:cubicBezTo>
                    <a:pt x="883" y="586"/>
                    <a:pt x="671" y="734"/>
                    <a:pt x="490" y="893"/>
                  </a:cubicBezTo>
                  <a:cubicBezTo>
                    <a:pt x="553" y="604"/>
                    <a:pt x="477" y="290"/>
                    <a:pt x="289" y="52"/>
                  </a:cubicBezTo>
                  <a:cubicBezTo>
                    <a:pt x="264" y="39"/>
                    <a:pt x="251" y="14"/>
                    <a:pt x="214" y="2"/>
                  </a:cubicBezTo>
                  <a:cubicBezTo>
                    <a:pt x="209" y="1"/>
                    <a:pt x="204" y="0"/>
                    <a:pt x="199"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31"/>
            <p:cNvSpPr/>
            <p:nvPr/>
          </p:nvSpPr>
          <p:spPr>
            <a:xfrm>
              <a:off x="3617725" y="2813825"/>
              <a:ext cx="31500" cy="128225"/>
            </a:xfrm>
            <a:custGeom>
              <a:avLst/>
              <a:gdLst/>
              <a:ahLst/>
              <a:cxnLst/>
              <a:rect l="l" t="t" r="r" b="b"/>
              <a:pathLst>
                <a:path w="1260" h="5129" extrusionOk="0">
                  <a:moveTo>
                    <a:pt x="725" y="1"/>
                  </a:moveTo>
                  <a:cubicBezTo>
                    <a:pt x="716" y="1"/>
                    <a:pt x="708" y="8"/>
                    <a:pt x="708" y="15"/>
                  </a:cubicBezTo>
                  <a:cubicBezTo>
                    <a:pt x="896" y="906"/>
                    <a:pt x="996" y="1785"/>
                    <a:pt x="858" y="2688"/>
                  </a:cubicBezTo>
                  <a:cubicBezTo>
                    <a:pt x="733" y="3541"/>
                    <a:pt x="369" y="4294"/>
                    <a:pt x="17" y="5072"/>
                  </a:cubicBezTo>
                  <a:cubicBezTo>
                    <a:pt x="1" y="5106"/>
                    <a:pt x="23" y="5128"/>
                    <a:pt x="47" y="5128"/>
                  </a:cubicBezTo>
                  <a:cubicBezTo>
                    <a:pt x="59" y="5128"/>
                    <a:pt x="72" y="5123"/>
                    <a:pt x="80" y="5110"/>
                  </a:cubicBezTo>
                  <a:cubicBezTo>
                    <a:pt x="1097" y="3604"/>
                    <a:pt x="1260" y="1722"/>
                    <a:pt x="745" y="15"/>
                  </a:cubicBezTo>
                  <a:cubicBezTo>
                    <a:pt x="740" y="5"/>
                    <a:pt x="732" y="1"/>
                    <a:pt x="725"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31"/>
            <p:cNvSpPr/>
            <p:nvPr/>
          </p:nvSpPr>
          <p:spPr>
            <a:xfrm>
              <a:off x="3551950" y="2888100"/>
              <a:ext cx="33900" cy="127900"/>
            </a:xfrm>
            <a:custGeom>
              <a:avLst/>
              <a:gdLst/>
              <a:ahLst/>
              <a:cxnLst/>
              <a:rect l="l" t="t" r="r" b="b"/>
              <a:pathLst>
                <a:path w="1356" h="5116" extrusionOk="0">
                  <a:moveTo>
                    <a:pt x="15" y="1"/>
                  </a:moveTo>
                  <a:cubicBezTo>
                    <a:pt x="7" y="1"/>
                    <a:pt x="1" y="9"/>
                    <a:pt x="1" y="18"/>
                  </a:cubicBezTo>
                  <a:cubicBezTo>
                    <a:pt x="402" y="771"/>
                    <a:pt x="728" y="1549"/>
                    <a:pt x="866" y="2403"/>
                  </a:cubicBezTo>
                  <a:cubicBezTo>
                    <a:pt x="1004" y="3306"/>
                    <a:pt x="854" y="4172"/>
                    <a:pt x="728" y="5063"/>
                  </a:cubicBezTo>
                  <a:cubicBezTo>
                    <a:pt x="721" y="5094"/>
                    <a:pt x="742" y="5115"/>
                    <a:pt x="762" y="5115"/>
                  </a:cubicBezTo>
                  <a:cubicBezTo>
                    <a:pt x="774" y="5115"/>
                    <a:pt x="786" y="5107"/>
                    <a:pt x="791" y="5088"/>
                  </a:cubicBezTo>
                  <a:cubicBezTo>
                    <a:pt x="1356" y="3369"/>
                    <a:pt x="1004" y="1499"/>
                    <a:pt x="26" y="6"/>
                  </a:cubicBezTo>
                  <a:cubicBezTo>
                    <a:pt x="22" y="2"/>
                    <a:pt x="18" y="1"/>
                    <a:pt x="15"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31"/>
            <p:cNvSpPr/>
            <p:nvPr/>
          </p:nvSpPr>
          <p:spPr>
            <a:xfrm>
              <a:off x="3677525" y="2758000"/>
              <a:ext cx="32250" cy="117475"/>
            </a:xfrm>
            <a:custGeom>
              <a:avLst/>
              <a:gdLst/>
              <a:ahLst/>
              <a:cxnLst/>
              <a:rect l="l" t="t" r="r" b="b"/>
              <a:pathLst>
                <a:path w="1290" h="4699" extrusionOk="0">
                  <a:moveTo>
                    <a:pt x="806" y="0"/>
                  </a:moveTo>
                  <a:cubicBezTo>
                    <a:pt x="796" y="0"/>
                    <a:pt x="788" y="7"/>
                    <a:pt x="788" y="15"/>
                  </a:cubicBezTo>
                  <a:cubicBezTo>
                    <a:pt x="963" y="843"/>
                    <a:pt x="988" y="1646"/>
                    <a:pt x="825" y="2474"/>
                  </a:cubicBezTo>
                  <a:cubicBezTo>
                    <a:pt x="675" y="3240"/>
                    <a:pt x="336" y="3930"/>
                    <a:pt x="10" y="4645"/>
                  </a:cubicBezTo>
                  <a:cubicBezTo>
                    <a:pt x="1" y="4672"/>
                    <a:pt x="23" y="4698"/>
                    <a:pt x="46" y="4698"/>
                  </a:cubicBezTo>
                  <a:cubicBezTo>
                    <a:pt x="56" y="4698"/>
                    <a:pt x="65" y="4694"/>
                    <a:pt x="72" y="4683"/>
                  </a:cubicBezTo>
                  <a:cubicBezTo>
                    <a:pt x="988" y="3353"/>
                    <a:pt x="1290" y="1558"/>
                    <a:pt x="825" y="15"/>
                  </a:cubicBezTo>
                  <a:cubicBezTo>
                    <a:pt x="820" y="4"/>
                    <a:pt x="812" y="0"/>
                    <a:pt x="80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31"/>
            <p:cNvSpPr/>
            <p:nvPr/>
          </p:nvSpPr>
          <p:spPr>
            <a:xfrm>
              <a:off x="3736300" y="2724900"/>
              <a:ext cx="31525" cy="96925"/>
            </a:xfrm>
            <a:custGeom>
              <a:avLst/>
              <a:gdLst/>
              <a:ahLst/>
              <a:cxnLst/>
              <a:rect l="l" t="t" r="r" b="b"/>
              <a:pathLst>
                <a:path w="1261" h="3877" extrusionOk="0">
                  <a:moveTo>
                    <a:pt x="925" y="0"/>
                  </a:moveTo>
                  <a:cubicBezTo>
                    <a:pt x="917" y="0"/>
                    <a:pt x="909" y="6"/>
                    <a:pt x="909" y="21"/>
                  </a:cubicBezTo>
                  <a:cubicBezTo>
                    <a:pt x="997" y="686"/>
                    <a:pt x="984" y="1339"/>
                    <a:pt x="821" y="1991"/>
                  </a:cubicBezTo>
                  <a:cubicBezTo>
                    <a:pt x="645" y="2656"/>
                    <a:pt x="319" y="3221"/>
                    <a:pt x="18" y="3823"/>
                  </a:cubicBezTo>
                  <a:cubicBezTo>
                    <a:pt x="0" y="3850"/>
                    <a:pt x="20" y="3876"/>
                    <a:pt x="42" y="3876"/>
                  </a:cubicBezTo>
                  <a:cubicBezTo>
                    <a:pt x="51" y="3876"/>
                    <a:pt x="61" y="3872"/>
                    <a:pt x="68" y="3861"/>
                  </a:cubicBezTo>
                  <a:cubicBezTo>
                    <a:pt x="921" y="2807"/>
                    <a:pt x="1260" y="1326"/>
                    <a:pt x="934" y="8"/>
                  </a:cubicBezTo>
                  <a:cubicBezTo>
                    <a:pt x="934" y="3"/>
                    <a:pt x="930" y="0"/>
                    <a:pt x="925"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31"/>
            <p:cNvSpPr/>
            <p:nvPr/>
          </p:nvSpPr>
          <p:spPr>
            <a:xfrm>
              <a:off x="3600725" y="2941350"/>
              <a:ext cx="133525" cy="25175"/>
            </a:xfrm>
            <a:custGeom>
              <a:avLst/>
              <a:gdLst/>
              <a:ahLst/>
              <a:cxnLst/>
              <a:rect l="l" t="t" r="r" b="b"/>
              <a:pathLst>
                <a:path w="5341" h="1007" extrusionOk="0">
                  <a:moveTo>
                    <a:pt x="3376" y="1"/>
                  </a:moveTo>
                  <a:cubicBezTo>
                    <a:pt x="2206" y="1"/>
                    <a:pt x="1035" y="328"/>
                    <a:pt x="32" y="938"/>
                  </a:cubicBezTo>
                  <a:cubicBezTo>
                    <a:pt x="1" y="959"/>
                    <a:pt x="13" y="1006"/>
                    <a:pt x="40" y="1006"/>
                  </a:cubicBezTo>
                  <a:cubicBezTo>
                    <a:pt x="46" y="1006"/>
                    <a:pt x="51" y="1004"/>
                    <a:pt x="57" y="1000"/>
                  </a:cubicBezTo>
                  <a:cubicBezTo>
                    <a:pt x="861" y="687"/>
                    <a:pt x="1626" y="335"/>
                    <a:pt x="2479" y="185"/>
                  </a:cubicBezTo>
                  <a:cubicBezTo>
                    <a:pt x="2813" y="132"/>
                    <a:pt x="3148" y="107"/>
                    <a:pt x="3481" y="107"/>
                  </a:cubicBezTo>
                  <a:cubicBezTo>
                    <a:pt x="4098" y="107"/>
                    <a:pt x="4712" y="193"/>
                    <a:pt x="5315" y="348"/>
                  </a:cubicBezTo>
                  <a:cubicBezTo>
                    <a:pt x="5340" y="348"/>
                    <a:pt x="5340" y="323"/>
                    <a:pt x="5328" y="323"/>
                  </a:cubicBezTo>
                  <a:cubicBezTo>
                    <a:pt x="4698" y="105"/>
                    <a:pt x="4037" y="1"/>
                    <a:pt x="337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31"/>
            <p:cNvSpPr/>
            <p:nvPr/>
          </p:nvSpPr>
          <p:spPr>
            <a:xfrm>
              <a:off x="3648675" y="2880725"/>
              <a:ext cx="116625" cy="24525"/>
            </a:xfrm>
            <a:custGeom>
              <a:avLst/>
              <a:gdLst/>
              <a:ahLst/>
              <a:cxnLst/>
              <a:rect l="l" t="t" r="r" b="b"/>
              <a:pathLst>
                <a:path w="4665" h="981" extrusionOk="0">
                  <a:moveTo>
                    <a:pt x="3044" y="0"/>
                  </a:moveTo>
                  <a:cubicBezTo>
                    <a:pt x="1982" y="0"/>
                    <a:pt x="915" y="326"/>
                    <a:pt x="34" y="916"/>
                  </a:cubicBezTo>
                  <a:cubicBezTo>
                    <a:pt x="1" y="938"/>
                    <a:pt x="27" y="980"/>
                    <a:pt x="60" y="980"/>
                  </a:cubicBezTo>
                  <a:cubicBezTo>
                    <a:pt x="64" y="980"/>
                    <a:pt x="68" y="980"/>
                    <a:pt x="72" y="978"/>
                  </a:cubicBezTo>
                  <a:cubicBezTo>
                    <a:pt x="787" y="677"/>
                    <a:pt x="1465" y="338"/>
                    <a:pt x="2230" y="188"/>
                  </a:cubicBezTo>
                  <a:cubicBezTo>
                    <a:pt x="2539" y="131"/>
                    <a:pt x="2844" y="104"/>
                    <a:pt x="3147" y="104"/>
                  </a:cubicBezTo>
                  <a:cubicBezTo>
                    <a:pt x="3646" y="104"/>
                    <a:pt x="4140" y="176"/>
                    <a:pt x="4640" y="301"/>
                  </a:cubicBezTo>
                  <a:cubicBezTo>
                    <a:pt x="4652" y="301"/>
                    <a:pt x="4665" y="276"/>
                    <a:pt x="4640" y="263"/>
                  </a:cubicBezTo>
                  <a:cubicBezTo>
                    <a:pt x="4126" y="85"/>
                    <a:pt x="3586" y="0"/>
                    <a:pt x="304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31"/>
            <p:cNvSpPr/>
            <p:nvPr/>
          </p:nvSpPr>
          <p:spPr>
            <a:xfrm>
              <a:off x="3716100" y="2818975"/>
              <a:ext cx="93000" cy="20700"/>
            </a:xfrm>
            <a:custGeom>
              <a:avLst/>
              <a:gdLst/>
              <a:ahLst/>
              <a:cxnLst/>
              <a:rect l="l" t="t" r="r" b="b"/>
              <a:pathLst>
                <a:path w="3720" h="828" extrusionOk="0">
                  <a:moveTo>
                    <a:pt x="2546" y="0"/>
                  </a:moveTo>
                  <a:cubicBezTo>
                    <a:pt x="1663" y="0"/>
                    <a:pt x="765" y="264"/>
                    <a:pt x="35" y="750"/>
                  </a:cubicBezTo>
                  <a:cubicBezTo>
                    <a:pt x="1" y="773"/>
                    <a:pt x="19" y="827"/>
                    <a:pt x="51" y="827"/>
                  </a:cubicBezTo>
                  <a:cubicBezTo>
                    <a:pt x="54" y="827"/>
                    <a:pt x="57" y="827"/>
                    <a:pt x="60" y="826"/>
                  </a:cubicBezTo>
                  <a:cubicBezTo>
                    <a:pt x="587" y="625"/>
                    <a:pt x="1077" y="374"/>
                    <a:pt x="1616" y="236"/>
                  </a:cubicBezTo>
                  <a:cubicBezTo>
                    <a:pt x="1993" y="147"/>
                    <a:pt x="2370" y="106"/>
                    <a:pt x="2749" y="106"/>
                  </a:cubicBezTo>
                  <a:cubicBezTo>
                    <a:pt x="3064" y="106"/>
                    <a:pt x="3380" y="134"/>
                    <a:pt x="3700" y="186"/>
                  </a:cubicBezTo>
                  <a:cubicBezTo>
                    <a:pt x="3702" y="188"/>
                    <a:pt x="3704" y="189"/>
                    <a:pt x="3706" y="189"/>
                  </a:cubicBezTo>
                  <a:cubicBezTo>
                    <a:pt x="3716" y="189"/>
                    <a:pt x="3720" y="171"/>
                    <a:pt x="3700" y="161"/>
                  </a:cubicBezTo>
                  <a:cubicBezTo>
                    <a:pt x="3329" y="52"/>
                    <a:pt x="2938" y="0"/>
                    <a:pt x="254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1"/>
            <p:cNvSpPr/>
            <p:nvPr/>
          </p:nvSpPr>
          <p:spPr>
            <a:xfrm>
              <a:off x="3559800" y="2639050"/>
              <a:ext cx="63825" cy="384575"/>
            </a:xfrm>
            <a:custGeom>
              <a:avLst/>
              <a:gdLst/>
              <a:ahLst/>
              <a:cxnLst/>
              <a:rect l="l" t="t" r="r" b="b"/>
              <a:pathLst>
                <a:path w="2553" h="15383" extrusionOk="0">
                  <a:moveTo>
                    <a:pt x="2501" y="1"/>
                  </a:moveTo>
                  <a:cubicBezTo>
                    <a:pt x="2490" y="1"/>
                    <a:pt x="2480" y="6"/>
                    <a:pt x="2472" y="17"/>
                  </a:cubicBezTo>
                  <a:cubicBezTo>
                    <a:pt x="979" y="1999"/>
                    <a:pt x="527" y="4785"/>
                    <a:pt x="276" y="7182"/>
                  </a:cubicBezTo>
                  <a:cubicBezTo>
                    <a:pt x="0" y="9880"/>
                    <a:pt x="50" y="12616"/>
                    <a:pt x="239" y="15326"/>
                  </a:cubicBezTo>
                  <a:cubicBezTo>
                    <a:pt x="239" y="15364"/>
                    <a:pt x="267" y="15383"/>
                    <a:pt x="295" y="15383"/>
                  </a:cubicBezTo>
                  <a:cubicBezTo>
                    <a:pt x="323" y="15383"/>
                    <a:pt x="352" y="15364"/>
                    <a:pt x="352" y="15326"/>
                  </a:cubicBezTo>
                  <a:cubicBezTo>
                    <a:pt x="251" y="12716"/>
                    <a:pt x="189" y="10106"/>
                    <a:pt x="427" y="7508"/>
                  </a:cubicBezTo>
                  <a:cubicBezTo>
                    <a:pt x="540" y="6165"/>
                    <a:pt x="753" y="4835"/>
                    <a:pt x="1105" y="3530"/>
                  </a:cubicBezTo>
                  <a:cubicBezTo>
                    <a:pt x="1431" y="2300"/>
                    <a:pt x="1933" y="1184"/>
                    <a:pt x="2535" y="54"/>
                  </a:cubicBezTo>
                  <a:cubicBezTo>
                    <a:pt x="2553" y="28"/>
                    <a:pt x="2527" y="1"/>
                    <a:pt x="2501"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31"/>
            <p:cNvSpPr/>
            <p:nvPr/>
          </p:nvSpPr>
          <p:spPr>
            <a:xfrm>
              <a:off x="3586775" y="2468375"/>
              <a:ext cx="133975" cy="174875"/>
            </a:xfrm>
            <a:custGeom>
              <a:avLst/>
              <a:gdLst/>
              <a:ahLst/>
              <a:cxnLst/>
              <a:rect l="l" t="t" r="r" b="b"/>
              <a:pathLst>
                <a:path w="5359" h="6995" extrusionOk="0">
                  <a:moveTo>
                    <a:pt x="3567" y="1"/>
                  </a:moveTo>
                  <a:cubicBezTo>
                    <a:pt x="3514" y="1"/>
                    <a:pt x="3464" y="17"/>
                    <a:pt x="3426" y="55"/>
                  </a:cubicBezTo>
                  <a:cubicBezTo>
                    <a:pt x="3288" y="205"/>
                    <a:pt x="3552" y="519"/>
                    <a:pt x="3602" y="682"/>
                  </a:cubicBezTo>
                  <a:cubicBezTo>
                    <a:pt x="2824" y="795"/>
                    <a:pt x="2197" y="1084"/>
                    <a:pt x="1619" y="1598"/>
                  </a:cubicBezTo>
                  <a:cubicBezTo>
                    <a:pt x="942" y="2226"/>
                    <a:pt x="314" y="3217"/>
                    <a:pt x="164" y="4171"/>
                  </a:cubicBezTo>
                  <a:cubicBezTo>
                    <a:pt x="0" y="5200"/>
                    <a:pt x="502" y="6178"/>
                    <a:pt x="1318" y="6881"/>
                  </a:cubicBezTo>
                  <a:cubicBezTo>
                    <a:pt x="1545" y="6959"/>
                    <a:pt x="1781" y="6995"/>
                    <a:pt x="2016" y="6995"/>
                  </a:cubicBezTo>
                  <a:cubicBezTo>
                    <a:pt x="2315" y="6995"/>
                    <a:pt x="2613" y="6936"/>
                    <a:pt x="2887" y="6831"/>
                  </a:cubicBezTo>
                  <a:cubicBezTo>
                    <a:pt x="3376" y="6643"/>
                    <a:pt x="3790" y="6317"/>
                    <a:pt x="4142" y="5928"/>
                  </a:cubicBezTo>
                  <a:cubicBezTo>
                    <a:pt x="4706" y="5325"/>
                    <a:pt x="5095" y="4572"/>
                    <a:pt x="5221" y="3744"/>
                  </a:cubicBezTo>
                  <a:cubicBezTo>
                    <a:pt x="5359" y="2916"/>
                    <a:pt x="5196" y="2025"/>
                    <a:pt x="4744" y="1272"/>
                  </a:cubicBezTo>
                  <a:cubicBezTo>
                    <a:pt x="4957" y="1259"/>
                    <a:pt x="5146" y="1172"/>
                    <a:pt x="5296" y="1033"/>
                  </a:cubicBezTo>
                  <a:cubicBezTo>
                    <a:pt x="5233" y="908"/>
                    <a:pt x="5083" y="820"/>
                    <a:pt x="4932" y="808"/>
                  </a:cubicBezTo>
                  <a:cubicBezTo>
                    <a:pt x="4908" y="805"/>
                    <a:pt x="4883" y="804"/>
                    <a:pt x="4858" y="804"/>
                  </a:cubicBezTo>
                  <a:cubicBezTo>
                    <a:pt x="4741" y="804"/>
                    <a:pt x="4619" y="827"/>
                    <a:pt x="4506" y="858"/>
                  </a:cubicBezTo>
                  <a:cubicBezTo>
                    <a:pt x="4556" y="732"/>
                    <a:pt x="4606" y="607"/>
                    <a:pt x="4581" y="481"/>
                  </a:cubicBezTo>
                  <a:cubicBezTo>
                    <a:pt x="4568" y="343"/>
                    <a:pt x="4480" y="205"/>
                    <a:pt x="4342" y="180"/>
                  </a:cubicBezTo>
                  <a:cubicBezTo>
                    <a:pt x="4332" y="179"/>
                    <a:pt x="4321" y="178"/>
                    <a:pt x="4311" y="178"/>
                  </a:cubicBezTo>
                  <a:cubicBezTo>
                    <a:pt x="4140" y="178"/>
                    <a:pt x="4027" y="367"/>
                    <a:pt x="4004" y="544"/>
                  </a:cubicBezTo>
                  <a:cubicBezTo>
                    <a:pt x="3966" y="393"/>
                    <a:pt x="3928" y="230"/>
                    <a:pt x="3828" y="117"/>
                  </a:cubicBezTo>
                  <a:cubicBezTo>
                    <a:pt x="3757" y="47"/>
                    <a:pt x="3657" y="1"/>
                    <a:pt x="3567" y="1"/>
                  </a:cubicBezTo>
                  <a:close/>
                </a:path>
              </a:pathLst>
            </a:custGeom>
            <a:solidFill>
              <a:srgbClr val="AD5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31"/>
            <p:cNvSpPr/>
            <p:nvPr/>
          </p:nvSpPr>
          <p:spPr>
            <a:xfrm>
              <a:off x="3633675" y="2513800"/>
              <a:ext cx="83625" cy="129900"/>
            </a:xfrm>
            <a:custGeom>
              <a:avLst/>
              <a:gdLst/>
              <a:ahLst/>
              <a:cxnLst/>
              <a:rect l="l" t="t" r="r" b="b"/>
              <a:pathLst>
                <a:path w="3345" h="5196" extrusionOk="0">
                  <a:moveTo>
                    <a:pt x="2966" y="0"/>
                  </a:moveTo>
                  <a:cubicBezTo>
                    <a:pt x="2944" y="0"/>
                    <a:pt x="2924" y="17"/>
                    <a:pt x="2931" y="45"/>
                  </a:cubicBezTo>
                  <a:cubicBezTo>
                    <a:pt x="3031" y="1149"/>
                    <a:pt x="2818" y="2266"/>
                    <a:pt x="2241" y="3232"/>
                  </a:cubicBezTo>
                  <a:cubicBezTo>
                    <a:pt x="1726" y="4098"/>
                    <a:pt x="898" y="4650"/>
                    <a:pt x="32" y="5140"/>
                  </a:cubicBezTo>
                  <a:cubicBezTo>
                    <a:pt x="0" y="5150"/>
                    <a:pt x="22" y="5196"/>
                    <a:pt x="51" y="5196"/>
                  </a:cubicBezTo>
                  <a:cubicBezTo>
                    <a:pt x="57" y="5196"/>
                    <a:pt x="63" y="5194"/>
                    <a:pt x="70" y="5190"/>
                  </a:cubicBezTo>
                  <a:cubicBezTo>
                    <a:pt x="2090" y="4324"/>
                    <a:pt x="3345" y="2228"/>
                    <a:pt x="3006" y="32"/>
                  </a:cubicBezTo>
                  <a:cubicBezTo>
                    <a:pt x="3000" y="10"/>
                    <a:pt x="2983" y="0"/>
                    <a:pt x="2966" y="0"/>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31"/>
            <p:cNvSpPr/>
            <p:nvPr/>
          </p:nvSpPr>
          <p:spPr>
            <a:xfrm>
              <a:off x="3632100" y="2505725"/>
              <a:ext cx="72350" cy="136150"/>
            </a:xfrm>
            <a:custGeom>
              <a:avLst/>
              <a:gdLst/>
              <a:ahLst/>
              <a:cxnLst/>
              <a:rect l="l" t="t" r="r" b="b"/>
              <a:pathLst>
                <a:path w="2894" h="5446" extrusionOk="0">
                  <a:moveTo>
                    <a:pt x="2856" y="1"/>
                  </a:moveTo>
                  <a:cubicBezTo>
                    <a:pt x="2843" y="1"/>
                    <a:pt x="2831" y="10"/>
                    <a:pt x="2831" y="29"/>
                  </a:cubicBezTo>
                  <a:cubicBezTo>
                    <a:pt x="2693" y="2225"/>
                    <a:pt x="1475" y="3844"/>
                    <a:pt x="20" y="5400"/>
                  </a:cubicBezTo>
                  <a:cubicBezTo>
                    <a:pt x="0" y="5419"/>
                    <a:pt x="18" y="5446"/>
                    <a:pt x="39" y="5446"/>
                  </a:cubicBezTo>
                  <a:cubicBezTo>
                    <a:pt x="45" y="5446"/>
                    <a:pt x="51" y="5443"/>
                    <a:pt x="57" y="5437"/>
                  </a:cubicBezTo>
                  <a:cubicBezTo>
                    <a:pt x="1613" y="4095"/>
                    <a:pt x="2893" y="2150"/>
                    <a:pt x="2881" y="29"/>
                  </a:cubicBezTo>
                  <a:cubicBezTo>
                    <a:pt x="2881" y="10"/>
                    <a:pt x="2868" y="1"/>
                    <a:pt x="2856"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1"/>
            <p:cNvSpPr/>
            <p:nvPr/>
          </p:nvSpPr>
          <p:spPr>
            <a:xfrm>
              <a:off x="3627325" y="2504200"/>
              <a:ext cx="65400" cy="134850"/>
            </a:xfrm>
            <a:custGeom>
              <a:avLst/>
              <a:gdLst/>
              <a:ahLst/>
              <a:cxnLst/>
              <a:rect l="l" t="t" r="r" b="b"/>
              <a:pathLst>
                <a:path w="2616" h="5394" extrusionOk="0">
                  <a:moveTo>
                    <a:pt x="2585" y="1"/>
                  </a:moveTo>
                  <a:cubicBezTo>
                    <a:pt x="2577" y="1"/>
                    <a:pt x="2570" y="5"/>
                    <a:pt x="2570" y="15"/>
                  </a:cubicBezTo>
                  <a:cubicBezTo>
                    <a:pt x="2030" y="1935"/>
                    <a:pt x="1064" y="3666"/>
                    <a:pt x="10" y="5348"/>
                  </a:cubicBezTo>
                  <a:cubicBezTo>
                    <a:pt x="0" y="5367"/>
                    <a:pt x="20" y="5394"/>
                    <a:pt x="41" y="5394"/>
                  </a:cubicBezTo>
                  <a:cubicBezTo>
                    <a:pt x="48" y="5394"/>
                    <a:pt x="54" y="5391"/>
                    <a:pt x="60" y="5385"/>
                  </a:cubicBezTo>
                  <a:cubicBezTo>
                    <a:pt x="1252" y="3867"/>
                    <a:pt x="2193" y="1909"/>
                    <a:pt x="2607" y="27"/>
                  </a:cubicBezTo>
                  <a:cubicBezTo>
                    <a:pt x="2615" y="12"/>
                    <a:pt x="2599" y="1"/>
                    <a:pt x="2585"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31"/>
            <p:cNvSpPr/>
            <p:nvPr/>
          </p:nvSpPr>
          <p:spPr>
            <a:xfrm>
              <a:off x="3623275" y="2505275"/>
              <a:ext cx="58400" cy="130275"/>
            </a:xfrm>
            <a:custGeom>
              <a:avLst/>
              <a:gdLst/>
              <a:ahLst/>
              <a:cxnLst/>
              <a:rect l="l" t="t" r="r" b="b"/>
              <a:pathLst>
                <a:path w="2336" h="5211" extrusionOk="0">
                  <a:moveTo>
                    <a:pt x="2284" y="1"/>
                  </a:moveTo>
                  <a:cubicBezTo>
                    <a:pt x="2273" y="1"/>
                    <a:pt x="2263" y="7"/>
                    <a:pt x="2255" y="22"/>
                  </a:cubicBezTo>
                  <a:cubicBezTo>
                    <a:pt x="1502" y="1716"/>
                    <a:pt x="649" y="3410"/>
                    <a:pt x="9" y="5167"/>
                  </a:cubicBezTo>
                  <a:cubicBezTo>
                    <a:pt x="1" y="5191"/>
                    <a:pt x="24" y="5211"/>
                    <a:pt x="45" y="5211"/>
                  </a:cubicBezTo>
                  <a:cubicBezTo>
                    <a:pt x="57" y="5211"/>
                    <a:pt x="67" y="5205"/>
                    <a:pt x="71" y="5192"/>
                  </a:cubicBezTo>
                  <a:cubicBezTo>
                    <a:pt x="925" y="3535"/>
                    <a:pt x="1590" y="1766"/>
                    <a:pt x="2318" y="59"/>
                  </a:cubicBezTo>
                  <a:cubicBezTo>
                    <a:pt x="2335" y="33"/>
                    <a:pt x="2310" y="1"/>
                    <a:pt x="2284"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31"/>
            <p:cNvSpPr/>
            <p:nvPr/>
          </p:nvSpPr>
          <p:spPr>
            <a:xfrm>
              <a:off x="3619400" y="2498500"/>
              <a:ext cx="56450" cy="134275"/>
            </a:xfrm>
            <a:custGeom>
              <a:avLst/>
              <a:gdLst/>
              <a:ahLst/>
              <a:cxnLst/>
              <a:rect l="l" t="t" r="r" b="b"/>
              <a:pathLst>
                <a:path w="2258" h="5371" extrusionOk="0">
                  <a:moveTo>
                    <a:pt x="2218" y="1"/>
                  </a:moveTo>
                  <a:cubicBezTo>
                    <a:pt x="2215" y="1"/>
                    <a:pt x="2211" y="2"/>
                    <a:pt x="2209" y="4"/>
                  </a:cubicBezTo>
                  <a:cubicBezTo>
                    <a:pt x="1017" y="1472"/>
                    <a:pt x="88" y="3417"/>
                    <a:pt x="1" y="5337"/>
                  </a:cubicBezTo>
                  <a:cubicBezTo>
                    <a:pt x="1" y="5358"/>
                    <a:pt x="22" y="5371"/>
                    <a:pt x="42" y="5371"/>
                  </a:cubicBezTo>
                  <a:cubicBezTo>
                    <a:pt x="60" y="5371"/>
                    <a:pt x="76" y="5361"/>
                    <a:pt x="76" y="5337"/>
                  </a:cubicBezTo>
                  <a:cubicBezTo>
                    <a:pt x="364" y="3417"/>
                    <a:pt x="1080" y="1610"/>
                    <a:pt x="2247" y="42"/>
                  </a:cubicBezTo>
                  <a:cubicBezTo>
                    <a:pt x="2257" y="21"/>
                    <a:pt x="2234" y="1"/>
                    <a:pt x="2218"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1"/>
            <p:cNvSpPr/>
            <p:nvPr/>
          </p:nvSpPr>
          <p:spPr>
            <a:xfrm>
              <a:off x="3593675" y="2495250"/>
              <a:ext cx="74475" cy="133400"/>
            </a:xfrm>
            <a:custGeom>
              <a:avLst/>
              <a:gdLst/>
              <a:ahLst/>
              <a:cxnLst/>
              <a:rect l="l" t="t" r="r" b="b"/>
              <a:pathLst>
                <a:path w="2979" h="5336" extrusionOk="0">
                  <a:moveTo>
                    <a:pt x="2926" y="1"/>
                  </a:moveTo>
                  <a:cubicBezTo>
                    <a:pt x="2917" y="1"/>
                    <a:pt x="2908" y="3"/>
                    <a:pt x="2899" y="9"/>
                  </a:cubicBezTo>
                  <a:cubicBezTo>
                    <a:pt x="1544" y="1238"/>
                    <a:pt x="1" y="3434"/>
                    <a:pt x="904" y="5317"/>
                  </a:cubicBezTo>
                  <a:cubicBezTo>
                    <a:pt x="913" y="5330"/>
                    <a:pt x="926" y="5335"/>
                    <a:pt x="939" y="5335"/>
                  </a:cubicBezTo>
                  <a:cubicBezTo>
                    <a:pt x="964" y="5335"/>
                    <a:pt x="988" y="5316"/>
                    <a:pt x="979" y="5292"/>
                  </a:cubicBezTo>
                  <a:cubicBezTo>
                    <a:pt x="327" y="3347"/>
                    <a:pt x="1632" y="1376"/>
                    <a:pt x="2950" y="59"/>
                  </a:cubicBezTo>
                  <a:cubicBezTo>
                    <a:pt x="2979" y="30"/>
                    <a:pt x="2955" y="1"/>
                    <a:pt x="2926"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31"/>
            <p:cNvSpPr/>
            <p:nvPr/>
          </p:nvSpPr>
          <p:spPr>
            <a:xfrm>
              <a:off x="3578625" y="2491000"/>
              <a:ext cx="83700" cy="134250"/>
            </a:xfrm>
            <a:custGeom>
              <a:avLst/>
              <a:gdLst/>
              <a:ahLst/>
              <a:cxnLst/>
              <a:rect l="l" t="t" r="r" b="b"/>
              <a:pathLst>
                <a:path w="3348" h="5370" extrusionOk="0">
                  <a:moveTo>
                    <a:pt x="3323" y="0"/>
                  </a:moveTo>
                  <a:cubicBezTo>
                    <a:pt x="3320" y="0"/>
                    <a:pt x="3317" y="1"/>
                    <a:pt x="3313" y="3"/>
                  </a:cubicBezTo>
                  <a:cubicBezTo>
                    <a:pt x="1795" y="1095"/>
                    <a:pt x="0" y="3441"/>
                    <a:pt x="1205" y="5349"/>
                  </a:cubicBezTo>
                  <a:cubicBezTo>
                    <a:pt x="1216" y="5363"/>
                    <a:pt x="1230" y="5370"/>
                    <a:pt x="1244" y="5370"/>
                  </a:cubicBezTo>
                  <a:cubicBezTo>
                    <a:pt x="1278" y="5370"/>
                    <a:pt x="1311" y="5334"/>
                    <a:pt x="1293" y="5299"/>
                  </a:cubicBezTo>
                  <a:cubicBezTo>
                    <a:pt x="402" y="3328"/>
                    <a:pt x="1757" y="1220"/>
                    <a:pt x="3326" y="41"/>
                  </a:cubicBezTo>
                  <a:cubicBezTo>
                    <a:pt x="3347" y="30"/>
                    <a:pt x="3341" y="0"/>
                    <a:pt x="3323" y="0"/>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31"/>
            <p:cNvSpPr/>
            <p:nvPr/>
          </p:nvSpPr>
          <p:spPr>
            <a:xfrm>
              <a:off x="3605600" y="2617150"/>
              <a:ext cx="43625" cy="31900"/>
            </a:xfrm>
            <a:custGeom>
              <a:avLst/>
              <a:gdLst/>
              <a:ahLst/>
              <a:cxnLst/>
              <a:rect l="l" t="t" r="r" b="b"/>
              <a:pathLst>
                <a:path w="1745" h="1276" extrusionOk="0">
                  <a:moveTo>
                    <a:pt x="230" y="0"/>
                  </a:moveTo>
                  <a:cubicBezTo>
                    <a:pt x="121" y="0"/>
                    <a:pt x="0" y="85"/>
                    <a:pt x="0" y="202"/>
                  </a:cubicBezTo>
                  <a:cubicBezTo>
                    <a:pt x="0" y="265"/>
                    <a:pt x="38" y="328"/>
                    <a:pt x="76" y="391"/>
                  </a:cubicBezTo>
                  <a:cubicBezTo>
                    <a:pt x="201" y="579"/>
                    <a:pt x="251" y="867"/>
                    <a:pt x="653" y="1169"/>
                  </a:cubicBezTo>
                  <a:cubicBezTo>
                    <a:pt x="819" y="1241"/>
                    <a:pt x="1001" y="1275"/>
                    <a:pt x="1185" y="1275"/>
                  </a:cubicBezTo>
                  <a:cubicBezTo>
                    <a:pt x="1322" y="1275"/>
                    <a:pt x="1460" y="1256"/>
                    <a:pt x="1594" y="1219"/>
                  </a:cubicBezTo>
                  <a:cubicBezTo>
                    <a:pt x="1669" y="1194"/>
                    <a:pt x="1745" y="1144"/>
                    <a:pt x="1720" y="1068"/>
                  </a:cubicBezTo>
                  <a:cubicBezTo>
                    <a:pt x="1720" y="1043"/>
                    <a:pt x="1695" y="1031"/>
                    <a:pt x="1669" y="1006"/>
                  </a:cubicBezTo>
                  <a:cubicBezTo>
                    <a:pt x="1519" y="905"/>
                    <a:pt x="1335" y="849"/>
                    <a:pt x="1151" y="849"/>
                  </a:cubicBezTo>
                  <a:cubicBezTo>
                    <a:pt x="1059" y="849"/>
                    <a:pt x="967" y="863"/>
                    <a:pt x="879" y="893"/>
                  </a:cubicBezTo>
                  <a:cubicBezTo>
                    <a:pt x="1017" y="692"/>
                    <a:pt x="1155" y="453"/>
                    <a:pt x="1092" y="215"/>
                  </a:cubicBezTo>
                  <a:cubicBezTo>
                    <a:pt x="1080" y="152"/>
                    <a:pt x="1042" y="77"/>
                    <a:pt x="992" y="52"/>
                  </a:cubicBezTo>
                  <a:cubicBezTo>
                    <a:pt x="977" y="47"/>
                    <a:pt x="961" y="44"/>
                    <a:pt x="946" y="44"/>
                  </a:cubicBezTo>
                  <a:cubicBezTo>
                    <a:pt x="850" y="44"/>
                    <a:pt x="763" y="141"/>
                    <a:pt x="741" y="227"/>
                  </a:cubicBezTo>
                  <a:cubicBezTo>
                    <a:pt x="703" y="340"/>
                    <a:pt x="703" y="466"/>
                    <a:pt x="628" y="554"/>
                  </a:cubicBezTo>
                  <a:cubicBezTo>
                    <a:pt x="603" y="441"/>
                    <a:pt x="590" y="315"/>
                    <a:pt x="527" y="202"/>
                  </a:cubicBezTo>
                  <a:cubicBezTo>
                    <a:pt x="477" y="102"/>
                    <a:pt x="377" y="14"/>
                    <a:pt x="251" y="2"/>
                  </a:cubicBezTo>
                  <a:cubicBezTo>
                    <a:pt x="244" y="1"/>
                    <a:pt x="237" y="0"/>
                    <a:pt x="230"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31"/>
            <p:cNvSpPr/>
            <p:nvPr/>
          </p:nvSpPr>
          <p:spPr>
            <a:xfrm>
              <a:off x="3566700" y="2710025"/>
              <a:ext cx="144950" cy="125525"/>
            </a:xfrm>
            <a:custGeom>
              <a:avLst/>
              <a:gdLst/>
              <a:ahLst/>
              <a:cxnLst/>
              <a:rect l="l" t="t" r="r" b="b"/>
              <a:pathLst>
                <a:path w="5798" h="5021" extrusionOk="0">
                  <a:moveTo>
                    <a:pt x="4855" y="0"/>
                  </a:moveTo>
                  <a:cubicBezTo>
                    <a:pt x="2487" y="0"/>
                    <a:pt x="792" y="2857"/>
                    <a:pt x="126" y="4619"/>
                  </a:cubicBezTo>
                  <a:lnTo>
                    <a:pt x="0" y="5021"/>
                  </a:lnTo>
                  <a:cubicBezTo>
                    <a:pt x="553" y="3929"/>
                    <a:pt x="2096" y="2774"/>
                    <a:pt x="3702" y="2134"/>
                  </a:cubicBezTo>
                  <a:cubicBezTo>
                    <a:pt x="4505" y="1808"/>
                    <a:pt x="5459" y="1482"/>
                    <a:pt x="5735" y="654"/>
                  </a:cubicBezTo>
                  <a:cubicBezTo>
                    <a:pt x="5773" y="566"/>
                    <a:pt x="5798" y="465"/>
                    <a:pt x="5773" y="365"/>
                  </a:cubicBezTo>
                  <a:cubicBezTo>
                    <a:pt x="5710" y="152"/>
                    <a:pt x="5472" y="51"/>
                    <a:pt x="5246" y="26"/>
                  </a:cubicBezTo>
                  <a:cubicBezTo>
                    <a:pt x="5113" y="9"/>
                    <a:pt x="4983" y="0"/>
                    <a:pt x="4855"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31"/>
            <p:cNvSpPr/>
            <p:nvPr/>
          </p:nvSpPr>
          <p:spPr>
            <a:xfrm>
              <a:off x="3565025" y="2727850"/>
              <a:ext cx="122075" cy="108925"/>
            </a:xfrm>
            <a:custGeom>
              <a:avLst/>
              <a:gdLst/>
              <a:ahLst/>
              <a:cxnLst/>
              <a:rect l="l" t="t" r="r" b="b"/>
              <a:pathLst>
                <a:path w="4883" h="4357" extrusionOk="0">
                  <a:moveTo>
                    <a:pt x="4858" y="1"/>
                  </a:moveTo>
                  <a:cubicBezTo>
                    <a:pt x="4855" y="1"/>
                    <a:pt x="4852" y="2"/>
                    <a:pt x="4848" y="3"/>
                  </a:cubicBezTo>
                  <a:cubicBezTo>
                    <a:pt x="2715" y="643"/>
                    <a:pt x="820" y="2174"/>
                    <a:pt x="17" y="4295"/>
                  </a:cubicBezTo>
                  <a:cubicBezTo>
                    <a:pt x="0" y="4329"/>
                    <a:pt x="34" y="4356"/>
                    <a:pt x="66" y="4356"/>
                  </a:cubicBezTo>
                  <a:cubicBezTo>
                    <a:pt x="81" y="4356"/>
                    <a:pt x="97" y="4349"/>
                    <a:pt x="105" y="4333"/>
                  </a:cubicBezTo>
                  <a:cubicBezTo>
                    <a:pt x="682" y="3404"/>
                    <a:pt x="1197" y="2501"/>
                    <a:pt x="2012" y="1748"/>
                  </a:cubicBezTo>
                  <a:cubicBezTo>
                    <a:pt x="2841" y="982"/>
                    <a:pt x="3819" y="468"/>
                    <a:pt x="4861" y="41"/>
                  </a:cubicBezTo>
                  <a:cubicBezTo>
                    <a:pt x="4883" y="30"/>
                    <a:pt x="4876" y="1"/>
                    <a:pt x="4858"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1"/>
            <p:cNvSpPr/>
            <p:nvPr/>
          </p:nvSpPr>
          <p:spPr>
            <a:xfrm>
              <a:off x="3565125" y="2782100"/>
              <a:ext cx="148725" cy="148200"/>
            </a:xfrm>
            <a:custGeom>
              <a:avLst/>
              <a:gdLst/>
              <a:ahLst/>
              <a:cxnLst/>
              <a:rect l="l" t="t" r="r" b="b"/>
              <a:pathLst>
                <a:path w="5949" h="5928" extrusionOk="0">
                  <a:moveTo>
                    <a:pt x="5152" y="0"/>
                  </a:moveTo>
                  <a:cubicBezTo>
                    <a:pt x="2404" y="0"/>
                    <a:pt x="592" y="3544"/>
                    <a:pt x="1" y="5601"/>
                  </a:cubicBezTo>
                  <a:lnTo>
                    <a:pt x="1" y="5927"/>
                  </a:lnTo>
                  <a:cubicBezTo>
                    <a:pt x="515" y="4685"/>
                    <a:pt x="2109" y="3280"/>
                    <a:pt x="3803" y="2439"/>
                  </a:cubicBezTo>
                  <a:cubicBezTo>
                    <a:pt x="4656" y="2025"/>
                    <a:pt x="5660" y="1573"/>
                    <a:pt x="5899" y="657"/>
                  </a:cubicBezTo>
                  <a:cubicBezTo>
                    <a:pt x="5936" y="544"/>
                    <a:pt x="5949" y="431"/>
                    <a:pt x="5911" y="331"/>
                  </a:cubicBezTo>
                  <a:cubicBezTo>
                    <a:pt x="5836" y="105"/>
                    <a:pt x="5560" y="17"/>
                    <a:pt x="5309" y="4"/>
                  </a:cubicBezTo>
                  <a:cubicBezTo>
                    <a:pt x="5256" y="2"/>
                    <a:pt x="5204" y="0"/>
                    <a:pt x="5152"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1"/>
            <p:cNvSpPr/>
            <p:nvPr/>
          </p:nvSpPr>
          <p:spPr>
            <a:xfrm>
              <a:off x="3563775" y="2801950"/>
              <a:ext cx="123725" cy="129575"/>
            </a:xfrm>
            <a:custGeom>
              <a:avLst/>
              <a:gdLst/>
              <a:ahLst/>
              <a:cxnLst/>
              <a:rect l="l" t="t" r="r" b="b"/>
              <a:pathLst>
                <a:path w="4949" h="5183" extrusionOk="0">
                  <a:moveTo>
                    <a:pt x="4911" y="1"/>
                  </a:moveTo>
                  <a:cubicBezTo>
                    <a:pt x="2652" y="904"/>
                    <a:pt x="720" y="2737"/>
                    <a:pt x="17" y="5121"/>
                  </a:cubicBezTo>
                  <a:cubicBezTo>
                    <a:pt x="0" y="5154"/>
                    <a:pt x="34" y="5182"/>
                    <a:pt x="65" y="5182"/>
                  </a:cubicBezTo>
                  <a:cubicBezTo>
                    <a:pt x="81" y="5182"/>
                    <a:pt x="96" y="5175"/>
                    <a:pt x="105" y="5158"/>
                  </a:cubicBezTo>
                  <a:cubicBezTo>
                    <a:pt x="657" y="4067"/>
                    <a:pt x="1159" y="3000"/>
                    <a:pt x="2000" y="2109"/>
                  </a:cubicBezTo>
                  <a:cubicBezTo>
                    <a:pt x="2840" y="1218"/>
                    <a:pt x="3857" y="578"/>
                    <a:pt x="4936" y="39"/>
                  </a:cubicBezTo>
                  <a:cubicBezTo>
                    <a:pt x="4949" y="26"/>
                    <a:pt x="4936" y="1"/>
                    <a:pt x="4911"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31"/>
            <p:cNvSpPr/>
            <p:nvPr/>
          </p:nvSpPr>
          <p:spPr>
            <a:xfrm>
              <a:off x="3561675" y="2865525"/>
              <a:ext cx="180100" cy="179275"/>
            </a:xfrm>
            <a:custGeom>
              <a:avLst/>
              <a:gdLst/>
              <a:ahLst/>
              <a:cxnLst/>
              <a:rect l="l" t="t" r="r" b="b"/>
              <a:pathLst>
                <a:path w="7204" h="7171" extrusionOk="0">
                  <a:moveTo>
                    <a:pt x="6253" y="1"/>
                  </a:moveTo>
                  <a:cubicBezTo>
                    <a:pt x="2919" y="1"/>
                    <a:pt x="728" y="4292"/>
                    <a:pt x="1" y="6769"/>
                  </a:cubicBezTo>
                  <a:lnTo>
                    <a:pt x="13" y="7171"/>
                  </a:lnTo>
                  <a:cubicBezTo>
                    <a:pt x="628" y="5677"/>
                    <a:pt x="2561" y="3971"/>
                    <a:pt x="4606" y="2954"/>
                  </a:cubicBezTo>
                  <a:cubicBezTo>
                    <a:pt x="5648" y="2452"/>
                    <a:pt x="6865" y="1913"/>
                    <a:pt x="7153" y="796"/>
                  </a:cubicBezTo>
                  <a:cubicBezTo>
                    <a:pt x="7191" y="670"/>
                    <a:pt x="7204" y="532"/>
                    <a:pt x="7166" y="407"/>
                  </a:cubicBezTo>
                  <a:cubicBezTo>
                    <a:pt x="7066" y="131"/>
                    <a:pt x="6727" y="30"/>
                    <a:pt x="6438" y="5"/>
                  </a:cubicBezTo>
                  <a:cubicBezTo>
                    <a:pt x="6376" y="2"/>
                    <a:pt x="6314" y="1"/>
                    <a:pt x="6253"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31"/>
            <p:cNvSpPr/>
            <p:nvPr/>
          </p:nvSpPr>
          <p:spPr>
            <a:xfrm>
              <a:off x="3560525" y="2889750"/>
              <a:ext cx="149200" cy="156275"/>
            </a:xfrm>
            <a:custGeom>
              <a:avLst/>
              <a:gdLst/>
              <a:ahLst/>
              <a:cxnLst/>
              <a:rect l="l" t="t" r="r" b="b"/>
              <a:pathLst>
                <a:path w="5968" h="6251" extrusionOk="0">
                  <a:moveTo>
                    <a:pt x="5950" y="0"/>
                  </a:moveTo>
                  <a:cubicBezTo>
                    <a:pt x="5948" y="0"/>
                    <a:pt x="5946" y="1"/>
                    <a:pt x="5945" y="3"/>
                  </a:cubicBezTo>
                  <a:cubicBezTo>
                    <a:pt x="3196" y="1107"/>
                    <a:pt x="900" y="3315"/>
                    <a:pt x="9" y="6189"/>
                  </a:cubicBezTo>
                  <a:cubicBezTo>
                    <a:pt x="1" y="6223"/>
                    <a:pt x="31" y="6250"/>
                    <a:pt x="60" y="6250"/>
                  </a:cubicBezTo>
                  <a:cubicBezTo>
                    <a:pt x="74" y="6250"/>
                    <a:pt x="88" y="6243"/>
                    <a:pt x="97" y="6227"/>
                  </a:cubicBezTo>
                  <a:cubicBezTo>
                    <a:pt x="749" y="4897"/>
                    <a:pt x="1377" y="3617"/>
                    <a:pt x="2406" y="2537"/>
                  </a:cubicBezTo>
                  <a:cubicBezTo>
                    <a:pt x="3410" y="1458"/>
                    <a:pt x="4639" y="680"/>
                    <a:pt x="5957" y="40"/>
                  </a:cubicBezTo>
                  <a:cubicBezTo>
                    <a:pt x="5968" y="29"/>
                    <a:pt x="5960" y="0"/>
                    <a:pt x="5950"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31"/>
            <p:cNvSpPr/>
            <p:nvPr/>
          </p:nvSpPr>
          <p:spPr>
            <a:xfrm>
              <a:off x="3468200" y="2674900"/>
              <a:ext cx="99475" cy="172250"/>
            </a:xfrm>
            <a:custGeom>
              <a:avLst/>
              <a:gdLst/>
              <a:ahLst/>
              <a:cxnLst/>
              <a:rect l="l" t="t" r="r" b="b"/>
              <a:pathLst>
                <a:path w="3979" h="6890" extrusionOk="0">
                  <a:moveTo>
                    <a:pt x="456" y="0"/>
                  </a:moveTo>
                  <a:cubicBezTo>
                    <a:pt x="299" y="0"/>
                    <a:pt x="152" y="44"/>
                    <a:pt x="75" y="164"/>
                  </a:cubicBezTo>
                  <a:cubicBezTo>
                    <a:pt x="13" y="252"/>
                    <a:pt x="0" y="352"/>
                    <a:pt x="0" y="452"/>
                  </a:cubicBezTo>
                  <a:cubicBezTo>
                    <a:pt x="13" y="1331"/>
                    <a:pt x="791" y="1946"/>
                    <a:pt x="1456" y="2510"/>
                  </a:cubicBezTo>
                  <a:cubicBezTo>
                    <a:pt x="2761" y="3640"/>
                    <a:pt x="3639" y="5334"/>
                    <a:pt x="3965" y="6890"/>
                  </a:cubicBezTo>
                  <a:lnTo>
                    <a:pt x="3978" y="6589"/>
                  </a:lnTo>
                  <a:cubicBezTo>
                    <a:pt x="3953" y="4481"/>
                    <a:pt x="3213" y="540"/>
                    <a:pt x="678" y="26"/>
                  </a:cubicBezTo>
                  <a:cubicBezTo>
                    <a:pt x="606" y="10"/>
                    <a:pt x="530" y="0"/>
                    <a:pt x="456"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31"/>
            <p:cNvSpPr/>
            <p:nvPr/>
          </p:nvSpPr>
          <p:spPr>
            <a:xfrm>
              <a:off x="3489925" y="2698375"/>
              <a:ext cx="78675" cy="149900"/>
            </a:xfrm>
            <a:custGeom>
              <a:avLst/>
              <a:gdLst/>
              <a:ahLst/>
              <a:cxnLst/>
              <a:rect l="l" t="t" r="r" b="b"/>
              <a:pathLst>
                <a:path w="3147" h="5996" extrusionOk="0">
                  <a:moveTo>
                    <a:pt x="29" y="0"/>
                  </a:moveTo>
                  <a:cubicBezTo>
                    <a:pt x="16" y="0"/>
                    <a:pt x="0" y="30"/>
                    <a:pt x="22" y="40"/>
                  </a:cubicBezTo>
                  <a:cubicBezTo>
                    <a:pt x="875" y="793"/>
                    <a:pt x="1591" y="1659"/>
                    <a:pt x="2093" y="2688"/>
                  </a:cubicBezTo>
                  <a:cubicBezTo>
                    <a:pt x="2607" y="3730"/>
                    <a:pt x="2795" y="4834"/>
                    <a:pt x="3046" y="5963"/>
                  </a:cubicBezTo>
                  <a:cubicBezTo>
                    <a:pt x="3052" y="5985"/>
                    <a:pt x="3072" y="5995"/>
                    <a:pt x="3092" y="5995"/>
                  </a:cubicBezTo>
                  <a:cubicBezTo>
                    <a:pt x="3119" y="5995"/>
                    <a:pt x="3147" y="5979"/>
                    <a:pt x="3147" y="5951"/>
                  </a:cubicBezTo>
                  <a:cubicBezTo>
                    <a:pt x="3071" y="3654"/>
                    <a:pt x="1892" y="1358"/>
                    <a:pt x="35" y="3"/>
                  </a:cubicBezTo>
                  <a:cubicBezTo>
                    <a:pt x="33" y="1"/>
                    <a:pt x="31" y="0"/>
                    <a:pt x="29"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31"/>
            <p:cNvSpPr/>
            <p:nvPr/>
          </p:nvSpPr>
          <p:spPr>
            <a:xfrm>
              <a:off x="3502075" y="2613125"/>
              <a:ext cx="77825" cy="146200"/>
            </a:xfrm>
            <a:custGeom>
              <a:avLst/>
              <a:gdLst/>
              <a:ahLst/>
              <a:cxnLst/>
              <a:rect l="l" t="t" r="r" b="b"/>
              <a:pathLst>
                <a:path w="3113" h="5848" extrusionOk="0">
                  <a:moveTo>
                    <a:pt x="408" y="0"/>
                  </a:moveTo>
                  <a:cubicBezTo>
                    <a:pt x="289" y="0"/>
                    <a:pt x="176" y="30"/>
                    <a:pt x="113" y="125"/>
                  </a:cubicBezTo>
                  <a:cubicBezTo>
                    <a:pt x="63" y="188"/>
                    <a:pt x="51" y="276"/>
                    <a:pt x="38" y="363"/>
                  </a:cubicBezTo>
                  <a:cubicBezTo>
                    <a:pt x="0" y="1079"/>
                    <a:pt x="665" y="1593"/>
                    <a:pt x="1142" y="2120"/>
                  </a:cubicBezTo>
                  <a:cubicBezTo>
                    <a:pt x="2171" y="3300"/>
                    <a:pt x="2711" y="4643"/>
                    <a:pt x="3012" y="5847"/>
                  </a:cubicBezTo>
                  <a:lnTo>
                    <a:pt x="3050" y="5609"/>
                  </a:lnTo>
                  <a:cubicBezTo>
                    <a:pt x="3112" y="3865"/>
                    <a:pt x="2686" y="577"/>
                    <a:pt x="615" y="25"/>
                  </a:cubicBezTo>
                  <a:cubicBezTo>
                    <a:pt x="550" y="11"/>
                    <a:pt x="478" y="0"/>
                    <a:pt x="408"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31"/>
            <p:cNvSpPr/>
            <p:nvPr/>
          </p:nvSpPr>
          <p:spPr>
            <a:xfrm>
              <a:off x="3520325" y="2633100"/>
              <a:ext cx="60200" cy="127450"/>
            </a:xfrm>
            <a:custGeom>
              <a:avLst/>
              <a:gdLst/>
              <a:ahLst/>
              <a:cxnLst/>
              <a:rect l="l" t="t" r="r" b="b"/>
              <a:pathLst>
                <a:path w="2408" h="5098" extrusionOk="0">
                  <a:moveTo>
                    <a:pt x="28" y="0"/>
                  </a:moveTo>
                  <a:cubicBezTo>
                    <a:pt x="15" y="0"/>
                    <a:pt x="1" y="19"/>
                    <a:pt x="11" y="29"/>
                  </a:cubicBezTo>
                  <a:cubicBezTo>
                    <a:pt x="713" y="744"/>
                    <a:pt x="1278" y="1522"/>
                    <a:pt x="1642" y="2438"/>
                  </a:cubicBezTo>
                  <a:cubicBezTo>
                    <a:pt x="1981" y="3291"/>
                    <a:pt x="2081" y="4170"/>
                    <a:pt x="2244" y="5061"/>
                  </a:cubicBezTo>
                  <a:cubicBezTo>
                    <a:pt x="2250" y="5087"/>
                    <a:pt x="2266" y="5098"/>
                    <a:pt x="2283" y="5098"/>
                  </a:cubicBezTo>
                  <a:cubicBezTo>
                    <a:pt x="2307" y="5098"/>
                    <a:pt x="2332" y="5077"/>
                    <a:pt x="2332" y="5048"/>
                  </a:cubicBezTo>
                  <a:cubicBezTo>
                    <a:pt x="2408" y="3166"/>
                    <a:pt x="1504" y="1183"/>
                    <a:pt x="36" y="4"/>
                  </a:cubicBezTo>
                  <a:cubicBezTo>
                    <a:pt x="33" y="1"/>
                    <a:pt x="31" y="0"/>
                    <a:pt x="28"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31"/>
            <p:cNvSpPr/>
            <p:nvPr/>
          </p:nvSpPr>
          <p:spPr>
            <a:xfrm>
              <a:off x="3582700" y="2658550"/>
              <a:ext cx="107625" cy="81625"/>
            </a:xfrm>
            <a:custGeom>
              <a:avLst/>
              <a:gdLst/>
              <a:ahLst/>
              <a:cxnLst/>
              <a:rect l="l" t="t" r="r" b="b"/>
              <a:pathLst>
                <a:path w="4305" h="3265" extrusionOk="0">
                  <a:moveTo>
                    <a:pt x="3549" y="1"/>
                  </a:moveTo>
                  <a:cubicBezTo>
                    <a:pt x="2022" y="1"/>
                    <a:pt x="650" y="1917"/>
                    <a:pt x="76" y="3077"/>
                  </a:cubicBezTo>
                  <a:lnTo>
                    <a:pt x="0" y="3265"/>
                  </a:lnTo>
                  <a:cubicBezTo>
                    <a:pt x="691" y="2512"/>
                    <a:pt x="1594" y="1771"/>
                    <a:pt x="2786" y="1345"/>
                  </a:cubicBezTo>
                  <a:cubicBezTo>
                    <a:pt x="3326" y="1144"/>
                    <a:pt x="4003" y="1031"/>
                    <a:pt x="4254" y="504"/>
                  </a:cubicBezTo>
                  <a:cubicBezTo>
                    <a:pt x="4280" y="454"/>
                    <a:pt x="4305" y="379"/>
                    <a:pt x="4292" y="316"/>
                  </a:cubicBezTo>
                  <a:cubicBezTo>
                    <a:pt x="4280" y="165"/>
                    <a:pt x="4116" y="90"/>
                    <a:pt x="3978" y="52"/>
                  </a:cubicBezTo>
                  <a:cubicBezTo>
                    <a:pt x="3834" y="17"/>
                    <a:pt x="3691" y="1"/>
                    <a:pt x="3549"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31"/>
            <p:cNvSpPr/>
            <p:nvPr/>
          </p:nvSpPr>
          <p:spPr>
            <a:xfrm>
              <a:off x="3581300" y="2672025"/>
              <a:ext cx="91375" cy="69250"/>
            </a:xfrm>
            <a:custGeom>
              <a:avLst/>
              <a:gdLst/>
              <a:ahLst/>
              <a:cxnLst/>
              <a:rect l="l" t="t" r="r" b="b"/>
              <a:pathLst>
                <a:path w="3655" h="2770" extrusionOk="0">
                  <a:moveTo>
                    <a:pt x="3630" y="0"/>
                  </a:moveTo>
                  <a:cubicBezTo>
                    <a:pt x="3627" y="0"/>
                    <a:pt x="3624" y="1"/>
                    <a:pt x="3620" y="3"/>
                  </a:cubicBezTo>
                  <a:cubicBezTo>
                    <a:pt x="2127" y="254"/>
                    <a:pt x="671" y="1308"/>
                    <a:pt x="19" y="2701"/>
                  </a:cubicBezTo>
                  <a:cubicBezTo>
                    <a:pt x="0" y="2728"/>
                    <a:pt x="29" y="2770"/>
                    <a:pt x="61" y="2770"/>
                  </a:cubicBezTo>
                  <a:cubicBezTo>
                    <a:pt x="72" y="2770"/>
                    <a:pt x="84" y="2764"/>
                    <a:pt x="94" y="2751"/>
                  </a:cubicBezTo>
                  <a:cubicBezTo>
                    <a:pt x="558" y="2199"/>
                    <a:pt x="960" y="1609"/>
                    <a:pt x="1525" y="1145"/>
                  </a:cubicBezTo>
                  <a:cubicBezTo>
                    <a:pt x="2152" y="618"/>
                    <a:pt x="2855" y="279"/>
                    <a:pt x="3633" y="40"/>
                  </a:cubicBezTo>
                  <a:cubicBezTo>
                    <a:pt x="3654" y="30"/>
                    <a:pt x="3648" y="0"/>
                    <a:pt x="3630"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31"/>
            <p:cNvSpPr/>
            <p:nvPr/>
          </p:nvSpPr>
          <p:spPr>
            <a:xfrm>
              <a:off x="3426150" y="2770775"/>
              <a:ext cx="138700" cy="181800"/>
            </a:xfrm>
            <a:custGeom>
              <a:avLst/>
              <a:gdLst/>
              <a:ahLst/>
              <a:cxnLst/>
              <a:rect l="l" t="t" r="r" b="b"/>
              <a:pathLst>
                <a:path w="5548" h="7272" extrusionOk="0">
                  <a:moveTo>
                    <a:pt x="600" y="0"/>
                  </a:moveTo>
                  <a:cubicBezTo>
                    <a:pt x="377" y="0"/>
                    <a:pt x="148" y="74"/>
                    <a:pt x="51" y="269"/>
                  </a:cubicBezTo>
                  <a:cubicBezTo>
                    <a:pt x="0" y="369"/>
                    <a:pt x="0" y="495"/>
                    <a:pt x="26" y="608"/>
                  </a:cubicBezTo>
                  <a:cubicBezTo>
                    <a:pt x="164" y="1587"/>
                    <a:pt x="1155" y="2176"/>
                    <a:pt x="1996" y="2716"/>
                  </a:cubicBezTo>
                  <a:cubicBezTo>
                    <a:pt x="3652" y="3783"/>
                    <a:pt x="4920" y="5565"/>
                    <a:pt x="5547" y="7271"/>
                  </a:cubicBezTo>
                  <a:lnTo>
                    <a:pt x="5522" y="6932"/>
                  </a:lnTo>
                  <a:cubicBezTo>
                    <a:pt x="5146" y="4536"/>
                    <a:pt x="3677" y="181"/>
                    <a:pt x="703" y="6"/>
                  </a:cubicBezTo>
                  <a:cubicBezTo>
                    <a:pt x="669" y="2"/>
                    <a:pt x="635" y="0"/>
                    <a:pt x="600"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31"/>
            <p:cNvSpPr/>
            <p:nvPr/>
          </p:nvSpPr>
          <p:spPr>
            <a:xfrm>
              <a:off x="3453500" y="2796225"/>
              <a:ext cx="112775" cy="157575"/>
            </a:xfrm>
            <a:custGeom>
              <a:avLst/>
              <a:gdLst/>
              <a:ahLst/>
              <a:cxnLst/>
              <a:rect l="l" t="t" r="r" b="b"/>
              <a:pathLst>
                <a:path w="4511" h="6303" extrusionOk="0">
                  <a:moveTo>
                    <a:pt x="23" y="1"/>
                  </a:moveTo>
                  <a:cubicBezTo>
                    <a:pt x="7" y="1"/>
                    <a:pt x="1" y="21"/>
                    <a:pt x="11" y="42"/>
                  </a:cubicBezTo>
                  <a:cubicBezTo>
                    <a:pt x="1128" y="757"/>
                    <a:pt x="2094" y="1648"/>
                    <a:pt x="2834" y="2752"/>
                  </a:cubicBezTo>
                  <a:cubicBezTo>
                    <a:pt x="3562" y="3844"/>
                    <a:pt x="3964" y="5049"/>
                    <a:pt x="4403" y="6266"/>
                  </a:cubicBezTo>
                  <a:cubicBezTo>
                    <a:pt x="4413" y="6291"/>
                    <a:pt x="4433" y="6302"/>
                    <a:pt x="4453" y="6302"/>
                  </a:cubicBezTo>
                  <a:cubicBezTo>
                    <a:pt x="4483" y="6302"/>
                    <a:pt x="4511" y="6278"/>
                    <a:pt x="4503" y="6241"/>
                  </a:cubicBezTo>
                  <a:cubicBezTo>
                    <a:pt x="4026" y="3656"/>
                    <a:pt x="2345" y="1246"/>
                    <a:pt x="36" y="4"/>
                  </a:cubicBezTo>
                  <a:cubicBezTo>
                    <a:pt x="31" y="2"/>
                    <a:pt x="27" y="1"/>
                    <a:pt x="23"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31"/>
            <p:cNvSpPr/>
            <p:nvPr/>
          </p:nvSpPr>
          <p:spPr>
            <a:xfrm>
              <a:off x="3380650" y="2857475"/>
              <a:ext cx="195800" cy="184825"/>
            </a:xfrm>
            <a:custGeom>
              <a:avLst/>
              <a:gdLst/>
              <a:ahLst/>
              <a:cxnLst/>
              <a:rect l="l" t="t" r="r" b="b"/>
              <a:pathLst>
                <a:path w="7832" h="7393" extrusionOk="0">
                  <a:moveTo>
                    <a:pt x="1168" y="1"/>
                  </a:moveTo>
                  <a:cubicBezTo>
                    <a:pt x="1028" y="1"/>
                    <a:pt x="885" y="9"/>
                    <a:pt x="741" y="26"/>
                  </a:cubicBezTo>
                  <a:cubicBezTo>
                    <a:pt x="440" y="51"/>
                    <a:pt x="101" y="177"/>
                    <a:pt x="26" y="465"/>
                  </a:cubicBezTo>
                  <a:cubicBezTo>
                    <a:pt x="1" y="591"/>
                    <a:pt x="26" y="729"/>
                    <a:pt x="64" y="854"/>
                  </a:cubicBezTo>
                  <a:cubicBezTo>
                    <a:pt x="440" y="1959"/>
                    <a:pt x="1708" y="2435"/>
                    <a:pt x="2774" y="2875"/>
                  </a:cubicBezTo>
                  <a:cubicBezTo>
                    <a:pt x="4920" y="3766"/>
                    <a:pt x="6752" y="5548"/>
                    <a:pt x="7831" y="7392"/>
                  </a:cubicBezTo>
                  <a:lnTo>
                    <a:pt x="7718" y="7003"/>
                  </a:lnTo>
                  <a:cubicBezTo>
                    <a:pt x="6840" y="4441"/>
                    <a:pt x="4418" y="1"/>
                    <a:pt x="1168"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31"/>
            <p:cNvSpPr/>
            <p:nvPr/>
          </p:nvSpPr>
          <p:spPr>
            <a:xfrm>
              <a:off x="3415475" y="2885100"/>
              <a:ext cx="162325" cy="158275"/>
            </a:xfrm>
            <a:custGeom>
              <a:avLst/>
              <a:gdLst/>
              <a:ahLst/>
              <a:cxnLst/>
              <a:rect l="l" t="t" r="r" b="b"/>
              <a:pathLst>
                <a:path w="6493" h="6331" extrusionOk="0">
                  <a:moveTo>
                    <a:pt x="38" y="0"/>
                  </a:moveTo>
                  <a:cubicBezTo>
                    <a:pt x="13" y="0"/>
                    <a:pt x="1" y="38"/>
                    <a:pt x="26" y="38"/>
                  </a:cubicBezTo>
                  <a:cubicBezTo>
                    <a:pt x="1456" y="628"/>
                    <a:pt x="2762" y="1456"/>
                    <a:pt x="3841" y="2573"/>
                  </a:cubicBezTo>
                  <a:cubicBezTo>
                    <a:pt x="4920" y="3677"/>
                    <a:pt x="5635" y="4982"/>
                    <a:pt x="6388" y="6312"/>
                  </a:cubicBezTo>
                  <a:cubicBezTo>
                    <a:pt x="6397" y="6325"/>
                    <a:pt x="6412" y="6330"/>
                    <a:pt x="6428" y="6330"/>
                  </a:cubicBezTo>
                  <a:cubicBezTo>
                    <a:pt x="6459" y="6330"/>
                    <a:pt x="6493" y="6308"/>
                    <a:pt x="6476" y="6275"/>
                  </a:cubicBezTo>
                  <a:cubicBezTo>
                    <a:pt x="5372" y="3388"/>
                    <a:pt x="2962" y="979"/>
                    <a:pt x="38"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31"/>
            <p:cNvSpPr/>
            <p:nvPr/>
          </p:nvSpPr>
          <p:spPr>
            <a:xfrm>
              <a:off x="3565950" y="3120625"/>
              <a:ext cx="658950" cy="62400"/>
            </a:xfrm>
            <a:custGeom>
              <a:avLst/>
              <a:gdLst/>
              <a:ahLst/>
              <a:cxnLst/>
              <a:rect l="l" t="t" r="r" b="b"/>
              <a:pathLst>
                <a:path w="26358" h="2496" extrusionOk="0">
                  <a:moveTo>
                    <a:pt x="97" y="0"/>
                  </a:moveTo>
                  <a:cubicBezTo>
                    <a:pt x="25" y="0"/>
                    <a:pt x="0" y="117"/>
                    <a:pt x="81" y="129"/>
                  </a:cubicBezTo>
                  <a:cubicBezTo>
                    <a:pt x="6108" y="1406"/>
                    <a:pt x="12342" y="2496"/>
                    <a:pt x="18539" y="2496"/>
                  </a:cubicBezTo>
                  <a:cubicBezTo>
                    <a:pt x="19348" y="2496"/>
                    <a:pt x="20155" y="2477"/>
                    <a:pt x="20962" y="2438"/>
                  </a:cubicBezTo>
                  <a:cubicBezTo>
                    <a:pt x="22744" y="2350"/>
                    <a:pt x="24588" y="2200"/>
                    <a:pt x="26308" y="1698"/>
                  </a:cubicBezTo>
                  <a:cubicBezTo>
                    <a:pt x="26358" y="1685"/>
                    <a:pt x="26333" y="1610"/>
                    <a:pt x="26283" y="1610"/>
                  </a:cubicBezTo>
                  <a:cubicBezTo>
                    <a:pt x="24676" y="1886"/>
                    <a:pt x="23083" y="2124"/>
                    <a:pt x="21464" y="2212"/>
                  </a:cubicBezTo>
                  <a:cubicBezTo>
                    <a:pt x="20627" y="2261"/>
                    <a:pt x="19787" y="2283"/>
                    <a:pt x="18948" y="2283"/>
                  </a:cubicBezTo>
                  <a:cubicBezTo>
                    <a:pt x="18052" y="2283"/>
                    <a:pt x="17157" y="2257"/>
                    <a:pt x="16269" y="2212"/>
                  </a:cubicBezTo>
                  <a:cubicBezTo>
                    <a:pt x="12680" y="2036"/>
                    <a:pt x="9103" y="1560"/>
                    <a:pt x="5564" y="970"/>
                  </a:cubicBezTo>
                  <a:cubicBezTo>
                    <a:pt x="3745" y="669"/>
                    <a:pt x="1925" y="330"/>
                    <a:pt x="118" y="3"/>
                  </a:cubicBezTo>
                  <a:cubicBezTo>
                    <a:pt x="111" y="1"/>
                    <a:pt x="104" y="0"/>
                    <a:pt x="97"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31"/>
            <p:cNvSpPr/>
            <p:nvPr/>
          </p:nvSpPr>
          <p:spPr>
            <a:xfrm>
              <a:off x="3875700" y="3042150"/>
              <a:ext cx="266700" cy="130025"/>
            </a:xfrm>
            <a:custGeom>
              <a:avLst/>
              <a:gdLst/>
              <a:ahLst/>
              <a:cxnLst/>
              <a:rect l="l" t="t" r="r" b="b"/>
              <a:pathLst>
                <a:path w="10668" h="5201" extrusionOk="0">
                  <a:moveTo>
                    <a:pt x="9926" y="1"/>
                  </a:moveTo>
                  <a:cubicBezTo>
                    <a:pt x="9885" y="1"/>
                    <a:pt x="9843" y="2"/>
                    <a:pt x="9802" y="5"/>
                  </a:cubicBezTo>
                  <a:cubicBezTo>
                    <a:pt x="8321" y="106"/>
                    <a:pt x="7342" y="1059"/>
                    <a:pt x="6439" y="1862"/>
                  </a:cubicBezTo>
                  <a:cubicBezTo>
                    <a:pt x="4657" y="3469"/>
                    <a:pt x="2046" y="4874"/>
                    <a:pt x="1" y="5200"/>
                  </a:cubicBezTo>
                  <a:lnTo>
                    <a:pt x="729" y="5163"/>
                  </a:lnTo>
                  <a:cubicBezTo>
                    <a:pt x="4104" y="4862"/>
                    <a:pt x="10002" y="3644"/>
                    <a:pt x="10617" y="721"/>
                  </a:cubicBezTo>
                  <a:cubicBezTo>
                    <a:pt x="10668" y="470"/>
                    <a:pt x="10630" y="168"/>
                    <a:pt x="10304" y="55"/>
                  </a:cubicBezTo>
                  <a:cubicBezTo>
                    <a:pt x="10189" y="17"/>
                    <a:pt x="10059" y="1"/>
                    <a:pt x="992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31"/>
            <p:cNvSpPr/>
            <p:nvPr/>
          </p:nvSpPr>
          <p:spPr>
            <a:xfrm>
              <a:off x="3873600" y="3067600"/>
              <a:ext cx="234175" cy="105850"/>
            </a:xfrm>
            <a:custGeom>
              <a:avLst/>
              <a:gdLst/>
              <a:ahLst/>
              <a:cxnLst/>
              <a:rect l="l" t="t" r="r" b="b"/>
              <a:pathLst>
                <a:path w="9367" h="4234" extrusionOk="0">
                  <a:moveTo>
                    <a:pt x="9323" y="0"/>
                  </a:moveTo>
                  <a:cubicBezTo>
                    <a:pt x="9318" y="0"/>
                    <a:pt x="9313" y="1"/>
                    <a:pt x="9308" y="4"/>
                  </a:cubicBezTo>
                  <a:cubicBezTo>
                    <a:pt x="8116" y="1095"/>
                    <a:pt x="6786" y="1999"/>
                    <a:pt x="5305" y="2652"/>
                  </a:cubicBezTo>
                  <a:cubicBezTo>
                    <a:pt x="3611" y="3404"/>
                    <a:pt x="1842" y="3706"/>
                    <a:pt x="60" y="4120"/>
                  </a:cubicBezTo>
                  <a:cubicBezTo>
                    <a:pt x="0" y="4132"/>
                    <a:pt x="9" y="4234"/>
                    <a:pt x="74" y="4234"/>
                  </a:cubicBezTo>
                  <a:cubicBezTo>
                    <a:pt x="77" y="4234"/>
                    <a:pt x="81" y="4233"/>
                    <a:pt x="85" y="4233"/>
                  </a:cubicBezTo>
                  <a:cubicBezTo>
                    <a:pt x="3486" y="4019"/>
                    <a:pt x="6987" y="2513"/>
                    <a:pt x="9346" y="41"/>
                  </a:cubicBezTo>
                  <a:cubicBezTo>
                    <a:pt x="9367" y="21"/>
                    <a:pt x="9345" y="0"/>
                    <a:pt x="9323"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31"/>
            <p:cNvSpPr/>
            <p:nvPr/>
          </p:nvSpPr>
          <p:spPr>
            <a:xfrm>
              <a:off x="3719175" y="3020625"/>
              <a:ext cx="306525" cy="130525"/>
            </a:xfrm>
            <a:custGeom>
              <a:avLst/>
              <a:gdLst/>
              <a:ahLst/>
              <a:cxnLst/>
              <a:rect l="l" t="t" r="r" b="b"/>
              <a:pathLst>
                <a:path w="12261" h="5221" extrusionOk="0">
                  <a:moveTo>
                    <a:pt x="11369" y="0"/>
                  </a:moveTo>
                  <a:cubicBezTo>
                    <a:pt x="9738" y="25"/>
                    <a:pt x="8546" y="1017"/>
                    <a:pt x="7467" y="1845"/>
                  </a:cubicBezTo>
                  <a:cubicBezTo>
                    <a:pt x="5308" y="3489"/>
                    <a:pt x="2271" y="4882"/>
                    <a:pt x="0" y="5120"/>
                  </a:cubicBezTo>
                  <a:lnTo>
                    <a:pt x="527" y="5221"/>
                  </a:lnTo>
                  <a:cubicBezTo>
                    <a:pt x="4254" y="5095"/>
                    <a:pt x="11106" y="3991"/>
                    <a:pt x="12160" y="816"/>
                  </a:cubicBezTo>
                  <a:cubicBezTo>
                    <a:pt x="12260" y="553"/>
                    <a:pt x="12248" y="226"/>
                    <a:pt x="11909" y="76"/>
                  </a:cubicBezTo>
                  <a:cubicBezTo>
                    <a:pt x="11746" y="13"/>
                    <a:pt x="11558" y="0"/>
                    <a:pt x="1136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31"/>
            <p:cNvSpPr/>
            <p:nvPr/>
          </p:nvSpPr>
          <p:spPr>
            <a:xfrm>
              <a:off x="3716975" y="3047525"/>
              <a:ext cx="268775" cy="102700"/>
            </a:xfrm>
            <a:custGeom>
              <a:avLst/>
              <a:gdLst/>
              <a:ahLst/>
              <a:cxnLst/>
              <a:rect l="l" t="t" r="r" b="b"/>
              <a:pathLst>
                <a:path w="10751" h="4108" extrusionOk="0">
                  <a:moveTo>
                    <a:pt x="10707" y="0"/>
                  </a:moveTo>
                  <a:cubicBezTo>
                    <a:pt x="10702" y="0"/>
                    <a:pt x="10697" y="1"/>
                    <a:pt x="10692" y="4"/>
                  </a:cubicBezTo>
                  <a:cubicBezTo>
                    <a:pt x="9224" y="1146"/>
                    <a:pt x="7617" y="2087"/>
                    <a:pt x="5861" y="2727"/>
                  </a:cubicBezTo>
                  <a:cubicBezTo>
                    <a:pt x="3966" y="3417"/>
                    <a:pt x="2033" y="3643"/>
                    <a:pt x="76" y="3982"/>
                  </a:cubicBezTo>
                  <a:cubicBezTo>
                    <a:pt x="0" y="3994"/>
                    <a:pt x="13" y="4107"/>
                    <a:pt x="88" y="4107"/>
                  </a:cubicBezTo>
                  <a:cubicBezTo>
                    <a:pt x="3903" y="4032"/>
                    <a:pt x="7868" y="2576"/>
                    <a:pt x="10730" y="41"/>
                  </a:cubicBezTo>
                  <a:cubicBezTo>
                    <a:pt x="10750" y="21"/>
                    <a:pt x="10729" y="0"/>
                    <a:pt x="10707"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31"/>
            <p:cNvSpPr/>
            <p:nvPr/>
          </p:nvSpPr>
          <p:spPr>
            <a:xfrm>
              <a:off x="3528725" y="2966975"/>
              <a:ext cx="370850" cy="157825"/>
            </a:xfrm>
            <a:custGeom>
              <a:avLst/>
              <a:gdLst/>
              <a:ahLst/>
              <a:cxnLst/>
              <a:rect l="l" t="t" r="r" b="b"/>
              <a:pathLst>
                <a:path w="14834" h="6313" extrusionOk="0">
                  <a:moveTo>
                    <a:pt x="13767" y="1"/>
                  </a:moveTo>
                  <a:cubicBezTo>
                    <a:pt x="11797" y="38"/>
                    <a:pt x="10354" y="1230"/>
                    <a:pt x="9036" y="2234"/>
                  </a:cubicBezTo>
                  <a:cubicBezTo>
                    <a:pt x="6439" y="4229"/>
                    <a:pt x="2749" y="5911"/>
                    <a:pt x="1" y="6200"/>
                  </a:cubicBezTo>
                  <a:lnTo>
                    <a:pt x="653" y="6313"/>
                  </a:lnTo>
                  <a:cubicBezTo>
                    <a:pt x="5146" y="6162"/>
                    <a:pt x="13453" y="4844"/>
                    <a:pt x="14733" y="1004"/>
                  </a:cubicBezTo>
                  <a:cubicBezTo>
                    <a:pt x="14834" y="678"/>
                    <a:pt x="14834" y="277"/>
                    <a:pt x="14420" y="101"/>
                  </a:cubicBezTo>
                  <a:cubicBezTo>
                    <a:pt x="14231" y="13"/>
                    <a:pt x="13993" y="1"/>
                    <a:pt x="13767"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31"/>
            <p:cNvSpPr/>
            <p:nvPr/>
          </p:nvSpPr>
          <p:spPr>
            <a:xfrm>
              <a:off x="3526850" y="2999825"/>
              <a:ext cx="324625" cy="123725"/>
            </a:xfrm>
            <a:custGeom>
              <a:avLst/>
              <a:gdLst/>
              <a:ahLst/>
              <a:cxnLst/>
              <a:rect l="l" t="t" r="r" b="b"/>
              <a:pathLst>
                <a:path w="12985" h="4949" extrusionOk="0">
                  <a:moveTo>
                    <a:pt x="12941" y="1"/>
                  </a:moveTo>
                  <a:cubicBezTo>
                    <a:pt x="12936" y="1"/>
                    <a:pt x="12931" y="2"/>
                    <a:pt x="12926" y="4"/>
                  </a:cubicBezTo>
                  <a:cubicBezTo>
                    <a:pt x="11144" y="1397"/>
                    <a:pt x="9212" y="2526"/>
                    <a:pt x="7103" y="3305"/>
                  </a:cubicBezTo>
                  <a:cubicBezTo>
                    <a:pt x="4807" y="4145"/>
                    <a:pt x="2448" y="4434"/>
                    <a:pt x="63" y="4823"/>
                  </a:cubicBezTo>
                  <a:cubicBezTo>
                    <a:pt x="1" y="4835"/>
                    <a:pt x="13" y="4948"/>
                    <a:pt x="76" y="4948"/>
                  </a:cubicBezTo>
                  <a:cubicBezTo>
                    <a:pt x="2536" y="4886"/>
                    <a:pt x="5083" y="4308"/>
                    <a:pt x="7367" y="3430"/>
                  </a:cubicBezTo>
                  <a:cubicBezTo>
                    <a:pt x="9412" y="2639"/>
                    <a:pt x="11307" y="1497"/>
                    <a:pt x="12964" y="42"/>
                  </a:cubicBezTo>
                  <a:cubicBezTo>
                    <a:pt x="12984" y="21"/>
                    <a:pt x="12963" y="1"/>
                    <a:pt x="12941" y="1"/>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31"/>
            <p:cNvSpPr/>
            <p:nvPr/>
          </p:nvSpPr>
          <p:spPr>
            <a:xfrm>
              <a:off x="3856900" y="3168375"/>
              <a:ext cx="252875" cy="151975"/>
            </a:xfrm>
            <a:custGeom>
              <a:avLst/>
              <a:gdLst/>
              <a:ahLst/>
              <a:cxnLst/>
              <a:rect l="l" t="t" r="r" b="b"/>
              <a:pathLst>
                <a:path w="10115" h="6079" extrusionOk="0">
                  <a:moveTo>
                    <a:pt x="0" y="1"/>
                  </a:moveTo>
                  <a:lnTo>
                    <a:pt x="0" y="1"/>
                  </a:lnTo>
                  <a:cubicBezTo>
                    <a:pt x="2409" y="766"/>
                    <a:pt x="4794" y="2184"/>
                    <a:pt x="6061" y="3916"/>
                  </a:cubicBezTo>
                  <a:cubicBezTo>
                    <a:pt x="6689" y="4795"/>
                    <a:pt x="7366" y="5824"/>
                    <a:pt x="8797" y="6049"/>
                  </a:cubicBezTo>
                  <a:cubicBezTo>
                    <a:pt x="8891" y="6064"/>
                    <a:pt x="8989" y="6078"/>
                    <a:pt x="9087" y="6078"/>
                  </a:cubicBezTo>
                  <a:cubicBezTo>
                    <a:pt x="9159" y="6078"/>
                    <a:pt x="9230" y="6071"/>
                    <a:pt x="9299" y="6049"/>
                  </a:cubicBezTo>
                  <a:cubicBezTo>
                    <a:pt x="9650" y="5974"/>
                    <a:pt x="9788" y="5686"/>
                    <a:pt x="9813" y="5435"/>
                  </a:cubicBezTo>
                  <a:cubicBezTo>
                    <a:pt x="10114" y="2486"/>
                    <a:pt x="3966" y="641"/>
                    <a:pt x="502" y="51"/>
                  </a:cubicBezTo>
                  <a:lnTo>
                    <a:pt x="0" y="1"/>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31"/>
            <p:cNvSpPr/>
            <p:nvPr/>
          </p:nvSpPr>
          <p:spPr>
            <a:xfrm>
              <a:off x="3854800" y="3166800"/>
              <a:ext cx="211900" cy="125475"/>
            </a:xfrm>
            <a:custGeom>
              <a:avLst/>
              <a:gdLst/>
              <a:ahLst/>
              <a:cxnLst/>
              <a:rect l="l" t="t" r="r" b="b"/>
              <a:pathLst>
                <a:path w="8476" h="5019" extrusionOk="0">
                  <a:moveTo>
                    <a:pt x="96" y="0"/>
                  </a:moveTo>
                  <a:cubicBezTo>
                    <a:pt x="30" y="0"/>
                    <a:pt x="1" y="90"/>
                    <a:pt x="72" y="114"/>
                  </a:cubicBezTo>
                  <a:cubicBezTo>
                    <a:pt x="1753" y="691"/>
                    <a:pt x="3435" y="1143"/>
                    <a:pt x="4991" y="2009"/>
                  </a:cubicBezTo>
                  <a:cubicBezTo>
                    <a:pt x="6346" y="2749"/>
                    <a:pt x="7526" y="3741"/>
                    <a:pt x="8429" y="5008"/>
                  </a:cubicBezTo>
                  <a:cubicBezTo>
                    <a:pt x="8433" y="5015"/>
                    <a:pt x="8439" y="5019"/>
                    <a:pt x="8445" y="5019"/>
                  </a:cubicBezTo>
                  <a:cubicBezTo>
                    <a:pt x="8459" y="5019"/>
                    <a:pt x="8476" y="5001"/>
                    <a:pt x="8467" y="4983"/>
                  </a:cubicBezTo>
                  <a:cubicBezTo>
                    <a:pt x="7689" y="3678"/>
                    <a:pt x="6534" y="2661"/>
                    <a:pt x="5229" y="1896"/>
                  </a:cubicBezTo>
                  <a:cubicBezTo>
                    <a:pt x="3686" y="992"/>
                    <a:pt x="1866" y="290"/>
                    <a:pt x="109" y="1"/>
                  </a:cubicBezTo>
                  <a:cubicBezTo>
                    <a:pt x="105" y="0"/>
                    <a:pt x="100" y="0"/>
                    <a:pt x="96"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31"/>
            <p:cNvSpPr/>
            <p:nvPr/>
          </p:nvSpPr>
          <p:spPr>
            <a:xfrm>
              <a:off x="4006225" y="3180000"/>
              <a:ext cx="213350" cy="118600"/>
            </a:xfrm>
            <a:custGeom>
              <a:avLst/>
              <a:gdLst/>
              <a:ahLst/>
              <a:cxnLst/>
              <a:rect l="l" t="t" r="r" b="b"/>
              <a:pathLst>
                <a:path w="8534" h="4744" extrusionOk="0">
                  <a:moveTo>
                    <a:pt x="0" y="0"/>
                  </a:moveTo>
                  <a:cubicBezTo>
                    <a:pt x="1845" y="653"/>
                    <a:pt x="3815" y="1606"/>
                    <a:pt x="5271" y="3050"/>
                  </a:cubicBezTo>
                  <a:cubicBezTo>
                    <a:pt x="5948" y="3715"/>
                    <a:pt x="6488" y="4581"/>
                    <a:pt x="7680" y="4731"/>
                  </a:cubicBezTo>
                  <a:cubicBezTo>
                    <a:pt x="7749" y="4737"/>
                    <a:pt x="7821" y="4744"/>
                    <a:pt x="7894" y="4744"/>
                  </a:cubicBezTo>
                  <a:cubicBezTo>
                    <a:pt x="7966" y="4744"/>
                    <a:pt x="8038" y="4737"/>
                    <a:pt x="8107" y="4719"/>
                  </a:cubicBezTo>
                  <a:cubicBezTo>
                    <a:pt x="8396" y="4631"/>
                    <a:pt x="8483" y="4392"/>
                    <a:pt x="8496" y="4192"/>
                  </a:cubicBezTo>
                  <a:cubicBezTo>
                    <a:pt x="8534" y="1744"/>
                    <a:pt x="3313" y="414"/>
                    <a:pt x="414" y="38"/>
                  </a:cubicBezTo>
                  <a:lnTo>
                    <a:pt x="0" y="0"/>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31"/>
            <p:cNvSpPr/>
            <p:nvPr/>
          </p:nvSpPr>
          <p:spPr>
            <a:xfrm>
              <a:off x="4004025" y="3178425"/>
              <a:ext cx="184425" cy="97675"/>
            </a:xfrm>
            <a:custGeom>
              <a:avLst/>
              <a:gdLst/>
              <a:ahLst/>
              <a:cxnLst/>
              <a:rect l="l" t="t" r="r" b="b"/>
              <a:pathLst>
                <a:path w="7377" h="3907" extrusionOk="0">
                  <a:moveTo>
                    <a:pt x="88" y="0"/>
                  </a:moveTo>
                  <a:cubicBezTo>
                    <a:pt x="13" y="0"/>
                    <a:pt x="0" y="101"/>
                    <a:pt x="63" y="126"/>
                  </a:cubicBezTo>
                  <a:cubicBezTo>
                    <a:pt x="1506" y="578"/>
                    <a:pt x="2949" y="879"/>
                    <a:pt x="4317" y="1557"/>
                  </a:cubicBezTo>
                  <a:cubicBezTo>
                    <a:pt x="5472" y="2134"/>
                    <a:pt x="6488" y="2912"/>
                    <a:pt x="7329" y="3903"/>
                  </a:cubicBezTo>
                  <a:cubicBezTo>
                    <a:pt x="7331" y="3905"/>
                    <a:pt x="7334" y="3906"/>
                    <a:pt x="7338" y="3906"/>
                  </a:cubicBezTo>
                  <a:cubicBezTo>
                    <a:pt x="7354" y="3906"/>
                    <a:pt x="7377" y="3886"/>
                    <a:pt x="7367" y="3865"/>
                  </a:cubicBezTo>
                  <a:cubicBezTo>
                    <a:pt x="6614" y="2786"/>
                    <a:pt x="5572" y="1983"/>
                    <a:pt x="4418" y="1381"/>
                  </a:cubicBezTo>
                  <a:cubicBezTo>
                    <a:pt x="3100" y="703"/>
                    <a:pt x="1569" y="176"/>
                    <a:pt x="88"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31"/>
            <p:cNvSpPr/>
            <p:nvPr/>
          </p:nvSpPr>
          <p:spPr>
            <a:xfrm>
              <a:off x="4040425" y="3079875"/>
              <a:ext cx="177575" cy="99525"/>
            </a:xfrm>
            <a:custGeom>
              <a:avLst/>
              <a:gdLst/>
              <a:ahLst/>
              <a:cxnLst/>
              <a:rect l="l" t="t" r="r" b="b"/>
              <a:pathLst>
                <a:path w="7103" h="3981" extrusionOk="0">
                  <a:moveTo>
                    <a:pt x="6664" y="0"/>
                  </a:moveTo>
                  <a:cubicBezTo>
                    <a:pt x="6597" y="0"/>
                    <a:pt x="6528" y="7"/>
                    <a:pt x="6463" y="15"/>
                  </a:cubicBezTo>
                  <a:cubicBezTo>
                    <a:pt x="5484" y="153"/>
                    <a:pt x="5007" y="868"/>
                    <a:pt x="4430" y="1420"/>
                  </a:cubicBezTo>
                  <a:cubicBezTo>
                    <a:pt x="3175" y="2612"/>
                    <a:pt x="1531" y="3415"/>
                    <a:pt x="0" y="3980"/>
                  </a:cubicBezTo>
                  <a:lnTo>
                    <a:pt x="339" y="3942"/>
                  </a:lnTo>
                  <a:cubicBezTo>
                    <a:pt x="2711" y="3591"/>
                    <a:pt x="7015" y="2411"/>
                    <a:pt x="7090" y="441"/>
                  </a:cubicBezTo>
                  <a:cubicBezTo>
                    <a:pt x="7103" y="278"/>
                    <a:pt x="7040" y="77"/>
                    <a:pt x="6802" y="15"/>
                  </a:cubicBezTo>
                  <a:cubicBezTo>
                    <a:pt x="6759" y="4"/>
                    <a:pt x="6712" y="0"/>
                    <a:pt x="666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31"/>
            <p:cNvSpPr/>
            <p:nvPr/>
          </p:nvSpPr>
          <p:spPr>
            <a:xfrm>
              <a:off x="4038525" y="3098225"/>
              <a:ext cx="154625" cy="82725"/>
            </a:xfrm>
            <a:custGeom>
              <a:avLst/>
              <a:gdLst/>
              <a:ahLst/>
              <a:cxnLst/>
              <a:rect l="l" t="t" r="r" b="b"/>
              <a:pathLst>
                <a:path w="6185" h="3309" extrusionOk="0">
                  <a:moveTo>
                    <a:pt x="6144" y="0"/>
                  </a:moveTo>
                  <a:cubicBezTo>
                    <a:pt x="6137" y="0"/>
                    <a:pt x="6131" y="2"/>
                    <a:pt x="6125" y="8"/>
                  </a:cubicBezTo>
                  <a:cubicBezTo>
                    <a:pt x="5397" y="812"/>
                    <a:pt x="4544" y="1452"/>
                    <a:pt x="3565" y="1941"/>
                  </a:cubicBezTo>
                  <a:cubicBezTo>
                    <a:pt x="2435" y="2506"/>
                    <a:pt x="1243" y="2769"/>
                    <a:pt x="64" y="3183"/>
                  </a:cubicBezTo>
                  <a:cubicBezTo>
                    <a:pt x="1" y="3208"/>
                    <a:pt x="1" y="3309"/>
                    <a:pt x="76" y="3309"/>
                  </a:cubicBezTo>
                  <a:cubicBezTo>
                    <a:pt x="2297" y="3045"/>
                    <a:pt x="4832" y="1891"/>
                    <a:pt x="6175" y="34"/>
                  </a:cubicBezTo>
                  <a:cubicBezTo>
                    <a:pt x="6184" y="24"/>
                    <a:pt x="6165" y="0"/>
                    <a:pt x="6144"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31"/>
            <p:cNvSpPr/>
            <p:nvPr/>
          </p:nvSpPr>
          <p:spPr>
            <a:xfrm>
              <a:off x="4132975" y="3100000"/>
              <a:ext cx="201725" cy="75300"/>
            </a:xfrm>
            <a:custGeom>
              <a:avLst/>
              <a:gdLst/>
              <a:ahLst/>
              <a:cxnLst/>
              <a:rect l="l" t="t" r="r" b="b"/>
              <a:pathLst>
                <a:path w="8069" h="3012" extrusionOk="0">
                  <a:moveTo>
                    <a:pt x="7529" y="0"/>
                  </a:moveTo>
                  <a:cubicBezTo>
                    <a:pt x="6538" y="0"/>
                    <a:pt x="5848" y="640"/>
                    <a:pt x="5107" y="1105"/>
                  </a:cubicBezTo>
                  <a:cubicBezTo>
                    <a:pt x="3514" y="2108"/>
                    <a:pt x="1669" y="2661"/>
                    <a:pt x="0" y="3012"/>
                  </a:cubicBezTo>
                  <a:lnTo>
                    <a:pt x="339" y="3012"/>
                  </a:lnTo>
                  <a:cubicBezTo>
                    <a:pt x="2761" y="2999"/>
                    <a:pt x="7303" y="2447"/>
                    <a:pt x="8006" y="515"/>
                  </a:cubicBezTo>
                  <a:cubicBezTo>
                    <a:pt x="8069" y="352"/>
                    <a:pt x="8069" y="138"/>
                    <a:pt x="7856" y="50"/>
                  </a:cubicBezTo>
                  <a:cubicBezTo>
                    <a:pt x="7768" y="13"/>
                    <a:pt x="7642" y="0"/>
                    <a:pt x="752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31"/>
            <p:cNvSpPr/>
            <p:nvPr/>
          </p:nvSpPr>
          <p:spPr>
            <a:xfrm>
              <a:off x="4130775" y="3116425"/>
              <a:ext cx="175875" cy="60225"/>
            </a:xfrm>
            <a:custGeom>
              <a:avLst/>
              <a:gdLst/>
              <a:ahLst/>
              <a:cxnLst/>
              <a:rect l="l" t="t" r="r" b="b"/>
              <a:pathLst>
                <a:path w="7035" h="2409" extrusionOk="0">
                  <a:moveTo>
                    <a:pt x="7007" y="0"/>
                  </a:moveTo>
                  <a:cubicBezTo>
                    <a:pt x="7002" y="0"/>
                    <a:pt x="6996" y="2"/>
                    <a:pt x="6990" y="8"/>
                  </a:cubicBezTo>
                  <a:cubicBezTo>
                    <a:pt x="6011" y="699"/>
                    <a:pt x="4957" y="1213"/>
                    <a:pt x="3803" y="1564"/>
                  </a:cubicBezTo>
                  <a:cubicBezTo>
                    <a:pt x="2585" y="1953"/>
                    <a:pt x="1330" y="2054"/>
                    <a:pt x="76" y="2292"/>
                  </a:cubicBezTo>
                  <a:cubicBezTo>
                    <a:pt x="0" y="2305"/>
                    <a:pt x="25" y="2405"/>
                    <a:pt x="88" y="2405"/>
                  </a:cubicBezTo>
                  <a:cubicBezTo>
                    <a:pt x="162" y="2407"/>
                    <a:pt x="236" y="2408"/>
                    <a:pt x="311" y="2408"/>
                  </a:cubicBezTo>
                  <a:cubicBezTo>
                    <a:pt x="1550" y="2408"/>
                    <a:pt x="2856" y="2118"/>
                    <a:pt x="4016" y="1728"/>
                  </a:cubicBezTo>
                  <a:cubicBezTo>
                    <a:pt x="5108" y="1351"/>
                    <a:pt x="6149" y="811"/>
                    <a:pt x="7015" y="46"/>
                  </a:cubicBezTo>
                  <a:cubicBezTo>
                    <a:pt x="7034" y="27"/>
                    <a:pt x="7024" y="0"/>
                    <a:pt x="7007"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31"/>
            <p:cNvSpPr/>
            <p:nvPr/>
          </p:nvSpPr>
          <p:spPr>
            <a:xfrm>
              <a:off x="3682150" y="3143275"/>
              <a:ext cx="270450" cy="197875"/>
            </a:xfrm>
            <a:custGeom>
              <a:avLst/>
              <a:gdLst/>
              <a:ahLst/>
              <a:cxnLst/>
              <a:rect l="l" t="t" r="r" b="b"/>
              <a:pathLst>
                <a:path w="10818" h="7915" extrusionOk="0">
                  <a:moveTo>
                    <a:pt x="0" y="1"/>
                  </a:moveTo>
                  <a:cubicBezTo>
                    <a:pt x="2535" y="1130"/>
                    <a:pt x="4894" y="3000"/>
                    <a:pt x="5886" y="5121"/>
                  </a:cubicBezTo>
                  <a:cubicBezTo>
                    <a:pt x="6400" y="6175"/>
                    <a:pt x="6902" y="7430"/>
                    <a:pt x="8458" y="7844"/>
                  </a:cubicBezTo>
                  <a:cubicBezTo>
                    <a:pt x="8605" y="7883"/>
                    <a:pt x="8752" y="7915"/>
                    <a:pt x="8905" y="7915"/>
                  </a:cubicBezTo>
                  <a:cubicBezTo>
                    <a:pt x="8948" y="7915"/>
                    <a:pt x="8992" y="7912"/>
                    <a:pt x="9036" y="7907"/>
                  </a:cubicBezTo>
                  <a:cubicBezTo>
                    <a:pt x="9462" y="7844"/>
                    <a:pt x="9676" y="7530"/>
                    <a:pt x="9776" y="7242"/>
                  </a:cubicBezTo>
                  <a:cubicBezTo>
                    <a:pt x="10817" y="3916"/>
                    <a:pt x="4317" y="1155"/>
                    <a:pt x="540" y="114"/>
                  </a:cubicBezTo>
                  <a:lnTo>
                    <a:pt x="0" y="1"/>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31"/>
            <p:cNvSpPr/>
            <p:nvPr/>
          </p:nvSpPr>
          <p:spPr>
            <a:xfrm>
              <a:off x="3680050" y="3141700"/>
              <a:ext cx="209075" cy="165325"/>
            </a:xfrm>
            <a:custGeom>
              <a:avLst/>
              <a:gdLst/>
              <a:ahLst/>
              <a:cxnLst/>
              <a:rect l="l" t="t" r="r" b="b"/>
              <a:pathLst>
                <a:path w="8363" h="6613" extrusionOk="0">
                  <a:moveTo>
                    <a:pt x="85" y="0"/>
                  </a:moveTo>
                  <a:cubicBezTo>
                    <a:pt x="30" y="0"/>
                    <a:pt x="1" y="79"/>
                    <a:pt x="59" y="114"/>
                  </a:cubicBezTo>
                  <a:cubicBezTo>
                    <a:pt x="1804" y="917"/>
                    <a:pt x="3573" y="1607"/>
                    <a:pt x="5129" y="2762"/>
                  </a:cubicBezTo>
                  <a:cubicBezTo>
                    <a:pt x="6497" y="3766"/>
                    <a:pt x="7614" y="5046"/>
                    <a:pt x="8316" y="6602"/>
                  </a:cubicBezTo>
                  <a:cubicBezTo>
                    <a:pt x="8320" y="6609"/>
                    <a:pt x="8326" y="6612"/>
                    <a:pt x="8332" y="6612"/>
                  </a:cubicBezTo>
                  <a:cubicBezTo>
                    <a:pt x="8347" y="6612"/>
                    <a:pt x="8363" y="6595"/>
                    <a:pt x="8354" y="6577"/>
                  </a:cubicBezTo>
                  <a:cubicBezTo>
                    <a:pt x="7777" y="4996"/>
                    <a:pt x="6685" y="3703"/>
                    <a:pt x="5367" y="2687"/>
                  </a:cubicBezTo>
                  <a:cubicBezTo>
                    <a:pt x="3849" y="1495"/>
                    <a:pt x="1967" y="528"/>
                    <a:pt x="97" y="1"/>
                  </a:cubicBezTo>
                  <a:cubicBezTo>
                    <a:pt x="93" y="0"/>
                    <a:pt x="89" y="0"/>
                    <a:pt x="85"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31"/>
            <p:cNvSpPr/>
            <p:nvPr/>
          </p:nvSpPr>
          <p:spPr>
            <a:xfrm>
              <a:off x="3539725" y="3106900"/>
              <a:ext cx="278925" cy="260450"/>
            </a:xfrm>
            <a:custGeom>
              <a:avLst/>
              <a:gdLst/>
              <a:ahLst/>
              <a:cxnLst/>
              <a:rect l="l" t="t" r="r" b="b"/>
              <a:pathLst>
                <a:path w="11157" h="10418" extrusionOk="0">
                  <a:moveTo>
                    <a:pt x="0" y="0"/>
                  </a:moveTo>
                  <a:cubicBezTo>
                    <a:pt x="2535" y="1669"/>
                    <a:pt x="4643" y="4167"/>
                    <a:pt x="5133" y="6752"/>
                  </a:cubicBezTo>
                  <a:cubicBezTo>
                    <a:pt x="5371" y="8057"/>
                    <a:pt x="5559" y="9575"/>
                    <a:pt x="7216" y="10278"/>
                  </a:cubicBezTo>
                  <a:cubicBezTo>
                    <a:pt x="7390" y="10348"/>
                    <a:pt x="7586" y="10417"/>
                    <a:pt x="7803" y="10417"/>
                  </a:cubicBezTo>
                  <a:cubicBezTo>
                    <a:pt x="7821" y="10417"/>
                    <a:pt x="7838" y="10417"/>
                    <a:pt x="7856" y="10416"/>
                  </a:cubicBezTo>
                  <a:cubicBezTo>
                    <a:pt x="8358" y="10416"/>
                    <a:pt x="8709" y="10077"/>
                    <a:pt x="8897" y="9763"/>
                  </a:cubicBezTo>
                  <a:cubicBezTo>
                    <a:pt x="11156" y="6049"/>
                    <a:pt x="4568" y="1945"/>
                    <a:pt x="577" y="214"/>
                  </a:cubicBezTo>
                  <a:lnTo>
                    <a:pt x="0" y="0"/>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31"/>
            <p:cNvSpPr/>
            <p:nvPr/>
          </p:nvSpPr>
          <p:spPr>
            <a:xfrm>
              <a:off x="3537450" y="3105425"/>
              <a:ext cx="187700" cy="219875"/>
            </a:xfrm>
            <a:custGeom>
              <a:avLst/>
              <a:gdLst/>
              <a:ahLst/>
              <a:cxnLst/>
              <a:rect l="l" t="t" r="r" b="b"/>
              <a:pathLst>
                <a:path w="7508" h="8795" extrusionOk="0">
                  <a:moveTo>
                    <a:pt x="88" y="1"/>
                  </a:moveTo>
                  <a:cubicBezTo>
                    <a:pt x="37" y="1"/>
                    <a:pt x="0" y="78"/>
                    <a:pt x="54" y="110"/>
                  </a:cubicBezTo>
                  <a:cubicBezTo>
                    <a:pt x="1848" y="1277"/>
                    <a:pt x="3642" y="2331"/>
                    <a:pt x="5086" y="3924"/>
                  </a:cubicBezTo>
                  <a:cubicBezTo>
                    <a:pt x="6328" y="5305"/>
                    <a:pt x="7169" y="6936"/>
                    <a:pt x="7457" y="8781"/>
                  </a:cubicBezTo>
                  <a:cubicBezTo>
                    <a:pt x="7457" y="8790"/>
                    <a:pt x="7465" y="8794"/>
                    <a:pt x="7474" y="8794"/>
                  </a:cubicBezTo>
                  <a:cubicBezTo>
                    <a:pt x="7488" y="8794"/>
                    <a:pt x="7508" y="8784"/>
                    <a:pt x="7508" y="8768"/>
                  </a:cubicBezTo>
                  <a:cubicBezTo>
                    <a:pt x="7332" y="6961"/>
                    <a:pt x="6541" y="5317"/>
                    <a:pt x="5374" y="3937"/>
                  </a:cubicBezTo>
                  <a:cubicBezTo>
                    <a:pt x="3981" y="2306"/>
                    <a:pt x="2074" y="900"/>
                    <a:pt x="116" y="9"/>
                  </a:cubicBezTo>
                  <a:cubicBezTo>
                    <a:pt x="107" y="3"/>
                    <a:pt x="97" y="1"/>
                    <a:pt x="88" y="1"/>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31"/>
            <p:cNvSpPr/>
            <p:nvPr/>
          </p:nvSpPr>
          <p:spPr>
            <a:xfrm>
              <a:off x="4195700" y="3173625"/>
              <a:ext cx="52750" cy="26200"/>
            </a:xfrm>
            <a:custGeom>
              <a:avLst/>
              <a:gdLst/>
              <a:ahLst/>
              <a:cxnLst/>
              <a:rect l="l" t="t" r="r" b="b"/>
              <a:pathLst>
                <a:path w="2110" h="1048" extrusionOk="0">
                  <a:moveTo>
                    <a:pt x="763" y="1"/>
                  </a:moveTo>
                  <a:cubicBezTo>
                    <a:pt x="507" y="1"/>
                    <a:pt x="251" y="19"/>
                    <a:pt x="1" y="54"/>
                  </a:cubicBezTo>
                  <a:lnTo>
                    <a:pt x="340" y="1033"/>
                  </a:lnTo>
                  <a:cubicBezTo>
                    <a:pt x="443" y="1042"/>
                    <a:pt x="547" y="1047"/>
                    <a:pt x="651" y="1047"/>
                  </a:cubicBezTo>
                  <a:cubicBezTo>
                    <a:pt x="1115" y="1047"/>
                    <a:pt x="1572" y="948"/>
                    <a:pt x="1921" y="682"/>
                  </a:cubicBezTo>
                  <a:cubicBezTo>
                    <a:pt x="2021" y="619"/>
                    <a:pt x="2109" y="519"/>
                    <a:pt x="2096" y="406"/>
                  </a:cubicBezTo>
                  <a:cubicBezTo>
                    <a:pt x="2096" y="305"/>
                    <a:pt x="2021" y="218"/>
                    <a:pt x="1933" y="167"/>
                  </a:cubicBezTo>
                  <a:cubicBezTo>
                    <a:pt x="1846" y="117"/>
                    <a:pt x="1745" y="92"/>
                    <a:pt x="1645" y="80"/>
                  </a:cubicBezTo>
                  <a:cubicBezTo>
                    <a:pt x="1356" y="26"/>
                    <a:pt x="1059" y="1"/>
                    <a:pt x="763"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31"/>
            <p:cNvSpPr/>
            <p:nvPr/>
          </p:nvSpPr>
          <p:spPr>
            <a:xfrm>
              <a:off x="4190700" y="3180150"/>
              <a:ext cx="43300" cy="11675"/>
            </a:xfrm>
            <a:custGeom>
              <a:avLst/>
              <a:gdLst/>
              <a:ahLst/>
              <a:cxnLst/>
              <a:rect l="l" t="t" r="r" b="b"/>
              <a:pathLst>
                <a:path w="1732" h="467" extrusionOk="0">
                  <a:moveTo>
                    <a:pt x="1065" y="1"/>
                  </a:moveTo>
                  <a:cubicBezTo>
                    <a:pt x="682" y="1"/>
                    <a:pt x="368" y="121"/>
                    <a:pt x="0" y="195"/>
                  </a:cubicBezTo>
                  <a:cubicBezTo>
                    <a:pt x="0" y="195"/>
                    <a:pt x="825" y="467"/>
                    <a:pt x="1351" y="467"/>
                  </a:cubicBezTo>
                  <a:cubicBezTo>
                    <a:pt x="1402" y="467"/>
                    <a:pt x="1449" y="464"/>
                    <a:pt x="1493" y="458"/>
                  </a:cubicBezTo>
                  <a:cubicBezTo>
                    <a:pt x="1581" y="446"/>
                    <a:pt x="1682" y="408"/>
                    <a:pt x="1719" y="333"/>
                  </a:cubicBezTo>
                  <a:cubicBezTo>
                    <a:pt x="1732" y="270"/>
                    <a:pt x="1707" y="208"/>
                    <a:pt x="1669" y="157"/>
                  </a:cubicBezTo>
                  <a:cubicBezTo>
                    <a:pt x="1631" y="120"/>
                    <a:pt x="1581" y="69"/>
                    <a:pt x="1518" y="57"/>
                  </a:cubicBezTo>
                  <a:cubicBezTo>
                    <a:pt x="1354" y="17"/>
                    <a:pt x="1205" y="1"/>
                    <a:pt x="1065"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31"/>
            <p:cNvSpPr/>
            <p:nvPr/>
          </p:nvSpPr>
          <p:spPr>
            <a:xfrm>
              <a:off x="4191325" y="3144625"/>
              <a:ext cx="61200" cy="30375"/>
            </a:xfrm>
            <a:custGeom>
              <a:avLst/>
              <a:gdLst/>
              <a:ahLst/>
              <a:cxnLst/>
              <a:rect l="l" t="t" r="r" b="b"/>
              <a:pathLst>
                <a:path w="2448" h="1215" extrusionOk="0">
                  <a:moveTo>
                    <a:pt x="1741" y="1"/>
                  </a:moveTo>
                  <a:cubicBezTo>
                    <a:pt x="1146" y="1"/>
                    <a:pt x="578" y="245"/>
                    <a:pt x="0" y="336"/>
                  </a:cubicBezTo>
                  <a:lnTo>
                    <a:pt x="289" y="1214"/>
                  </a:lnTo>
                  <a:cubicBezTo>
                    <a:pt x="979" y="1202"/>
                    <a:pt x="1694" y="1114"/>
                    <a:pt x="2209" y="700"/>
                  </a:cubicBezTo>
                  <a:cubicBezTo>
                    <a:pt x="2334" y="600"/>
                    <a:pt x="2447" y="461"/>
                    <a:pt x="2410" y="311"/>
                  </a:cubicBezTo>
                  <a:cubicBezTo>
                    <a:pt x="2397" y="211"/>
                    <a:pt x="2322" y="135"/>
                    <a:pt x="2221" y="85"/>
                  </a:cubicBezTo>
                  <a:cubicBezTo>
                    <a:pt x="2133" y="35"/>
                    <a:pt x="2033" y="22"/>
                    <a:pt x="1933" y="10"/>
                  </a:cubicBezTo>
                  <a:cubicBezTo>
                    <a:pt x="1869" y="4"/>
                    <a:pt x="1805" y="1"/>
                    <a:pt x="1741"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31"/>
            <p:cNvSpPr/>
            <p:nvPr/>
          </p:nvSpPr>
          <p:spPr>
            <a:xfrm>
              <a:off x="4197900" y="3151125"/>
              <a:ext cx="42375" cy="13900"/>
            </a:xfrm>
            <a:custGeom>
              <a:avLst/>
              <a:gdLst/>
              <a:ahLst/>
              <a:cxnLst/>
              <a:rect l="l" t="t" r="r" b="b"/>
              <a:pathLst>
                <a:path w="1695" h="556" extrusionOk="0">
                  <a:moveTo>
                    <a:pt x="1431" y="1"/>
                  </a:moveTo>
                  <a:cubicBezTo>
                    <a:pt x="791" y="26"/>
                    <a:pt x="452" y="327"/>
                    <a:pt x="1" y="553"/>
                  </a:cubicBezTo>
                  <a:cubicBezTo>
                    <a:pt x="1" y="553"/>
                    <a:pt x="87" y="556"/>
                    <a:pt x="220" y="556"/>
                  </a:cubicBezTo>
                  <a:cubicBezTo>
                    <a:pt x="554" y="556"/>
                    <a:pt x="1184" y="537"/>
                    <a:pt x="1507" y="402"/>
                  </a:cubicBezTo>
                  <a:cubicBezTo>
                    <a:pt x="1594" y="365"/>
                    <a:pt x="1682" y="302"/>
                    <a:pt x="1682" y="214"/>
                  </a:cubicBezTo>
                  <a:cubicBezTo>
                    <a:pt x="1695" y="151"/>
                    <a:pt x="1645" y="101"/>
                    <a:pt x="1594" y="63"/>
                  </a:cubicBezTo>
                  <a:cubicBezTo>
                    <a:pt x="1544" y="26"/>
                    <a:pt x="1494" y="1"/>
                    <a:pt x="1431"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31"/>
            <p:cNvSpPr/>
            <p:nvPr/>
          </p:nvSpPr>
          <p:spPr>
            <a:xfrm>
              <a:off x="4182850" y="3116750"/>
              <a:ext cx="66850" cy="32200"/>
            </a:xfrm>
            <a:custGeom>
              <a:avLst/>
              <a:gdLst/>
              <a:ahLst/>
              <a:cxnLst/>
              <a:rect l="l" t="t" r="r" b="b"/>
              <a:pathLst>
                <a:path w="2674" h="1288" extrusionOk="0">
                  <a:moveTo>
                    <a:pt x="1924" y="1"/>
                  </a:moveTo>
                  <a:cubicBezTo>
                    <a:pt x="1859" y="1"/>
                    <a:pt x="1795" y="4"/>
                    <a:pt x="1732" y="8"/>
                  </a:cubicBezTo>
                  <a:cubicBezTo>
                    <a:pt x="1130" y="33"/>
                    <a:pt x="565" y="184"/>
                    <a:pt x="0" y="334"/>
                  </a:cubicBezTo>
                  <a:lnTo>
                    <a:pt x="578" y="1288"/>
                  </a:lnTo>
                  <a:cubicBezTo>
                    <a:pt x="1280" y="1137"/>
                    <a:pt x="1996" y="987"/>
                    <a:pt x="2523" y="573"/>
                  </a:cubicBezTo>
                  <a:cubicBezTo>
                    <a:pt x="2598" y="522"/>
                    <a:pt x="2661" y="460"/>
                    <a:pt x="2661" y="372"/>
                  </a:cubicBezTo>
                  <a:cubicBezTo>
                    <a:pt x="2673" y="284"/>
                    <a:pt x="2623" y="209"/>
                    <a:pt x="2548" y="146"/>
                  </a:cubicBezTo>
                  <a:cubicBezTo>
                    <a:pt x="2485" y="96"/>
                    <a:pt x="2397" y="58"/>
                    <a:pt x="2309" y="46"/>
                  </a:cubicBezTo>
                  <a:cubicBezTo>
                    <a:pt x="2184" y="12"/>
                    <a:pt x="2053" y="1"/>
                    <a:pt x="1924"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31"/>
            <p:cNvSpPr/>
            <p:nvPr/>
          </p:nvSpPr>
          <p:spPr>
            <a:xfrm>
              <a:off x="4191325" y="3121900"/>
              <a:ext cx="43000" cy="14275"/>
            </a:xfrm>
            <a:custGeom>
              <a:avLst/>
              <a:gdLst/>
              <a:ahLst/>
              <a:cxnLst/>
              <a:rect l="l" t="t" r="r" b="b"/>
              <a:pathLst>
                <a:path w="1720" h="571" extrusionOk="0">
                  <a:moveTo>
                    <a:pt x="1456" y="0"/>
                  </a:moveTo>
                  <a:cubicBezTo>
                    <a:pt x="1448" y="0"/>
                    <a:pt x="1439" y="1"/>
                    <a:pt x="1431" y="3"/>
                  </a:cubicBezTo>
                  <a:cubicBezTo>
                    <a:pt x="778" y="28"/>
                    <a:pt x="452" y="329"/>
                    <a:pt x="0" y="567"/>
                  </a:cubicBezTo>
                  <a:cubicBezTo>
                    <a:pt x="0" y="567"/>
                    <a:pt x="81" y="570"/>
                    <a:pt x="209" y="570"/>
                  </a:cubicBezTo>
                  <a:cubicBezTo>
                    <a:pt x="548" y="570"/>
                    <a:pt x="1215" y="550"/>
                    <a:pt x="1544" y="404"/>
                  </a:cubicBezTo>
                  <a:cubicBezTo>
                    <a:pt x="1631" y="367"/>
                    <a:pt x="1719" y="304"/>
                    <a:pt x="1719" y="216"/>
                  </a:cubicBezTo>
                  <a:cubicBezTo>
                    <a:pt x="1719" y="153"/>
                    <a:pt x="1669" y="91"/>
                    <a:pt x="1619" y="65"/>
                  </a:cubicBezTo>
                  <a:cubicBezTo>
                    <a:pt x="1565" y="33"/>
                    <a:pt x="1510" y="0"/>
                    <a:pt x="1456"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31"/>
            <p:cNvSpPr/>
            <p:nvPr/>
          </p:nvSpPr>
          <p:spPr>
            <a:xfrm>
              <a:off x="4171250" y="3089550"/>
              <a:ext cx="64325" cy="34000"/>
            </a:xfrm>
            <a:custGeom>
              <a:avLst/>
              <a:gdLst/>
              <a:ahLst/>
              <a:cxnLst/>
              <a:rect l="l" t="t" r="r" b="b"/>
              <a:pathLst>
                <a:path w="2573" h="1360" extrusionOk="0">
                  <a:moveTo>
                    <a:pt x="2126" y="0"/>
                  </a:moveTo>
                  <a:cubicBezTo>
                    <a:pt x="2095" y="0"/>
                    <a:pt x="2064" y="2"/>
                    <a:pt x="2033" y="4"/>
                  </a:cubicBezTo>
                  <a:cubicBezTo>
                    <a:pt x="1330" y="29"/>
                    <a:pt x="640" y="180"/>
                    <a:pt x="0" y="431"/>
                  </a:cubicBezTo>
                  <a:lnTo>
                    <a:pt x="602" y="1359"/>
                  </a:lnTo>
                  <a:cubicBezTo>
                    <a:pt x="619" y="1360"/>
                    <a:pt x="635" y="1360"/>
                    <a:pt x="652" y="1360"/>
                  </a:cubicBezTo>
                  <a:cubicBezTo>
                    <a:pt x="1263" y="1360"/>
                    <a:pt x="1869" y="1135"/>
                    <a:pt x="2322" y="732"/>
                  </a:cubicBezTo>
                  <a:cubicBezTo>
                    <a:pt x="2409" y="657"/>
                    <a:pt x="2485" y="569"/>
                    <a:pt x="2522" y="456"/>
                  </a:cubicBezTo>
                  <a:cubicBezTo>
                    <a:pt x="2573" y="355"/>
                    <a:pt x="2560" y="217"/>
                    <a:pt x="2485" y="130"/>
                  </a:cubicBezTo>
                  <a:cubicBezTo>
                    <a:pt x="2393" y="28"/>
                    <a:pt x="2260" y="0"/>
                    <a:pt x="2126"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31"/>
            <p:cNvSpPr/>
            <p:nvPr/>
          </p:nvSpPr>
          <p:spPr>
            <a:xfrm>
              <a:off x="4181275" y="3098975"/>
              <a:ext cx="41450" cy="16425"/>
            </a:xfrm>
            <a:custGeom>
              <a:avLst/>
              <a:gdLst/>
              <a:ahLst/>
              <a:cxnLst/>
              <a:rect l="l" t="t" r="r" b="b"/>
              <a:pathLst>
                <a:path w="1658" h="657" extrusionOk="0">
                  <a:moveTo>
                    <a:pt x="1415" y="0"/>
                  </a:moveTo>
                  <a:cubicBezTo>
                    <a:pt x="1404" y="0"/>
                    <a:pt x="1392" y="1"/>
                    <a:pt x="1381" y="4"/>
                  </a:cubicBezTo>
                  <a:cubicBezTo>
                    <a:pt x="754" y="66"/>
                    <a:pt x="440" y="393"/>
                    <a:pt x="1" y="656"/>
                  </a:cubicBezTo>
                  <a:cubicBezTo>
                    <a:pt x="1" y="656"/>
                    <a:pt x="1055" y="618"/>
                    <a:pt x="1494" y="380"/>
                  </a:cubicBezTo>
                  <a:cubicBezTo>
                    <a:pt x="1569" y="342"/>
                    <a:pt x="1657" y="280"/>
                    <a:pt x="1657" y="179"/>
                  </a:cubicBezTo>
                  <a:cubicBezTo>
                    <a:pt x="1657" y="129"/>
                    <a:pt x="1607" y="79"/>
                    <a:pt x="1557" y="41"/>
                  </a:cubicBezTo>
                  <a:cubicBezTo>
                    <a:pt x="1516" y="21"/>
                    <a:pt x="1466" y="0"/>
                    <a:pt x="1415"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31"/>
            <p:cNvSpPr/>
            <p:nvPr/>
          </p:nvSpPr>
          <p:spPr>
            <a:xfrm>
              <a:off x="4155550" y="3063300"/>
              <a:ext cx="60250" cy="39550"/>
            </a:xfrm>
            <a:custGeom>
              <a:avLst/>
              <a:gdLst/>
              <a:ahLst/>
              <a:cxnLst/>
              <a:rect l="l" t="t" r="r" b="b"/>
              <a:pathLst>
                <a:path w="2410" h="1582" extrusionOk="0">
                  <a:moveTo>
                    <a:pt x="2109" y="0"/>
                  </a:moveTo>
                  <a:cubicBezTo>
                    <a:pt x="1958" y="0"/>
                    <a:pt x="1820" y="25"/>
                    <a:pt x="1682" y="63"/>
                  </a:cubicBezTo>
                  <a:cubicBezTo>
                    <a:pt x="1230" y="188"/>
                    <a:pt x="540" y="464"/>
                    <a:pt x="1" y="1054"/>
                  </a:cubicBezTo>
                  <a:lnTo>
                    <a:pt x="841" y="1581"/>
                  </a:lnTo>
                  <a:cubicBezTo>
                    <a:pt x="1406" y="1330"/>
                    <a:pt x="1908" y="941"/>
                    <a:pt x="2272" y="464"/>
                  </a:cubicBezTo>
                  <a:cubicBezTo>
                    <a:pt x="2347" y="351"/>
                    <a:pt x="2410" y="213"/>
                    <a:pt x="2335" y="100"/>
                  </a:cubicBezTo>
                  <a:cubicBezTo>
                    <a:pt x="2284" y="38"/>
                    <a:pt x="2184" y="13"/>
                    <a:pt x="2109"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31"/>
            <p:cNvSpPr/>
            <p:nvPr/>
          </p:nvSpPr>
          <p:spPr>
            <a:xfrm>
              <a:off x="4165600" y="3071400"/>
              <a:ext cx="38925" cy="23275"/>
            </a:xfrm>
            <a:custGeom>
              <a:avLst/>
              <a:gdLst/>
              <a:ahLst/>
              <a:cxnLst/>
              <a:rect l="l" t="t" r="r" b="b"/>
              <a:pathLst>
                <a:path w="1557" h="931" extrusionOk="0">
                  <a:moveTo>
                    <a:pt x="1309" y="0"/>
                  </a:moveTo>
                  <a:cubicBezTo>
                    <a:pt x="1283" y="0"/>
                    <a:pt x="1256" y="4"/>
                    <a:pt x="1230" y="15"/>
                  </a:cubicBezTo>
                  <a:cubicBezTo>
                    <a:pt x="628" y="203"/>
                    <a:pt x="377" y="580"/>
                    <a:pt x="0" y="931"/>
                  </a:cubicBezTo>
                  <a:cubicBezTo>
                    <a:pt x="0" y="931"/>
                    <a:pt x="1029" y="680"/>
                    <a:pt x="1406" y="366"/>
                  </a:cubicBezTo>
                  <a:cubicBezTo>
                    <a:pt x="1481" y="303"/>
                    <a:pt x="1556" y="228"/>
                    <a:pt x="1531" y="140"/>
                  </a:cubicBezTo>
                  <a:cubicBezTo>
                    <a:pt x="1519" y="78"/>
                    <a:pt x="1468" y="40"/>
                    <a:pt x="1418" y="15"/>
                  </a:cubicBezTo>
                  <a:cubicBezTo>
                    <a:pt x="1382" y="8"/>
                    <a:pt x="1346" y="0"/>
                    <a:pt x="1309"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31"/>
            <p:cNvSpPr/>
            <p:nvPr/>
          </p:nvSpPr>
          <p:spPr>
            <a:xfrm>
              <a:off x="4196975" y="3185000"/>
              <a:ext cx="18500" cy="5450"/>
            </a:xfrm>
            <a:custGeom>
              <a:avLst/>
              <a:gdLst/>
              <a:ahLst/>
              <a:cxnLst/>
              <a:rect l="l" t="t" r="r" b="b"/>
              <a:pathLst>
                <a:path w="740" h="218" extrusionOk="0">
                  <a:moveTo>
                    <a:pt x="25" y="1"/>
                  </a:moveTo>
                  <a:cubicBezTo>
                    <a:pt x="13" y="1"/>
                    <a:pt x="0" y="14"/>
                    <a:pt x="13" y="26"/>
                  </a:cubicBezTo>
                  <a:cubicBezTo>
                    <a:pt x="226" y="139"/>
                    <a:pt x="489" y="189"/>
                    <a:pt x="728" y="214"/>
                  </a:cubicBezTo>
                  <a:cubicBezTo>
                    <a:pt x="730" y="217"/>
                    <a:pt x="732" y="218"/>
                    <a:pt x="734" y="218"/>
                  </a:cubicBezTo>
                  <a:cubicBezTo>
                    <a:pt x="740" y="218"/>
                    <a:pt x="738" y="202"/>
                    <a:pt x="728" y="202"/>
                  </a:cubicBezTo>
                  <a:cubicBezTo>
                    <a:pt x="489" y="152"/>
                    <a:pt x="264" y="76"/>
                    <a:pt x="2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31"/>
            <p:cNvSpPr/>
            <p:nvPr/>
          </p:nvSpPr>
          <p:spPr>
            <a:xfrm>
              <a:off x="4201975" y="3176225"/>
              <a:ext cx="11000" cy="2625"/>
            </a:xfrm>
            <a:custGeom>
              <a:avLst/>
              <a:gdLst/>
              <a:ahLst/>
              <a:cxnLst/>
              <a:rect l="l" t="t" r="r" b="b"/>
              <a:pathLst>
                <a:path w="440" h="105" extrusionOk="0">
                  <a:moveTo>
                    <a:pt x="26" y="1"/>
                  </a:moveTo>
                  <a:cubicBezTo>
                    <a:pt x="13" y="1"/>
                    <a:pt x="1" y="13"/>
                    <a:pt x="13" y="13"/>
                  </a:cubicBezTo>
                  <a:cubicBezTo>
                    <a:pt x="118" y="76"/>
                    <a:pt x="241" y="104"/>
                    <a:pt x="359" y="104"/>
                  </a:cubicBezTo>
                  <a:cubicBezTo>
                    <a:pt x="382" y="104"/>
                    <a:pt x="405" y="103"/>
                    <a:pt x="427" y="101"/>
                  </a:cubicBezTo>
                  <a:cubicBezTo>
                    <a:pt x="440" y="101"/>
                    <a:pt x="440" y="88"/>
                    <a:pt x="427" y="88"/>
                  </a:cubicBezTo>
                  <a:cubicBezTo>
                    <a:pt x="277" y="88"/>
                    <a:pt x="151" y="38"/>
                    <a:pt x="26"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31"/>
            <p:cNvSpPr/>
            <p:nvPr/>
          </p:nvSpPr>
          <p:spPr>
            <a:xfrm>
              <a:off x="4198525" y="3160225"/>
              <a:ext cx="22000" cy="2525"/>
            </a:xfrm>
            <a:custGeom>
              <a:avLst/>
              <a:gdLst/>
              <a:ahLst/>
              <a:cxnLst/>
              <a:rect l="l" t="t" r="r" b="b"/>
              <a:pathLst>
                <a:path w="880" h="101" extrusionOk="0">
                  <a:moveTo>
                    <a:pt x="867" y="1"/>
                  </a:moveTo>
                  <a:cubicBezTo>
                    <a:pt x="578" y="26"/>
                    <a:pt x="302" y="38"/>
                    <a:pt x="26" y="76"/>
                  </a:cubicBezTo>
                  <a:cubicBezTo>
                    <a:pt x="1" y="76"/>
                    <a:pt x="13" y="101"/>
                    <a:pt x="26" y="101"/>
                  </a:cubicBezTo>
                  <a:cubicBezTo>
                    <a:pt x="302" y="101"/>
                    <a:pt x="591" y="63"/>
                    <a:pt x="867" y="26"/>
                  </a:cubicBezTo>
                  <a:cubicBezTo>
                    <a:pt x="879" y="26"/>
                    <a:pt x="879" y="1"/>
                    <a:pt x="86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31"/>
            <p:cNvSpPr/>
            <p:nvPr/>
          </p:nvSpPr>
          <p:spPr>
            <a:xfrm>
              <a:off x="4196325" y="3148225"/>
              <a:ext cx="14775" cy="2475"/>
            </a:xfrm>
            <a:custGeom>
              <a:avLst/>
              <a:gdLst/>
              <a:ahLst/>
              <a:cxnLst/>
              <a:rect l="l" t="t" r="r" b="b"/>
              <a:pathLst>
                <a:path w="591" h="99" extrusionOk="0">
                  <a:moveTo>
                    <a:pt x="584" y="0"/>
                  </a:moveTo>
                  <a:cubicBezTo>
                    <a:pt x="583" y="0"/>
                    <a:pt x="581" y="1"/>
                    <a:pt x="578" y="4"/>
                  </a:cubicBezTo>
                  <a:cubicBezTo>
                    <a:pt x="390" y="41"/>
                    <a:pt x="202" y="41"/>
                    <a:pt x="13" y="67"/>
                  </a:cubicBezTo>
                  <a:cubicBezTo>
                    <a:pt x="1" y="67"/>
                    <a:pt x="1" y="92"/>
                    <a:pt x="13" y="92"/>
                  </a:cubicBezTo>
                  <a:cubicBezTo>
                    <a:pt x="49" y="96"/>
                    <a:pt x="84" y="98"/>
                    <a:pt x="120" y="98"/>
                  </a:cubicBezTo>
                  <a:cubicBezTo>
                    <a:pt x="276" y="98"/>
                    <a:pt x="435" y="59"/>
                    <a:pt x="578" y="29"/>
                  </a:cubicBezTo>
                  <a:cubicBezTo>
                    <a:pt x="588" y="19"/>
                    <a:pt x="590" y="0"/>
                    <a:pt x="58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31"/>
            <p:cNvSpPr/>
            <p:nvPr/>
          </p:nvSpPr>
          <p:spPr>
            <a:xfrm>
              <a:off x="4191000" y="3133875"/>
              <a:ext cx="26375" cy="5975"/>
            </a:xfrm>
            <a:custGeom>
              <a:avLst/>
              <a:gdLst/>
              <a:ahLst/>
              <a:cxnLst/>
              <a:rect l="l" t="t" r="r" b="b"/>
              <a:pathLst>
                <a:path w="1055" h="239" extrusionOk="0">
                  <a:moveTo>
                    <a:pt x="1030" y="1"/>
                  </a:moveTo>
                  <a:cubicBezTo>
                    <a:pt x="691" y="38"/>
                    <a:pt x="339" y="101"/>
                    <a:pt x="13" y="214"/>
                  </a:cubicBezTo>
                  <a:cubicBezTo>
                    <a:pt x="1" y="214"/>
                    <a:pt x="1" y="239"/>
                    <a:pt x="26" y="239"/>
                  </a:cubicBezTo>
                  <a:cubicBezTo>
                    <a:pt x="365" y="164"/>
                    <a:pt x="691" y="76"/>
                    <a:pt x="1042" y="26"/>
                  </a:cubicBezTo>
                  <a:cubicBezTo>
                    <a:pt x="1055" y="26"/>
                    <a:pt x="1042" y="1"/>
                    <a:pt x="103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31"/>
            <p:cNvSpPr/>
            <p:nvPr/>
          </p:nvSpPr>
          <p:spPr>
            <a:xfrm>
              <a:off x="4182225" y="3110575"/>
              <a:ext cx="17250" cy="4200"/>
            </a:xfrm>
            <a:custGeom>
              <a:avLst/>
              <a:gdLst/>
              <a:ahLst/>
              <a:cxnLst/>
              <a:rect l="l" t="t" r="r" b="b"/>
              <a:pathLst>
                <a:path w="690" h="168" extrusionOk="0">
                  <a:moveTo>
                    <a:pt x="684" y="0"/>
                  </a:moveTo>
                  <a:cubicBezTo>
                    <a:pt x="682" y="0"/>
                    <a:pt x="680" y="2"/>
                    <a:pt x="678" y="4"/>
                  </a:cubicBezTo>
                  <a:cubicBezTo>
                    <a:pt x="452" y="42"/>
                    <a:pt x="226" y="79"/>
                    <a:pt x="13" y="142"/>
                  </a:cubicBezTo>
                  <a:cubicBezTo>
                    <a:pt x="0" y="154"/>
                    <a:pt x="0" y="167"/>
                    <a:pt x="13" y="167"/>
                  </a:cubicBezTo>
                  <a:cubicBezTo>
                    <a:pt x="239" y="142"/>
                    <a:pt x="465" y="79"/>
                    <a:pt x="678" y="29"/>
                  </a:cubicBezTo>
                  <a:cubicBezTo>
                    <a:pt x="688" y="19"/>
                    <a:pt x="690" y="0"/>
                    <a:pt x="68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31"/>
            <p:cNvSpPr/>
            <p:nvPr/>
          </p:nvSpPr>
          <p:spPr>
            <a:xfrm>
              <a:off x="4178825" y="3100000"/>
              <a:ext cx="25700" cy="11075"/>
            </a:xfrm>
            <a:custGeom>
              <a:avLst/>
              <a:gdLst/>
              <a:ahLst/>
              <a:cxnLst/>
              <a:rect l="l" t="t" r="r" b="b"/>
              <a:pathLst>
                <a:path w="1028" h="443" extrusionOk="0">
                  <a:moveTo>
                    <a:pt x="990" y="0"/>
                  </a:moveTo>
                  <a:cubicBezTo>
                    <a:pt x="651" y="63"/>
                    <a:pt x="287" y="201"/>
                    <a:pt x="11" y="414"/>
                  </a:cubicBezTo>
                  <a:cubicBezTo>
                    <a:pt x="1" y="425"/>
                    <a:pt x="7" y="443"/>
                    <a:pt x="16" y="443"/>
                  </a:cubicBezTo>
                  <a:cubicBezTo>
                    <a:pt x="18" y="443"/>
                    <a:pt x="21" y="442"/>
                    <a:pt x="23" y="439"/>
                  </a:cubicBezTo>
                  <a:cubicBezTo>
                    <a:pt x="337" y="264"/>
                    <a:pt x="651" y="113"/>
                    <a:pt x="1002" y="25"/>
                  </a:cubicBezTo>
                  <a:cubicBezTo>
                    <a:pt x="1027" y="25"/>
                    <a:pt x="1015" y="0"/>
                    <a:pt x="990"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31"/>
            <p:cNvSpPr/>
            <p:nvPr/>
          </p:nvSpPr>
          <p:spPr>
            <a:xfrm>
              <a:off x="4169100" y="3091450"/>
              <a:ext cx="21250" cy="8975"/>
            </a:xfrm>
            <a:custGeom>
              <a:avLst/>
              <a:gdLst/>
              <a:ahLst/>
              <a:cxnLst/>
              <a:rect l="l" t="t" r="r" b="b"/>
              <a:pathLst>
                <a:path w="850" h="359" extrusionOk="0">
                  <a:moveTo>
                    <a:pt x="833" y="0"/>
                  </a:moveTo>
                  <a:cubicBezTo>
                    <a:pt x="831" y="0"/>
                    <a:pt x="829" y="1"/>
                    <a:pt x="826" y="3"/>
                  </a:cubicBezTo>
                  <a:cubicBezTo>
                    <a:pt x="550" y="104"/>
                    <a:pt x="274" y="204"/>
                    <a:pt x="11" y="330"/>
                  </a:cubicBezTo>
                  <a:cubicBezTo>
                    <a:pt x="1" y="340"/>
                    <a:pt x="7" y="358"/>
                    <a:pt x="16" y="358"/>
                  </a:cubicBezTo>
                  <a:cubicBezTo>
                    <a:pt x="18" y="358"/>
                    <a:pt x="21" y="357"/>
                    <a:pt x="23" y="355"/>
                  </a:cubicBezTo>
                  <a:cubicBezTo>
                    <a:pt x="299" y="267"/>
                    <a:pt x="563" y="141"/>
                    <a:pt x="839" y="29"/>
                  </a:cubicBezTo>
                  <a:cubicBezTo>
                    <a:pt x="849" y="18"/>
                    <a:pt x="843" y="0"/>
                    <a:pt x="833"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31"/>
            <p:cNvSpPr/>
            <p:nvPr/>
          </p:nvSpPr>
          <p:spPr>
            <a:xfrm>
              <a:off x="4159625" y="3077625"/>
              <a:ext cx="26950" cy="17500"/>
            </a:xfrm>
            <a:custGeom>
              <a:avLst/>
              <a:gdLst/>
              <a:ahLst/>
              <a:cxnLst/>
              <a:rect l="l" t="t" r="r" b="b"/>
              <a:pathLst>
                <a:path w="1078" h="700" extrusionOk="0">
                  <a:moveTo>
                    <a:pt x="1062" y="1"/>
                  </a:moveTo>
                  <a:cubicBezTo>
                    <a:pt x="1060" y="1"/>
                    <a:pt x="1057" y="2"/>
                    <a:pt x="1055" y="4"/>
                  </a:cubicBezTo>
                  <a:cubicBezTo>
                    <a:pt x="678" y="155"/>
                    <a:pt x="277" y="368"/>
                    <a:pt x="1" y="682"/>
                  </a:cubicBezTo>
                  <a:cubicBezTo>
                    <a:pt x="1" y="691"/>
                    <a:pt x="7" y="700"/>
                    <a:pt x="11" y="700"/>
                  </a:cubicBezTo>
                  <a:cubicBezTo>
                    <a:pt x="12" y="700"/>
                    <a:pt x="13" y="698"/>
                    <a:pt x="13" y="694"/>
                  </a:cubicBezTo>
                  <a:cubicBezTo>
                    <a:pt x="189" y="569"/>
                    <a:pt x="340" y="431"/>
                    <a:pt x="515" y="318"/>
                  </a:cubicBezTo>
                  <a:cubicBezTo>
                    <a:pt x="691" y="205"/>
                    <a:pt x="879" y="105"/>
                    <a:pt x="1067" y="29"/>
                  </a:cubicBezTo>
                  <a:cubicBezTo>
                    <a:pt x="1078" y="19"/>
                    <a:pt x="1071" y="1"/>
                    <a:pt x="106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31"/>
            <p:cNvSpPr/>
            <p:nvPr/>
          </p:nvSpPr>
          <p:spPr>
            <a:xfrm>
              <a:off x="4179700" y="3073800"/>
              <a:ext cx="10375" cy="9200"/>
            </a:xfrm>
            <a:custGeom>
              <a:avLst/>
              <a:gdLst/>
              <a:ahLst/>
              <a:cxnLst/>
              <a:rect l="l" t="t" r="r" b="b"/>
              <a:pathLst>
                <a:path w="415" h="368" extrusionOk="0">
                  <a:moveTo>
                    <a:pt x="208" y="0"/>
                  </a:moveTo>
                  <a:cubicBezTo>
                    <a:pt x="161" y="0"/>
                    <a:pt x="114" y="19"/>
                    <a:pt x="76" y="57"/>
                  </a:cubicBezTo>
                  <a:cubicBezTo>
                    <a:pt x="1" y="120"/>
                    <a:pt x="1" y="245"/>
                    <a:pt x="76" y="320"/>
                  </a:cubicBezTo>
                  <a:cubicBezTo>
                    <a:pt x="114" y="352"/>
                    <a:pt x="161" y="367"/>
                    <a:pt x="208" y="367"/>
                  </a:cubicBezTo>
                  <a:cubicBezTo>
                    <a:pt x="255" y="367"/>
                    <a:pt x="302" y="352"/>
                    <a:pt x="340" y="320"/>
                  </a:cubicBezTo>
                  <a:cubicBezTo>
                    <a:pt x="415" y="245"/>
                    <a:pt x="415" y="120"/>
                    <a:pt x="340" y="57"/>
                  </a:cubicBezTo>
                  <a:cubicBezTo>
                    <a:pt x="302" y="19"/>
                    <a:pt x="255" y="0"/>
                    <a:pt x="208"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31"/>
            <p:cNvSpPr/>
            <p:nvPr/>
          </p:nvSpPr>
          <p:spPr>
            <a:xfrm>
              <a:off x="4178150" y="3087375"/>
              <a:ext cx="5650" cy="5200"/>
            </a:xfrm>
            <a:custGeom>
              <a:avLst/>
              <a:gdLst/>
              <a:ahLst/>
              <a:cxnLst/>
              <a:rect l="l" t="t" r="r" b="b"/>
              <a:pathLst>
                <a:path w="226" h="208" extrusionOk="0">
                  <a:moveTo>
                    <a:pt x="119" y="0"/>
                  </a:moveTo>
                  <a:cubicBezTo>
                    <a:pt x="94" y="0"/>
                    <a:pt x="69" y="10"/>
                    <a:pt x="50" y="28"/>
                  </a:cubicBezTo>
                  <a:cubicBezTo>
                    <a:pt x="0" y="79"/>
                    <a:pt x="0" y="141"/>
                    <a:pt x="50" y="179"/>
                  </a:cubicBezTo>
                  <a:cubicBezTo>
                    <a:pt x="69" y="198"/>
                    <a:pt x="94" y="207"/>
                    <a:pt x="119" y="207"/>
                  </a:cubicBezTo>
                  <a:cubicBezTo>
                    <a:pt x="144" y="207"/>
                    <a:pt x="169" y="198"/>
                    <a:pt x="188" y="179"/>
                  </a:cubicBezTo>
                  <a:cubicBezTo>
                    <a:pt x="226" y="141"/>
                    <a:pt x="226" y="79"/>
                    <a:pt x="188" y="28"/>
                  </a:cubicBezTo>
                  <a:cubicBezTo>
                    <a:pt x="169" y="10"/>
                    <a:pt x="144" y="0"/>
                    <a:pt x="119"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31"/>
            <p:cNvSpPr/>
            <p:nvPr/>
          </p:nvSpPr>
          <p:spPr>
            <a:xfrm>
              <a:off x="4213600" y="3132000"/>
              <a:ext cx="5650" cy="5125"/>
            </a:xfrm>
            <a:custGeom>
              <a:avLst/>
              <a:gdLst/>
              <a:ahLst/>
              <a:cxnLst/>
              <a:rect l="l" t="t" r="r" b="b"/>
              <a:pathLst>
                <a:path w="226" h="205" extrusionOk="0">
                  <a:moveTo>
                    <a:pt x="118" y="0"/>
                  </a:moveTo>
                  <a:cubicBezTo>
                    <a:pt x="91" y="0"/>
                    <a:pt x="63" y="13"/>
                    <a:pt x="38" y="38"/>
                  </a:cubicBezTo>
                  <a:cubicBezTo>
                    <a:pt x="0" y="76"/>
                    <a:pt x="0" y="138"/>
                    <a:pt x="38" y="176"/>
                  </a:cubicBezTo>
                  <a:cubicBezTo>
                    <a:pt x="63" y="195"/>
                    <a:pt x="91" y="204"/>
                    <a:pt x="118" y="204"/>
                  </a:cubicBezTo>
                  <a:cubicBezTo>
                    <a:pt x="144" y="204"/>
                    <a:pt x="170" y="195"/>
                    <a:pt x="188" y="176"/>
                  </a:cubicBezTo>
                  <a:cubicBezTo>
                    <a:pt x="226" y="138"/>
                    <a:pt x="226" y="76"/>
                    <a:pt x="188" y="38"/>
                  </a:cubicBezTo>
                  <a:cubicBezTo>
                    <a:pt x="170" y="13"/>
                    <a:pt x="144" y="0"/>
                    <a:pt x="118"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31"/>
            <p:cNvSpPr/>
            <p:nvPr/>
          </p:nvSpPr>
          <p:spPr>
            <a:xfrm>
              <a:off x="4212325" y="3187750"/>
              <a:ext cx="5675" cy="4900"/>
            </a:xfrm>
            <a:custGeom>
              <a:avLst/>
              <a:gdLst/>
              <a:ahLst/>
              <a:cxnLst/>
              <a:rect l="l" t="t" r="r" b="b"/>
              <a:pathLst>
                <a:path w="227" h="196" extrusionOk="0">
                  <a:moveTo>
                    <a:pt x="109" y="1"/>
                  </a:moveTo>
                  <a:cubicBezTo>
                    <a:pt x="82" y="1"/>
                    <a:pt x="57" y="10"/>
                    <a:pt x="39" y="29"/>
                  </a:cubicBezTo>
                  <a:cubicBezTo>
                    <a:pt x="1" y="67"/>
                    <a:pt x="1" y="129"/>
                    <a:pt x="39" y="167"/>
                  </a:cubicBezTo>
                  <a:cubicBezTo>
                    <a:pt x="57" y="186"/>
                    <a:pt x="82" y="195"/>
                    <a:pt x="109" y="195"/>
                  </a:cubicBezTo>
                  <a:cubicBezTo>
                    <a:pt x="136" y="195"/>
                    <a:pt x="164" y="186"/>
                    <a:pt x="189" y="167"/>
                  </a:cubicBezTo>
                  <a:cubicBezTo>
                    <a:pt x="227" y="129"/>
                    <a:pt x="227" y="67"/>
                    <a:pt x="189" y="29"/>
                  </a:cubicBezTo>
                  <a:cubicBezTo>
                    <a:pt x="164" y="10"/>
                    <a:pt x="136" y="1"/>
                    <a:pt x="109"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31"/>
            <p:cNvSpPr/>
            <p:nvPr/>
          </p:nvSpPr>
          <p:spPr>
            <a:xfrm>
              <a:off x="4196025" y="3107200"/>
              <a:ext cx="8175" cy="7475"/>
            </a:xfrm>
            <a:custGeom>
              <a:avLst/>
              <a:gdLst/>
              <a:ahLst/>
              <a:cxnLst/>
              <a:rect l="l" t="t" r="r" b="b"/>
              <a:pathLst>
                <a:path w="327" h="299" extrusionOk="0">
                  <a:moveTo>
                    <a:pt x="164" y="1"/>
                  </a:moveTo>
                  <a:cubicBezTo>
                    <a:pt x="123" y="1"/>
                    <a:pt x="82" y="13"/>
                    <a:pt x="51" y="39"/>
                  </a:cubicBezTo>
                  <a:cubicBezTo>
                    <a:pt x="0" y="101"/>
                    <a:pt x="0" y="202"/>
                    <a:pt x="63" y="252"/>
                  </a:cubicBezTo>
                  <a:cubicBezTo>
                    <a:pt x="88" y="283"/>
                    <a:pt x="126" y="299"/>
                    <a:pt x="165" y="299"/>
                  </a:cubicBezTo>
                  <a:cubicBezTo>
                    <a:pt x="204" y="299"/>
                    <a:pt x="245" y="283"/>
                    <a:pt x="276" y="252"/>
                  </a:cubicBezTo>
                  <a:cubicBezTo>
                    <a:pt x="327" y="202"/>
                    <a:pt x="327" y="101"/>
                    <a:pt x="276" y="39"/>
                  </a:cubicBezTo>
                  <a:cubicBezTo>
                    <a:pt x="245" y="13"/>
                    <a:pt x="204" y="1"/>
                    <a:pt x="164"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1"/>
            <p:cNvSpPr/>
            <p:nvPr/>
          </p:nvSpPr>
          <p:spPr>
            <a:xfrm>
              <a:off x="4205750" y="3138025"/>
              <a:ext cx="8500" cy="7725"/>
            </a:xfrm>
            <a:custGeom>
              <a:avLst/>
              <a:gdLst/>
              <a:ahLst/>
              <a:cxnLst/>
              <a:rect l="l" t="t" r="r" b="b"/>
              <a:pathLst>
                <a:path w="340" h="309" extrusionOk="0">
                  <a:moveTo>
                    <a:pt x="170" y="1"/>
                  </a:moveTo>
                  <a:cubicBezTo>
                    <a:pt x="132" y="1"/>
                    <a:pt x="95" y="16"/>
                    <a:pt x="63" y="48"/>
                  </a:cubicBezTo>
                  <a:cubicBezTo>
                    <a:pt x="0" y="111"/>
                    <a:pt x="0" y="198"/>
                    <a:pt x="63" y="261"/>
                  </a:cubicBezTo>
                  <a:cubicBezTo>
                    <a:pt x="95" y="293"/>
                    <a:pt x="132" y="308"/>
                    <a:pt x="170" y="308"/>
                  </a:cubicBezTo>
                  <a:cubicBezTo>
                    <a:pt x="207" y="308"/>
                    <a:pt x="245" y="293"/>
                    <a:pt x="276" y="261"/>
                  </a:cubicBezTo>
                  <a:cubicBezTo>
                    <a:pt x="339" y="198"/>
                    <a:pt x="339" y="111"/>
                    <a:pt x="276" y="48"/>
                  </a:cubicBezTo>
                  <a:cubicBezTo>
                    <a:pt x="245" y="16"/>
                    <a:pt x="207" y="1"/>
                    <a:pt x="17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31"/>
            <p:cNvSpPr/>
            <p:nvPr/>
          </p:nvSpPr>
          <p:spPr>
            <a:xfrm>
              <a:off x="4209825" y="3172775"/>
              <a:ext cx="8500" cy="7475"/>
            </a:xfrm>
            <a:custGeom>
              <a:avLst/>
              <a:gdLst/>
              <a:ahLst/>
              <a:cxnLst/>
              <a:rect l="l" t="t" r="r" b="b"/>
              <a:pathLst>
                <a:path w="340" h="299" extrusionOk="0">
                  <a:moveTo>
                    <a:pt x="170" y="1"/>
                  </a:moveTo>
                  <a:cubicBezTo>
                    <a:pt x="132" y="1"/>
                    <a:pt x="95" y="13"/>
                    <a:pt x="63" y="38"/>
                  </a:cubicBezTo>
                  <a:cubicBezTo>
                    <a:pt x="1" y="101"/>
                    <a:pt x="1" y="201"/>
                    <a:pt x="63" y="252"/>
                  </a:cubicBezTo>
                  <a:cubicBezTo>
                    <a:pt x="95" y="283"/>
                    <a:pt x="132" y="299"/>
                    <a:pt x="170" y="299"/>
                  </a:cubicBezTo>
                  <a:cubicBezTo>
                    <a:pt x="208" y="299"/>
                    <a:pt x="245" y="283"/>
                    <a:pt x="277" y="252"/>
                  </a:cubicBezTo>
                  <a:cubicBezTo>
                    <a:pt x="339" y="201"/>
                    <a:pt x="339" y="101"/>
                    <a:pt x="277" y="38"/>
                  </a:cubicBezTo>
                  <a:cubicBezTo>
                    <a:pt x="245" y="13"/>
                    <a:pt x="208" y="1"/>
                    <a:pt x="17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31"/>
            <p:cNvSpPr/>
            <p:nvPr/>
          </p:nvSpPr>
          <p:spPr>
            <a:xfrm>
              <a:off x="4200425" y="3098025"/>
              <a:ext cx="5350" cy="4900"/>
            </a:xfrm>
            <a:custGeom>
              <a:avLst/>
              <a:gdLst/>
              <a:ahLst/>
              <a:cxnLst/>
              <a:rect l="l" t="t" r="r" b="b"/>
              <a:pathLst>
                <a:path w="214" h="196" extrusionOk="0">
                  <a:moveTo>
                    <a:pt x="107" y="1"/>
                  </a:moveTo>
                  <a:cubicBezTo>
                    <a:pt x="82" y="1"/>
                    <a:pt x="57" y="10"/>
                    <a:pt x="38" y="29"/>
                  </a:cubicBezTo>
                  <a:cubicBezTo>
                    <a:pt x="0" y="67"/>
                    <a:pt x="0" y="129"/>
                    <a:pt x="38" y="167"/>
                  </a:cubicBezTo>
                  <a:cubicBezTo>
                    <a:pt x="57" y="186"/>
                    <a:pt x="82" y="195"/>
                    <a:pt x="107" y="195"/>
                  </a:cubicBezTo>
                  <a:cubicBezTo>
                    <a:pt x="132" y="195"/>
                    <a:pt x="157" y="186"/>
                    <a:pt x="176" y="167"/>
                  </a:cubicBezTo>
                  <a:cubicBezTo>
                    <a:pt x="213" y="129"/>
                    <a:pt x="213" y="67"/>
                    <a:pt x="176" y="29"/>
                  </a:cubicBezTo>
                  <a:cubicBezTo>
                    <a:pt x="157" y="10"/>
                    <a:pt x="132" y="1"/>
                    <a:pt x="10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1"/>
            <p:cNvSpPr/>
            <p:nvPr/>
          </p:nvSpPr>
          <p:spPr>
            <a:xfrm>
              <a:off x="4217050" y="3157950"/>
              <a:ext cx="5675" cy="5200"/>
            </a:xfrm>
            <a:custGeom>
              <a:avLst/>
              <a:gdLst/>
              <a:ahLst/>
              <a:cxnLst/>
              <a:rect l="l" t="t" r="r" b="b"/>
              <a:pathLst>
                <a:path w="227" h="208" extrusionOk="0">
                  <a:moveTo>
                    <a:pt x="113" y="1"/>
                  </a:moveTo>
                  <a:cubicBezTo>
                    <a:pt x="85" y="1"/>
                    <a:pt x="57" y="10"/>
                    <a:pt x="38" y="29"/>
                  </a:cubicBezTo>
                  <a:cubicBezTo>
                    <a:pt x="0" y="67"/>
                    <a:pt x="0" y="129"/>
                    <a:pt x="38" y="179"/>
                  </a:cubicBezTo>
                  <a:cubicBezTo>
                    <a:pt x="57" y="198"/>
                    <a:pt x="85" y="208"/>
                    <a:pt x="113" y="208"/>
                  </a:cubicBezTo>
                  <a:cubicBezTo>
                    <a:pt x="141" y="208"/>
                    <a:pt x="170" y="198"/>
                    <a:pt x="188" y="179"/>
                  </a:cubicBezTo>
                  <a:cubicBezTo>
                    <a:pt x="226" y="129"/>
                    <a:pt x="226" y="67"/>
                    <a:pt x="188" y="29"/>
                  </a:cubicBezTo>
                  <a:cubicBezTo>
                    <a:pt x="170" y="10"/>
                    <a:pt x="141" y="1"/>
                    <a:pt x="113"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31"/>
            <p:cNvSpPr/>
            <p:nvPr/>
          </p:nvSpPr>
          <p:spPr>
            <a:xfrm>
              <a:off x="4227400" y="3180850"/>
              <a:ext cx="5350" cy="5200"/>
            </a:xfrm>
            <a:custGeom>
              <a:avLst/>
              <a:gdLst/>
              <a:ahLst/>
              <a:cxnLst/>
              <a:rect l="l" t="t" r="r" b="b"/>
              <a:pathLst>
                <a:path w="214" h="208" extrusionOk="0">
                  <a:moveTo>
                    <a:pt x="107" y="1"/>
                  </a:moveTo>
                  <a:cubicBezTo>
                    <a:pt x="82" y="1"/>
                    <a:pt x="57" y="10"/>
                    <a:pt x="38" y="29"/>
                  </a:cubicBezTo>
                  <a:cubicBezTo>
                    <a:pt x="0" y="79"/>
                    <a:pt x="0" y="142"/>
                    <a:pt x="38" y="180"/>
                  </a:cubicBezTo>
                  <a:cubicBezTo>
                    <a:pt x="57" y="198"/>
                    <a:pt x="82" y="208"/>
                    <a:pt x="107" y="208"/>
                  </a:cubicBezTo>
                  <a:cubicBezTo>
                    <a:pt x="132" y="208"/>
                    <a:pt x="157" y="198"/>
                    <a:pt x="176" y="180"/>
                  </a:cubicBezTo>
                  <a:cubicBezTo>
                    <a:pt x="214" y="142"/>
                    <a:pt x="214" y="79"/>
                    <a:pt x="176" y="29"/>
                  </a:cubicBezTo>
                  <a:cubicBezTo>
                    <a:pt x="157" y="10"/>
                    <a:pt x="132" y="1"/>
                    <a:pt x="10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31"/>
            <p:cNvSpPr/>
            <p:nvPr/>
          </p:nvSpPr>
          <p:spPr>
            <a:xfrm>
              <a:off x="4196650" y="3163775"/>
              <a:ext cx="16650" cy="1975"/>
            </a:xfrm>
            <a:custGeom>
              <a:avLst/>
              <a:gdLst/>
              <a:ahLst/>
              <a:cxnLst/>
              <a:rect l="l" t="t" r="r" b="b"/>
              <a:pathLst>
                <a:path w="666" h="79" extrusionOk="0">
                  <a:moveTo>
                    <a:pt x="172" y="1"/>
                  </a:moveTo>
                  <a:cubicBezTo>
                    <a:pt x="123" y="1"/>
                    <a:pt x="74" y="3"/>
                    <a:pt x="26" y="9"/>
                  </a:cubicBezTo>
                  <a:cubicBezTo>
                    <a:pt x="13" y="22"/>
                    <a:pt x="0" y="47"/>
                    <a:pt x="26" y="47"/>
                  </a:cubicBezTo>
                  <a:cubicBezTo>
                    <a:pt x="120" y="72"/>
                    <a:pt x="223" y="78"/>
                    <a:pt x="328" y="78"/>
                  </a:cubicBezTo>
                  <a:cubicBezTo>
                    <a:pt x="433" y="78"/>
                    <a:pt x="540" y="72"/>
                    <a:pt x="640" y="72"/>
                  </a:cubicBezTo>
                  <a:cubicBezTo>
                    <a:pt x="666" y="72"/>
                    <a:pt x="666" y="47"/>
                    <a:pt x="640" y="34"/>
                  </a:cubicBezTo>
                  <a:cubicBezTo>
                    <a:pt x="488" y="25"/>
                    <a:pt x="328" y="1"/>
                    <a:pt x="17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1"/>
            <p:cNvSpPr/>
            <p:nvPr/>
          </p:nvSpPr>
          <p:spPr>
            <a:xfrm>
              <a:off x="4195400" y="3138275"/>
              <a:ext cx="10050" cy="3150"/>
            </a:xfrm>
            <a:custGeom>
              <a:avLst/>
              <a:gdLst/>
              <a:ahLst/>
              <a:cxnLst/>
              <a:rect l="l" t="t" r="r" b="b"/>
              <a:pathLst>
                <a:path w="402" h="126" extrusionOk="0">
                  <a:moveTo>
                    <a:pt x="377" y="0"/>
                  </a:moveTo>
                  <a:cubicBezTo>
                    <a:pt x="251" y="25"/>
                    <a:pt x="126" y="50"/>
                    <a:pt x="13" y="101"/>
                  </a:cubicBezTo>
                  <a:cubicBezTo>
                    <a:pt x="0" y="101"/>
                    <a:pt x="0" y="126"/>
                    <a:pt x="13" y="126"/>
                  </a:cubicBezTo>
                  <a:cubicBezTo>
                    <a:pt x="138" y="126"/>
                    <a:pt x="264" y="75"/>
                    <a:pt x="389" y="38"/>
                  </a:cubicBezTo>
                  <a:cubicBezTo>
                    <a:pt x="402" y="25"/>
                    <a:pt x="402" y="0"/>
                    <a:pt x="377"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31"/>
            <p:cNvSpPr/>
            <p:nvPr/>
          </p:nvSpPr>
          <p:spPr>
            <a:xfrm>
              <a:off x="4194450" y="3131675"/>
              <a:ext cx="14450" cy="4425"/>
            </a:xfrm>
            <a:custGeom>
              <a:avLst/>
              <a:gdLst/>
              <a:ahLst/>
              <a:cxnLst/>
              <a:rect l="l" t="t" r="r" b="b"/>
              <a:pathLst>
                <a:path w="578" h="177" extrusionOk="0">
                  <a:moveTo>
                    <a:pt x="553" y="1"/>
                  </a:moveTo>
                  <a:cubicBezTo>
                    <a:pt x="377" y="51"/>
                    <a:pt x="189" y="76"/>
                    <a:pt x="13" y="139"/>
                  </a:cubicBezTo>
                  <a:cubicBezTo>
                    <a:pt x="1" y="151"/>
                    <a:pt x="1" y="176"/>
                    <a:pt x="26" y="176"/>
                  </a:cubicBezTo>
                  <a:cubicBezTo>
                    <a:pt x="201" y="164"/>
                    <a:pt x="390" y="89"/>
                    <a:pt x="565" y="26"/>
                  </a:cubicBezTo>
                  <a:cubicBezTo>
                    <a:pt x="578" y="26"/>
                    <a:pt x="565" y="1"/>
                    <a:pt x="553"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1"/>
            <p:cNvSpPr/>
            <p:nvPr/>
          </p:nvSpPr>
          <p:spPr>
            <a:xfrm>
              <a:off x="4179700" y="3108075"/>
              <a:ext cx="15700" cy="5125"/>
            </a:xfrm>
            <a:custGeom>
              <a:avLst/>
              <a:gdLst/>
              <a:ahLst/>
              <a:cxnLst/>
              <a:rect l="l" t="t" r="r" b="b"/>
              <a:pathLst>
                <a:path w="628" h="205" extrusionOk="0">
                  <a:moveTo>
                    <a:pt x="615" y="0"/>
                  </a:moveTo>
                  <a:cubicBezTo>
                    <a:pt x="612" y="0"/>
                    <a:pt x="608" y="1"/>
                    <a:pt x="603" y="4"/>
                  </a:cubicBezTo>
                  <a:cubicBezTo>
                    <a:pt x="415" y="54"/>
                    <a:pt x="214" y="91"/>
                    <a:pt x="26" y="154"/>
                  </a:cubicBezTo>
                  <a:cubicBezTo>
                    <a:pt x="1" y="167"/>
                    <a:pt x="1" y="204"/>
                    <a:pt x="26" y="204"/>
                  </a:cubicBezTo>
                  <a:cubicBezTo>
                    <a:pt x="227" y="179"/>
                    <a:pt x="427" y="104"/>
                    <a:pt x="616" y="29"/>
                  </a:cubicBezTo>
                  <a:cubicBezTo>
                    <a:pt x="626" y="18"/>
                    <a:pt x="628" y="0"/>
                    <a:pt x="615"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1"/>
            <p:cNvSpPr/>
            <p:nvPr/>
          </p:nvSpPr>
          <p:spPr>
            <a:xfrm>
              <a:off x="4163800" y="3084925"/>
              <a:ext cx="15925" cy="10200"/>
            </a:xfrm>
            <a:custGeom>
              <a:avLst/>
              <a:gdLst/>
              <a:ahLst/>
              <a:cxnLst/>
              <a:rect l="l" t="t" r="r" b="b"/>
              <a:pathLst>
                <a:path w="637" h="408" extrusionOk="0">
                  <a:moveTo>
                    <a:pt x="612" y="1"/>
                  </a:moveTo>
                  <a:cubicBezTo>
                    <a:pt x="499" y="51"/>
                    <a:pt x="373" y="114"/>
                    <a:pt x="260" y="177"/>
                  </a:cubicBezTo>
                  <a:cubicBezTo>
                    <a:pt x="160" y="227"/>
                    <a:pt x="72" y="290"/>
                    <a:pt x="9" y="390"/>
                  </a:cubicBezTo>
                  <a:cubicBezTo>
                    <a:pt x="1" y="399"/>
                    <a:pt x="4" y="408"/>
                    <a:pt x="12" y="408"/>
                  </a:cubicBezTo>
                  <a:cubicBezTo>
                    <a:pt x="15" y="408"/>
                    <a:pt x="18" y="406"/>
                    <a:pt x="22" y="402"/>
                  </a:cubicBezTo>
                  <a:cubicBezTo>
                    <a:pt x="210" y="264"/>
                    <a:pt x="424" y="164"/>
                    <a:pt x="624" y="26"/>
                  </a:cubicBezTo>
                  <a:cubicBezTo>
                    <a:pt x="637" y="26"/>
                    <a:pt x="637" y="1"/>
                    <a:pt x="61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31"/>
            <p:cNvSpPr/>
            <p:nvPr/>
          </p:nvSpPr>
          <p:spPr>
            <a:xfrm>
              <a:off x="4199775" y="3182500"/>
              <a:ext cx="12900" cy="4425"/>
            </a:xfrm>
            <a:custGeom>
              <a:avLst/>
              <a:gdLst/>
              <a:ahLst/>
              <a:cxnLst/>
              <a:rect l="l" t="t" r="r" b="b"/>
              <a:pathLst>
                <a:path w="516" h="177" extrusionOk="0">
                  <a:moveTo>
                    <a:pt x="26" y="1"/>
                  </a:moveTo>
                  <a:cubicBezTo>
                    <a:pt x="14" y="1"/>
                    <a:pt x="1" y="26"/>
                    <a:pt x="14" y="26"/>
                  </a:cubicBezTo>
                  <a:cubicBezTo>
                    <a:pt x="152" y="114"/>
                    <a:pt x="327" y="139"/>
                    <a:pt x="478" y="176"/>
                  </a:cubicBezTo>
                  <a:cubicBezTo>
                    <a:pt x="503" y="176"/>
                    <a:pt x="515" y="139"/>
                    <a:pt x="490" y="139"/>
                  </a:cubicBezTo>
                  <a:cubicBezTo>
                    <a:pt x="340" y="101"/>
                    <a:pt x="189" y="26"/>
                    <a:pt x="26"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31"/>
            <p:cNvSpPr/>
            <p:nvPr/>
          </p:nvSpPr>
          <p:spPr>
            <a:xfrm>
              <a:off x="4197025" y="3189000"/>
              <a:ext cx="15875" cy="6450"/>
            </a:xfrm>
            <a:custGeom>
              <a:avLst/>
              <a:gdLst/>
              <a:ahLst/>
              <a:cxnLst/>
              <a:rect l="l" t="t" r="r" b="b"/>
              <a:pathLst>
                <a:path w="635" h="258" extrusionOk="0">
                  <a:moveTo>
                    <a:pt x="16" y="1"/>
                  </a:moveTo>
                  <a:cubicBezTo>
                    <a:pt x="7" y="1"/>
                    <a:pt x="0" y="19"/>
                    <a:pt x="11" y="29"/>
                  </a:cubicBezTo>
                  <a:cubicBezTo>
                    <a:pt x="186" y="142"/>
                    <a:pt x="412" y="205"/>
                    <a:pt x="600" y="255"/>
                  </a:cubicBezTo>
                  <a:cubicBezTo>
                    <a:pt x="604" y="257"/>
                    <a:pt x="607" y="258"/>
                    <a:pt x="610" y="258"/>
                  </a:cubicBezTo>
                  <a:cubicBezTo>
                    <a:pt x="628" y="258"/>
                    <a:pt x="634" y="230"/>
                    <a:pt x="613" y="230"/>
                  </a:cubicBezTo>
                  <a:cubicBezTo>
                    <a:pt x="412" y="155"/>
                    <a:pt x="224" y="67"/>
                    <a:pt x="23" y="4"/>
                  </a:cubicBezTo>
                  <a:cubicBezTo>
                    <a:pt x="21" y="2"/>
                    <a:pt x="18" y="1"/>
                    <a:pt x="16"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1"/>
            <p:cNvSpPr/>
            <p:nvPr/>
          </p:nvSpPr>
          <p:spPr>
            <a:xfrm>
              <a:off x="4133900" y="3086275"/>
              <a:ext cx="72175" cy="115725"/>
            </a:xfrm>
            <a:custGeom>
              <a:avLst/>
              <a:gdLst/>
              <a:ahLst/>
              <a:cxnLst/>
              <a:rect l="l" t="t" r="r" b="b"/>
              <a:pathLst>
                <a:path w="2887" h="4629" extrusionOk="0">
                  <a:moveTo>
                    <a:pt x="555" y="1"/>
                  </a:moveTo>
                  <a:cubicBezTo>
                    <a:pt x="434" y="1"/>
                    <a:pt x="317" y="32"/>
                    <a:pt x="227" y="123"/>
                  </a:cubicBezTo>
                  <a:cubicBezTo>
                    <a:pt x="176" y="173"/>
                    <a:pt x="139" y="236"/>
                    <a:pt x="114" y="298"/>
                  </a:cubicBezTo>
                  <a:cubicBezTo>
                    <a:pt x="1" y="549"/>
                    <a:pt x="1" y="825"/>
                    <a:pt x="26" y="1089"/>
                  </a:cubicBezTo>
                  <a:cubicBezTo>
                    <a:pt x="76" y="1616"/>
                    <a:pt x="239" y="2118"/>
                    <a:pt x="515" y="2557"/>
                  </a:cubicBezTo>
                  <a:lnTo>
                    <a:pt x="942" y="4239"/>
                  </a:lnTo>
                  <a:cubicBezTo>
                    <a:pt x="1218" y="4402"/>
                    <a:pt x="1494" y="4565"/>
                    <a:pt x="1808" y="4615"/>
                  </a:cubicBezTo>
                  <a:cubicBezTo>
                    <a:pt x="1863" y="4624"/>
                    <a:pt x="1920" y="4628"/>
                    <a:pt x="1978" y="4628"/>
                  </a:cubicBezTo>
                  <a:cubicBezTo>
                    <a:pt x="2249" y="4628"/>
                    <a:pt x="2533" y="4529"/>
                    <a:pt x="2699" y="4301"/>
                  </a:cubicBezTo>
                  <a:cubicBezTo>
                    <a:pt x="2887" y="4038"/>
                    <a:pt x="2874" y="3686"/>
                    <a:pt x="2837" y="3373"/>
                  </a:cubicBezTo>
                  <a:cubicBezTo>
                    <a:pt x="2774" y="2783"/>
                    <a:pt x="2649" y="2206"/>
                    <a:pt x="2423" y="1679"/>
                  </a:cubicBezTo>
                  <a:cubicBezTo>
                    <a:pt x="2184" y="1139"/>
                    <a:pt x="1845" y="662"/>
                    <a:pt x="1381" y="323"/>
                  </a:cubicBezTo>
                  <a:cubicBezTo>
                    <a:pt x="1205" y="198"/>
                    <a:pt x="1005" y="97"/>
                    <a:pt x="791" y="35"/>
                  </a:cubicBezTo>
                  <a:cubicBezTo>
                    <a:pt x="716" y="15"/>
                    <a:pt x="635" y="1"/>
                    <a:pt x="55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31"/>
            <p:cNvSpPr/>
            <p:nvPr/>
          </p:nvSpPr>
          <p:spPr>
            <a:xfrm>
              <a:off x="4154300" y="3184375"/>
              <a:ext cx="75625" cy="34000"/>
            </a:xfrm>
            <a:custGeom>
              <a:avLst/>
              <a:gdLst/>
              <a:ahLst/>
              <a:cxnLst/>
              <a:rect l="l" t="t" r="r" b="b"/>
              <a:pathLst>
                <a:path w="3025" h="1360" extrusionOk="0">
                  <a:moveTo>
                    <a:pt x="0" y="1"/>
                  </a:moveTo>
                  <a:lnTo>
                    <a:pt x="565" y="791"/>
                  </a:lnTo>
                  <a:cubicBezTo>
                    <a:pt x="916" y="817"/>
                    <a:pt x="1255" y="980"/>
                    <a:pt x="1582" y="1118"/>
                  </a:cubicBezTo>
                  <a:cubicBezTo>
                    <a:pt x="1879" y="1244"/>
                    <a:pt x="2198" y="1359"/>
                    <a:pt x="2519" y="1359"/>
                  </a:cubicBezTo>
                  <a:cubicBezTo>
                    <a:pt x="2550" y="1359"/>
                    <a:pt x="2580" y="1358"/>
                    <a:pt x="2611" y="1356"/>
                  </a:cubicBezTo>
                  <a:cubicBezTo>
                    <a:pt x="2786" y="1331"/>
                    <a:pt x="2962" y="1256"/>
                    <a:pt x="3000" y="1093"/>
                  </a:cubicBezTo>
                  <a:cubicBezTo>
                    <a:pt x="3025" y="967"/>
                    <a:pt x="2949" y="842"/>
                    <a:pt x="2849" y="741"/>
                  </a:cubicBezTo>
                  <a:cubicBezTo>
                    <a:pt x="2686" y="566"/>
                    <a:pt x="2460" y="440"/>
                    <a:pt x="2234" y="365"/>
                  </a:cubicBezTo>
                  <a:cubicBezTo>
                    <a:pt x="2008" y="289"/>
                    <a:pt x="1770" y="264"/>
                    <a:pt x="1531" y="227"/>
                  </a:cubicBezTo>
                  <a:lnTo>
                    <a:pt x="0" y="1"/>
                  </a:ln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31"/>
            <p:cNvSpPr/>
            <p:nvPr/>
          </p:nvSpPr>
          <p:spPr>
            <a:xfrm>
              <a:off x="4152725" y="3166050"/>
              <a:ext cx="73450" cy="23700"/>
            </a:xfrm>
            <a:custGeom>
              <a:avLst/>
              <a:gdLst/>
              <a:ahLst/>
              <a:cxnLst/>
              <a:rect l="l" t="t" r="r" b="b"/>
              <a:pathLst>
                <a:path w="2938" h="948" extrusionOk="0">
                  <a:moveTo>
                    <a:pt x="1647" y="1"/>
                  </a:moveTo>
                  <a:cubicBezTo>
                    <a:pt x="1086" y="1"/>
                    <a:pt x="529" y="68"/>
                    <a:pt x="1" y="219"/>
                  </a:cubicBezTo>
                  <a:lnTo>
                    <a:pt x="164" y="847"/>
                  </a:lnTo>
                  <a:cubicBezTo>
                    <a:pt x="289" y="910"/>
                    <a:pt x="415" y="910"/>
                    <a:pt x="540" y="922"/>
                  </a:cubicBezTo>
                  <a:cubicBezTo>
                    <a:pt x="804" y="935"/>
                    <a:pt x="1064" y="947"/>
                    <a:pt x="1323" y="947"/>
                  </a:cubicBezTo>
                  <a:cubicBezTo>
                    <a:pt x="1582" y="947"/>
                    <a:pt x="1839" y="935"/>
                    <a:pt x="2096" y="897"/>
                  </a:cubicBezTo>
                  <a:cubicBezTo>
                    <a:pt x="2385" y="859"/>
                    <a:pt x="2686" y="772"/>
                    <a:pt x="2874" y="558"/>
                  </a:cubicBezTo>
                  <a:cubicBezTo>
                    <a:pt x="2887" y="533"/>
                    <a:pt x="2912" y="508"/>
                    <a:pt x="2925" y="470"/>
                  </a:cubicBezTo>
                  <a:cubicBezTo>
                    <a:pt x="2937" y="408"/>
                    <a:pt x="2912" y="332"/>
                    <a:pt x="2862" y="282"/>
                  </a:cubicBezTo>
                  <a:cubicBezTo>
                    <a:pt x="2812" y="232"/>
                    <a:pt x="2749" y="194"/>
                    <a:pt x="2674" y="169"/>
                  </a:cubicBezTo>
                  <a:cubicBezTo>
                    <a:pt x="2460" y="94"/>
                    <a:pt x="2146" y="19"/>
                    <a:pt x="1921" y="6"/>
                  </a:cubicBezTo>
                  <a:cubicBezTo>
                    <a:pt x="1829" y="3"/>
                    <a:pt x="1738" y="1"/>
                    <a:pt x="1647"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1"/>
            <p:cNvSpPr/>
            <p:nvPr/>
          </p:nvSpPr>
          <p:spPr>
            <a:xfrm>
              <a:off x="4143625" y="3140925"/>
              <a:ext cx="79725" cy="31875"/>
            </a:xfrm>
            <a:custGeom>
              <a:avLst/>
              <a:gdLst/>
              <a:ahLst/>
              <a:cxnLst/>
              <a:rect l="l" t="t" r="r" b="b"/>
              <a:pathLst>
                <a:path w="3189" h="1275" extrusionOk="0">
                  <a:moveTo>
                    <a:pt x="2408" y="1"/>
                  </a:moveTo>
                  <a:cubicBezTo>
                    <a:pt x="2333" y="1"/>
                    <a:pt x="2258" y="3"/>
                    <a:pt x="2184" y="7"/>
                  </a:cubicBezTo>
                  <a:cubicBezTo>
                    <a:pt x="1444" y="32"/>
                    <a:pt x="716" y="158"/>
                    <a:pt x="1" y="321"/>
                  </a:cubicBezTo>
                  <a:lnTo>
                    <a:pt x="440" y="1275"/>
                  </a:lnTo>
                  <a:cubicBezTo>
                    <a:pt x="892" y="1187"/>
                    <a:pt x="1256" y="1111"/>
                    <a:pt x="1707" y="1036"/>
                  </a:cubicBezTo>
                  <a:cubicBezTo>
                    <a:pt x="2172" y="961"/>
                    <a:pt x="2623" y="823"/>
                    <a:pt x="2975" y="547"/>
                  </a:cubicBezTo>
                  <a:cubicBezTo>
                    <a:pt x="3088" y="459"/>
                    <a:pt x="3188" y="321"/>
                    <a:pt x="3125" y="195"/>
                  </a:cubicBezTo>
                  <a:cubicBezTo>
                    <a:pt x="3088" y="120"/>
                    <a:pt x="3000" y="82"/>
                    <a:pt x="2912" y="57"/>
                  </a:cubicBezTo>
                  <a:cubicBezTo>
                    <a:pt x="2747" y="14"/>
                    <a:pt x="2577" y="1"/>
                    <a:pt x="2408"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1"/>
            <p:cNvSpPr/>
            <p:nvPr/>
          </p:nvSpPr>
          <p:spPr>
            <a:xfrm>
              <a:off x="4137675" y="3114100"/>
              <a:ext cx="75625" cy="34850"/>
            </a:xfrm>
            <a:custGeom>
              <a:avLst/>
              <a:gdLst/>
              <a:ahLst/>
              <a:cxnLst/>
              <a:rect l="l" t="t" r="r" b="b"/>
              <a:pathLst>
                <a:path w="3025" h="1394" extrusionOk="0">
                  <a:moveTo>
                    <a:pt x="2298" y="0"/>
                  </a:moveTo>
                  <a:cubicBezTo>
                    <a:pt x="1504" y="0"/>
                    <a:pt x="746" y="233"/>
                    <a:pt x="0" y="465"/>
                  </a:cubicBezTo>
                  <a:lnTo>
                    <a:pt x="239" y="1394"/>
                  </a:lnTo>
                  <a:cubicBezTo>
                    <a:pt x="954" y="1331"/>
                    <a:pt x="1669" y="1168"/>
                    <a:pt x="2322" y="892"/>
                  </a:cubicBezTo>
                  <a:cubicBezTo>
                    <a:pt x="2560" y="792"/>
                    <a:pt x="2786" y="679"/>
                    <a:pt x="2962" y="478"/>
                  </a:cubicBezTo>
                  <a:cubicBezTo>
                    <a:pt x="2987" y="453"/>
                    <a:pt x="3012" y="415"/>
                    <a:pt x="3012" y="377"/>
                  </a:cubicBezTo>
                  <a:cubicBezTo>
                    <a:pt x="3025" y="327"/>
                    <a:pt x="2999" y="264"/>
                    <a:pt x="2962" y="214"/>
                  </a:cubicBezTo>
                  <a:cubicBezTo>
                    <a:pt x="2836" y="39"/>
                    <a:pt x="2573" y="1"/>
                    <a:pt x="2359" y="1"/>
                  </a:cubicBezTo>
                  <a:cubicBezTo>
                    <a:pt x="2339" y="1"/>
                    <a:pt x="2318" y="0"/>
                    <a:pt x="2298"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1"/>
            <p:cNvSpPr/>
            <p:nvPr/>
          </p:nvSpPr>
          <p:spPr>
            <a:xfrm>
              <a:off x="4136725" y="3085500"/>
              <a:ext cx="62775" cy="39925"/>
            </a:xfrm>
            <a:custGeom>
              <a:avLst/>
              <a:gdLst/>
              <a:ahLst/>
              <a:cxnLst/>
              <a:rect l="l" t="t" r="r" b="b"/>
              <a:pathLst>
                <a:path w="2511" h="1597" extrusionOk="0">
                  <a:moveTo>
                    <a:pt x="2257" y="0"/>
                  </a:moveTo>
                  <a:cubicBezTo>
                    <a:pt x="2241" y="0"/>
                    <a:pt x="2225" y="1"/>
                    <a:pt x="2209" y="3"/>
                  </a:cubicBezTo>
                  <a:cubicBezTo>
                    <a:pt x="2034" y="3"/>
                    <a:pt x="1870" y="41"/>
                    <a:pt x="1695" y="78"/>
                  </a:cubicBezTo>
                  <a:cubicBezTo>
                    <a:pt x="1092" y="241"/>
                    <a:pt x="515" y="517"/>
                    <a:pt x="1" y="881"/>
                  </a:cubicBezTo>
                  <a:lnTo>
                    <a:pt x="38" y="1597"/>
                  </a:lnTo>
                  <a:cubicBezTo>
                    <a:pt x="427" y="1509"/>
                    <a:pt x="829" y="1421"/>
                    <a:pt x="1205" y="1270"/>
                  </a:cubicBezTo>
                  <a:cubicBezTo>
                    <a:pt x="1582" y="1132"/>
                    <a:pt x="1946" y="932"/>
                    <a:pt x="2234" y="643"/>
                  </a:cubicBezTo>
                  <a:cubicBezTo>
                    <a:pt x="2335" y="555"/>
                    <a:pt x="2423" y="442"/>
                    <a:pt x="2473" y="317"/>
                  </a:cubicBezTo>
                  <a:cubicBezTo>
                    <a:pt x="2498" y="254"/>
                    <a:pt x="2510" y="179"/>
                    <a:pt x="2485" y="116"/>
                  </a:cubicBezTo>
                  <a:cubicBezTo>
                    <a:pt x="2443" y="31"/>
                    <a:pt x="2347" y="0"/>
                    <a:pt x="2257"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1"/>
            <p:cNvSpPr/>
            <p:nvPr/>
          </p:nvSpPr>
          <p:spPr>
            <a:xfrm>
              <a:off x="4133600" y="3054825"/>
              <a:ext cx="53975" cy="53675"/>
            </a:xfrm>
            <a:custGeom>
              <a:avLst/>
              <a:gdLst/>
              <a:ahLst/>
              <a:cxnLst/>
              <a:rect l="l" t="t" r="r" b="b"/>
              <a:pathLst>
                <a:path w="2159" h="2147" extrusionOk="0">
                  <a:moveTo>
                    <a:pt x="1845" y="0"/>
                  </a:moveTo>
                  <a:cubicBezTo>
                    <a:pt x="1744" y="0"/>
                    <a:pt x="1657" y="38"/>
                    <a:pt x="1556" y="76"/>
                  </a:cubicBezTo>
                  <a:cubicBezTo>
                    <a:pt x="904" y="389"/>
                    <a:pt x="439" y="979"/>
                    <a:pt x="0" y="1556"/>
                  </a:cubicBezTo>
                  <a:lnTo>
                    <a:pt x="138" y="2146"/>
                  </a:lnTo>
                  <a:cubicBezTo>
                    <a:pt x="565" y="1908"/>
                    <a:pt x="979" y="1657"/>
                    <a:pt x="1355" y="1343"/>
                  </a:cubicBezTo>
                  <a:cubicBezTo>
                    <a:pt x="1669" y="1092"/>
                    <a:pt x="1958" y="803"/>
                    <a:pt x="2096" y="427"/>
                  </a:cubicBezTo>
                  <a:cubicBezTo>
                    <a:pt x="2133" y="339"/>
                    <a:pt x="2159" y="239"/>
                    <a:pt x="2108" y="138"/>
                  </a:cubicBezTo>
                  <a:cubicBezTo>
                    <a:pt x="2058" y="50"/>
                    <a:pt x="1958" y="0"/>
                    <a:pt x="1845"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1"/>
            <p:cNvSpPr/>
            <p:nvPr/>
          </p:nvSpPr>
          <p:spPr>
            <a:xfrm>
              <a:off x="4144625" y="3068925"/>
              <a:ext cx="24750" cy="26150"/>
            </a:xfrm>
            <a:custGeom>
              <a:avLst/>
              <a:gdLst/>
              <a:ahLst/>
              <a:cxnLst/>
              <a:rect l="l" t="t" r="r" b="b"/>
              <a:pathLst>
                <a:path w="990" h="1046" extrusionOk="0">
                  <a:moveTo>
                    <a:pt x="814" y="1"/>
                  </a:moveTo>
                  <a:cubicBezTo>
                    <a:pt x="764" y="1"/>
                    <a:pt x="714" y="1"/>
                    <a:pt x="676" y="39"/>
                  </a:cubicBezTo>
                  <a:cubicBezTo>
                    <a:pt x="300" y="327"/>
                    <a:pt x="187" y="653"/>
                    <a:pt x="11" y="992"/>
                  </a:cubicBezTo>
                  <a:cubicBezTo>
                    <a:pt x="1" y="1023"/>
                    <a:pt x="24" y="1046"/>
                    <a:pt x="47" y="1046"/>
                  </a:cubicBezTo>
                  <a:cubicBezTo>
                    <a:pt x="52" y="1046"/>
                    <a:pt x="57" y="1045"/>
                    <a:pt x="61" y="1042"/>
                  </a:cubicBezTo>
                  <a:cubicBezTo>
                    <a:pt x="274" y="892"/>
                    <a:pt x="739" y="553"/>
                    <a:pt x="902" y="290"/>
                  </a:cubicBezTo>
                  <a:cubicBezTo>
                    <a:pt x="952" y="214"/>
                    <a:pt x="990" y="114"/>
                    <a:pt x="927" y="39"/>
                  </a:cubicBezTo>
                  <a:cubicBezTo>
                    <a:pt x="902" y="13"/>
                    <a:pt x="864" y="1"/>
                    <a:pt x="814"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1"/>
            <p:cNvSpPr/>
            <p:nvPr/>
          </p:nvSpPr>
          <p:spPr>
            <a:xfrm>
              <a:off x="4177500" y="3196750"/>
              <a:ext cx="33600" cy="11600"/>
            </a:xfrm>
            <a:custGeom>
              <a:avLst/>
              <a:gdLst/>
              <a:ahLst/>
              <a:cxnLst/>
              <a:rect l="l" t="t" r="r" b="b"/>
              <a:pathLst>
                <a:path w="1344" h="464" extrusionOk="0">
                  <a:moveTo>
                    <a:pt x="517" y="0"/>
                  </a:moveTo>
                  <a:cubicBezTo>
                    <a:pt x="354" y="0"/>
                    <a:pt x="193" y="15"/>
                    <a:pt x="26" y="20"/>
                  </a:cubicBezTo>
                  <a:cubicBezTo>
                    <a:pt x="1" y="20"/>
                    <a:pt x="1" y="58"/>
                    <a:pt x="14" y="71"/>
                  </a:cubicBezTo>
                  <a:cubicBezTo>
                    <a:pt x="227" y="184"/>
                    <a:pt x="779" y="447"/>
                    <a:pt x="1105" y="460"/>
                  </a:cubicBezTo>
                  <a:cubicBezTo>
                    <a:pt x="1123" y="462"/>
                    <a:pt x="1141" y="464"/>
                    <a:pt x="1160" y="464"/>
                  </a:cubicBezTo>
                  <a:cubicBezTo>
                    <a:pt x="1235" y="464"/>
                    <a:pt x="1311" y="440"/>
                    <a:pt x="1331" y="359"/>
                  </a:cubicBezTo>
                  <a:cubicBezTo>
                    <a:pt x="1344" y="322"/>
                    <a:pt x="1331" y="284"/>
                    <a:pt x="1319" y="246"/>
                  </a:cubicBezTo>
                  <a:cubicBezTo>
                    <a:pt x="1294" y="209"/>
                    <a:pt x="1256" y="158"/>
                    <a:pt x="1206" y="133"/>
                  </a:cubicBezTo>
                  <a:cubicBezTo>
                    <a:pt x="955" y="26"/>
                    <a:pt x="734" y="0"/>
                    <a:pt x="517"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1"/>
            <p:cNvSpPr/>
            <p:nvPr/>
          </p:nvSpPr>
          <p:spPr>
            <a:xfrm>
              <a:off x="4167775" y="3172700"/>
              <a:ext cx="42075" cy="11575"/>
            </a:xfrm>
            <a:custGeom>
              <a:avLst/>
              <a:gdLst/>
              <a:ahLst/>
              <a:cxnLst/>
              <a:rect l="l" t="t" r="r" b="b"/>
              <a:pathLst>
                <a:path w="1683" h="463" extrusionOk="0">
                  <a:moveTo>
                    <a:pt x="1022" y="1"/>
                  </a:moveTo>
                  <a:cubicBezTo>
                    <a:pt x="659" y="1"/>
                    <a:pt x="359" y="106"/>
                    <a:pt x="14" y="179"/>
                  </a:cubicBezTo>
                  <a:cubicBezTo>
                    <a:pt x="1" y="179"/>
                    <a:pt x="1" y="204"/>
                    <a:pt x="14" y="204"/>
                  </a:cubicBezTo>
                  <a:cubicBezTo>
                    <a:pt x="217" y="272"/>
                    <a:pt x="870" y="463"/>
                    <a:pt x="1300" y="463"/>
                  </a:cubicBezTo>
                  <a:cubicBezTo>
                    <a:pt x="1347" y="463"/>
                    <a:pt x="1391" y="460"/>
                    <a:pt x="1432" y="455"/>
                  </a:cubicBezTo>
                  <a:cubicBezTo>
                    <a:pt x="1532" y="443"/>
                    <a:pt x="1632" y="405"/>
                    <a:pt x="1657" y="317"/>
                  </a:cubicBezTo>
                  <a:cubicBezTo>
                    <a:pt x="1683" y="267"/>
                    <a:pt x="1657" y="204"/>
                    <a:pt x="1620" y="154"/>
                  </a:cubicBezTo>
                  <a:cubicBezTo>
                    <a:pt x="1582" y="104"/>
                    <a:pt x="1532" y="66"/>
                    <a:pt x="1469" y="54"/>
                  </a:cubicBezTo>
                  <a:cubicBezTo>
                    <a:pt x="1307" y="16"/>
                    <a:pt x="1160" y="1"/>
                    <a:pt x="1022"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1"/>
            <p:cNvSpPr/>
            <p:nvPr/>
          </p:nvSpPr>
          <p:spPr>
            <a:xfrm>
              <a:off x="4149050" y="3093675"/>
              <a:ext cx="36950" cy="23025"/>
            </a:xfrm>
            <a:custGeom>
              <a:avLst/>
              <a:gdLst/>
              <a:ahLst/>
              <a:cxnLst/>
              <a:rect l="l" t="t" r="r" b="b"/>
              <a:pathLst>
                <a:path w="1478" h="921" extrusionOk="0">
                  <a:moveTo>
                    <a:pt x="1225" y="0"/>
                  </a:moveTo>
                  <a:cubicBezTo>
                    <a:pt x="1198" y="0"/>
                    <a:pt x="1173" y="4"/>
                    <a:pt x="1152" y="15"/>
                  </a:cubicBezTo>
                  <a:cubicBezTo>
                    <a:pt x="599" y="203"/>
                    <a:pt x="348" y="542"/>
                    <a:pt x="22" y="868"/>
                  </a:cubicBezTo>
                  <a:cubicBezTo>
                    <a:pt x="0" y="890"/>
                    <a:pt x="16" y="921"/>
                    <a:pt x="37" y="921"/>
                  </a:cubicBezTo>
                  <a:cubicBezTo>
                    <a:pt x="40" y="921"/>
                    <a:pt x="44" y="920"/>
                    <a:pt x="47" y="918"/>
                  </a:cubicBezTo>
                  <a:cubicBezTo>
                    <a:pt x="323" y="843"/>
                    <a:pt x="1039" y="617"/>
                    <a:pt x="1340" y="366"/>
                  </a:cubicBezTo>
                  <a:cubicBezTo>
                    <a:pt x="1403" y="303"/>
                    <a:pt x="1478" y="228"/>
                    <a:pt x="1453" y="140"/>
                  </a:cubicBezTo>
                  <a:cubicBezTo>
                    <a:pt x="1440" y="78"/>
                    <a:pt x="1390" y="40"/>
                    <a:pt x="1327" y="15"/>
                  </a:cubicBezTo>
                  <a:cubicBezTo>
                    <a:pt x="1298" y="8"/>
                    <a:pt x="1261" y="0"/>
                    <a:pt x="1225"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31"/>
            <p:cNvSpPr/>
            <p:nvPr/>
          </p:nvSpPr>
          <p:spPr>
            <a:xfrm>
              <a:off x="4159625" y="3146375"/>
              <a:ext cx="50225" cy="12550"/>
            </a:xfrm>
            <a:custGeom>
              <a:avLst/>
              <a:gdLst/>
              <a:ahLst/>
              <a:cxnLst/>
              <a:rect l="l" t="t" r="r" b="b"/>
              <a:pathLst>
                <a:path w="2009" h="502" extrusionOk="0">
                  <a:moveTo>
                    <a:pt x="1362" y="1"/>
                  </a:moveTo>
                  <a:cubicBezTo>
                    <a:pt x="1213" y="1"/>
                    <a:pt x="1058" y="28"/>
                    <a:pt x="929" y="53"/>
                  </a:cubicBezTo>
                  <a:cubicBezTo>
                    <a:pt x="628" y="128"/>
                    <a:pt x="327" y="253"/>
                    <a:pt x="26" y="341"/>
                  </a:cubicBezTo>
                  <a:cubicBezTo>
                    <a:pt x="1" y="354"/>
                    <a:pt x="1" y="391"/>
                    <a:pt x="26" y="404"/>
                  </a:cubicBezTo>
                  <a:cubicBezTo>
                    <a:pt x="255" y="435"/>
                    <a:pt x="804" y="501"/>
                    <a:pt x="1213" y="501"/>
                  </a:cubicBezTo>
                  <a:cubicBezTo>
                    <a:pt x="1297" y="501"/>
                    <a:pt x="1375" y="498"/>
                    <a:pt x="1444" y="492"/>
                  </a:cubicBezTo>
                  <a:cubicBezTo>
                    <a:pt x="1607" y="479"/>
                    <a:pt x="2009" y="354"/>
                    <a:pt x="1783" y="128"/>
                  </a:cubicBezTo>
                  <a:cubicBezTo>
                    <a:pt x="1673" y="31"/>
                    <a:pt x="1521" y="1"/>
                    <a:pt x="1362"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31"/>
            <p:cNvSpPr/>
            <p:nvPr/>
          </p:nvSpPr>
          <p:spPr>
            <a:xfrm>
              <a:off x="4155875" y="3120050"/>
              <a:ext cx="47700" cy="17300"/>
            </a:xfrm>
            <a:custGeom>
              <a:avLst/>
              <a:gdLst/>
              <a:ahLst/>
              <a:cxnLst/>
              <a:rect l="l" t="t" r="r" b="b"/>
              <a:pathLst>
                <a:path w="1908" h="692" extrusionOk="0">
                  <a:moveTo>
                    <a:pt x="1386" y="0"/>
                  </a:moveTo>
                  <a:cubicBezTo>
                    <a:pt x="1183" y="0"/>
                    <a:pt x="957" y="95"/>
                    <a:pt x="791" y="165"/>
                  </a:cubicBezTo>
                  <a:cubicBezTo>
                    <a:pt x="527" y="290"/>
                    <a:pt x="289" y="453"/>
                    <a:pt x="50" y="604"/>
                  </a:cubicBezTo>
                  <a:cubicBezTo>
                    <a:pt x="0" y="629"/>
                    <a:pt x="25" y="692"/>
                    <a:pt x="75" y="692"/>
                  </a:cubicBezTo>
                  <a:cubicBezTo>
                    <a:pt x="402" y="666"/>
                    <a:pt x="1042" y="604"/>
                    <a:pt x="1393" y="491"/>
                  </a:cubicBezTo>
                  <a:cubicBezTo>
                    <a:pt x="1544" y="441"/>
                    <a:pt x="1908" y="227"/>
                    <a:pt x="1631" y="64"/>
                  </a:cubicBezTo>
                  <a:cubicBezTo>
                    <a:pt x="1559" y="18"/>
                    <a:pt x="1475" y="0"/>
                    <a:pt x="1386"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31"/>
            <p:cNvSpPr/>
            <p:nvPr/>
          </p:nvSpPr>
          <p:spPr>
            <a:xfrm>
              <a:off x="4177200" y="3202575"/>
              <a:ext cx="7250" cy="3800"/>
            </a:xfrm>
            <a:custGeom>
              <a:avLst/>
              <a:gdLst/>
              <a:ahLst/>
              <a:cxnLst/>
              <a:rect l="l" t="t" r="r" b="b"/>
              <a:pathLst>
                <a:path w="290" h="152" extrusionOk="0">
                  <a:moveTo>
                    <a:pt x="26" y="1"/>
                  </a:moveTo>
                  <a:cubicBezTo>
                    <a:pt x="0" y="1"/>
                    <a:pt x="0" y="26"/>
                    <a:pt x="13" y="26"/>
                  </a:cubicBezTo>
                  <a:cubicBezTo>
                    <a:pt x="76" y="76"/>
                    <a:pt x="164" y="114"/>
                    <a:pt x="239" y="151"/>
                  </a:cubicBezTo>
                  <a:cubicBezTo>
                    <a:pt x="264" y="151"/>
                    <a:pt x="289" y="126"/>
                    <a:pt x="264" y="114"/>
                  </a:cubicBezTo>
                  <a:cubicBezTo>
                    <a:pt x="189" y="76"/>
                    <a:pt x="101" y="26"/>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31"/>
            <p:cNvSpPr/>
            <p:nvPr/>
          </p:nvSpPr>
          <p:spPr>
            <a:xfrm>
              <a:off x="4173425" y="3198200"/>
              <a:ext cx="6925" cy="2525"/>
            </a:xfrm>
            <a:custGeom>
              <a:avLst/>
              <a:gdLst/>
              <a:ahLst/>
              <a:cxnLst/>
              <a:rect l="l" t="t" r="r" b="b"/>
              <a:pathLst>
                <a:path w="277" h="101" extrusionOk="0">
                  <a:moveTo>
                    <a:pt x="26" y="0"/>
                  </a:moveTo>
                  <a:cubicBezTo>
                    <a:pt x="13" y="0"/>
                    <a:pt x="1" y="13"/>
                    <a:pt x="13" y="25"/>
                  </a:cubicBezTo>
                  <a:cubicBezTo>
                    <a:pt x="76" y="75"/>
                    <a:pt x="164" y="88"/>
                    <a:pt x="252" y="100"/>
                  </a:cubicBezTo>
                  <a:cubicBezTo>
                    <a:pt x="264" y="100"/>
                    <a:pt x="277" y="63"/>
                    <a:pt x="252" y="63"/>
                  </a:cubicBezTo>
                  <a:cubicBezTo>
                    <a:pt x="177" y="50"/>
                    <a:pt x="101" y="13"/>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31"/>
            <p:cNvSpPr/>
            <p:nvPr/>
          </p:nvSpPr>
          <p:spPr>
            <a:xfrm>
              <a:off x="4169675" y="3193175"/>
              <a:ext cx="6925" cy="2225"/>
            </a:xfrm>
            <a:custGeom>
              <a:avLst/>
              <a:gdLst/>
              <a:ahLst/>
              <a:cxnLst/>
              <a:rect l="l" t="t" r="r" b="b"/>
              <a:pathLst>
                <a:path w="277" h="89" extrusionOk="0">
                  <a:moveTo>
                    <a:pt x="13" y="0"/>
                  </a:moveTo>
                  <a:cubicBezTo>
                    <a:pt x="0" y="0"/>
                    <a:pt x="0" y="13"/>
                    <a:pt x="0" y="25"/>
                  </a:cubicBezTo>
                  <a:cubicBezTo>
                    <a:pt x="76" y="76"/>
                    <a:pt x="176" y="88"/>
                    <a:pt x="264" y="88"/>
                  </a:cubicBezTo>
                  <a:cubicBezTo>
                    <a:pt x="276" y="88"/>
                    <a:pt x="276" y="63"/>
                    <a:pt x="264" y="63"/>
                  </a:cubicBezTo>
                  <a:cubicBezTo>
                    <a:pt x="176" y="38"/>
                    <a:pt x="101" y="13"/>
                    <a:pt x="1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31"/>
            <p:cNvSpPr/>
            <p:nvPr/>
          </p:nvSpPr>
          <p:spPr>
            <a:xfrm>
              <a:off x="4167150" y="3188775"/>
              <a:ext cx="6925" cy="1600"/>
            </a:xfrm>
            <a:custGeom>
              <a:avLst/>
              <a:gdLst/>
              <a:ahLst/>
              <a:cxnLst/>
              <a:rect l="l" t="t" r="r" b="b"/>
              <a:pathLst>
                <a:path w="277" h="64" extrusionOk="0">
                  <a:moveTo>
                    <a:pt x="13" y="1"/>
                  </a:moveTo>
                  <a:cubicBezTo>
                    <a:pt x="1" y="1"/>
                    <a:pt x="1" y="26"/>
                    <a:pt x="13" y="38"/>
                  </a:cubicBezTo>
                  <a:cubicBezTo>
                    <a:pt x="89" y="51"/>
                    <a:pt x="177" y="51"/>
                    <a:pt x="264" y="63"/>
                  </a:cubicBezTo>
                  <a:cubicBezTo>
                    <a:pt x="277" y="63"/>
                    <a:pt x="277" y="38"/>
                    <a:pt x="264" y="38"/>
                  </a:cubicBezTo>
                  <a:cubicBezTo>
                    <a:pt x="189" y="26"/>
                    <a:pt x="101" y="1"/>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31"/>
            <p:cNvSpPr/>
            <p:nvPr/>
          </p:nvSpPr>
          <p:spPr>
            <a:xfrm>
              <a:off x="4164975" y="3185650"/>
              <a:ext cx="7225" cy="1325"/>
            </a:xfrm>
            <a:custGeom>
              <a:avLst/>
              <a:gdLst/>
              <a:ahLst/>
              <a:cxnLst/>
              <a:rect l="l" t="t" r="r" b="b"/>
              <a:pathLst>
                <a:path w="289" h="53" extrusionOk="0">
                  <a:moveTo>
                    <a:pt x="264" y="0"/>
                  </a:moveTo>
                  <a:cubicBezTo>
                    <a:pt x="220" y="6"/>
                    <a:pt x="179" y="6"/>
                    <a:pt x="140" y="6"/>
                  </a:cubicBezTo>
                  <a:cubicBezTo>
                    <a:pt x="100" y="6"/>
                    <a:pt x="63" y="6"/>
                    <a:pt x="25" y="13"/>
                  </a:cubicBezTo>
                  <a:cubicBezTo>
                    <a:pt x="0" y="13"/>
                    <a:pt x="0" y="38"/>
                    <a:pt x="25" y="38"/>
                  </a:cubicBezTo>
                  <a:cubicBezTo>
                    <a:pt x="57" y="48"/>
                    <a:pt x="91" y="52"/>
                    <a:pt x="125" y="52"/>
                  </a:cubicBezTo>
                  <a:cubicBezTo>
                    <a:pt x="172" y="52"/>
                    <a:pt x="220" y="45"/>
                    <a:pt x="264" y="38"/>
                  </a:cubicBezTo>
                  <a:cubicBezTo>
                    <a:pt x="289" y="38"/>
                    <a:pt x="276" y="0"/>
                    <a:pt x="2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1"/>
            <p:cNvSpPr/>
            <p:nvPr/>
          </p:nvSpPr>
          <p:spPr>
            <a:xfrm>
              <a:off x="4161525" y="3179725"/>
              <a:ext cx="10375" cy="1550"/>
            </a:xfrm>
            <a:custGeom>
              <a:avLst/>
              <a:gdLst/>
              <a:ahLst/>
              <a:cxnLst/>
              <a:rect l="l" t="t" r="r" b="b"/>
              <a:pathLst>
                <a:path w="415" h="62" extrusionOk="0">
                  <a:moveTo>
                    <a:pt x="135" y="1"/>
                  </a:moveTo>
                  <a:cubicBezTo>
                    <a:pt x="99" y="1"/>
                    <a:pt x="62" y="4"/>
                    <a:pt x="25" y="11"/>
                  </a:cubicBezTo>
                  <a:cubicBezTo>
                    <a:pt x="0" y="24"/>
                    <a:pt x="13" y="49"/>
                    <a:pt x="25" y="49"/>
                  </a:cubicBezTo>
                  <a:cubicBezTo>
                    <a:pt x="88" y="55"/>
                    <a:pt x="151" y="55"/>
                    <a:pt x="213" y="55"/>
                  </a:cubicBezTo>
                  <a:cubicBezTo>
                    <a:pt x="276" y="55"/>
                    <a:pt x="339" y="55"/>
                    <a:pt x="402" y="61"/>
                  </a:cubicBezTo>
                  <a:cubicBezTo>
                    <a:pt x="414" y="61"/>
                    <a:pt x="414" y="36"/>
                    <a:pt x="402" y="36"/>
                  </a:cubicBezTo>
                  <a:cubicBezTo>
                    <a:pt x="313" y="19"/>
                    <a:pt x="224" y="1"/>
                    <a:pt x="13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1"/>
            <p:cNvSpPr/>
            <p:nvPr/>
          </p:nvSpPr>
          <p:spPr>
            <a:xfrm>
              <a:off x="4157750" y="3173725"/>
              <a:ext cx="11000" cy="1900"/>
            </a:xfrm>
            <a:custGeom>
              <a:avLst/>
              <a:gdLst/>
              <a:ahLst/>
              <a:cxnLst/>
              <a:rect l="l" t="t" r="r" b="b"/>
              <a:pathLst>
                <a:path w="440" h="76" extrusionOk="0">
                  <a:moveTo>
                    <a:pt x="26" y="0"/>
                  </a:moveTo>
                  <a:cubicBezTo>
                    <a:pt x="0" y="0"/>
                    <a:pt x="0" y="13"/>
                    <a:pt x="13" y="25"/>
                  </a:cubicBezTo>
                  <a:cubicBezTo>
                    <a:pt x="138" y="76"/>
                    <a:pt x="289" y="76"/>
                    <a:pt x="427" y="76"/>
                  </a:cubicBezTo>
                  <a:cubicBezTo>
                    <a:pt x="440" y="76"/>
                    <a:pt x="440" y="63"/>
                    <a:pt x="427" y="50"/>
                  </a:cubicBezTo>
                  <a:cubicBezTo>
                    <a:pt x="289" y="38"/>
                    <a:pt x="151" y="0"/>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31"/>
            <p:cNvSpPr/>
            <p:nvPr/>
          </p:nvSpPr>
          <p:spPr>
            <a:xfrm>
              <a:off x="4154300" y="3167975"/>
              <a:ext cx="9050" cy="1500"/>
            </a:xfrm>
            <a:custGeom>
              <a:avLst/>
              <a:gdLst/>
              <a:ahLst/>
              <a:cxnLst/>
              <a:rect l="l" t="t" r="r" b="b"/>
              <a:pathLst>
                <a:path w="362" h="60" extrusionOk="0">
                  <a:moveTo>
                    <a:pt x="346" y="1"/>
                  </a:moveTo>
                  <a:cubicBezTo>
                    <a:pt x="344" y="1"/>
                    <a:pt x="342" y="2"/>
                    <a:pt x="339" y="4"/>
                  </a:cubicBezTo>
                  <a:cubicBezTo>
                    <a:pt x="306" y="17"/>
                    <a:pt x="271" y="21"/>
                    <a:pt x="236" y="21"/>
                  </a:cubicBezTo>
                  <a:cubicBezTo>
                    <a:pt x="165" y="21"/>
                    <a:pt x="92" y="4"/>
                    <a:pt x="25" y="4"/>
                  </a:cubicBezTo>
                  <a:cubicBezTo>
                    <a:pt x="13" y="4"/>
                    <a:pt x="0" y="29"/>
                    <a:pt x="25" y="42"/>
                  </a:cubicBezTo>
                  <a:cubicBezTo>
                    <a:pt x="74" y="49"/>
                    <a:pt x="140" y="59"/>
                    <a:pt x="205" y="59"/>
                  </a:cubicBezTo>
                  <a:cubicBezTo>
                    <a:pt x="259" y="59"/>
                    <a:pt x="312" y="52"/>
                    <a:pt x="352" y="29"/>
                  </a:cubicBezTo>
                  <a:cubicBezTo>
                    <a:pt x="362" y="19"/>
                    <a:pt x="356" y="1"/>
                    <a:pt x="34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31"/>
            <p:cNvSpPr/>
            <p:nvPr/>
          </p:nvSpPr>
          <p:spPr>
            <a:xfrm>
              <a:off x="4152725" y="3162675"/>
              <a:ext cx="10925" cy="2225"/>
            </a:xfrm>
            <a:custGeom>
              <a:avLst/>
              <a:gdLst/>
              <a:ahLst/>
              <a:cxnLst/>
              <a:rect l="l" t="t" r="r" b="b"/>
              <a:pathLst>
                <a:path w="437" h="89" extrusionOk="0">
                  <a:moveTo>
                    <a:pt x="412" y="0"/>
                  </a:moveTo>
                  <a:cubicBezTo>
                    <a:pt x="409" y="0"/>
                    <a:pt x="406" y="1"/>
                    <a:pt x="402" y="3"/>
                  </a:cubicBezTo>
                  <a:cubicBezTo>
                    <a:pt x="277" y="28"/>
                    <a:pt x="151" y="28"/>
                    <a:pt x="26" y="41"/>
                  </a:cubicBezTo>
                  <a:cubicBezTo>
                    <a:pt x="13" y="53"/>
                    <a:pt x="1" y="78"/>
                    <a:pt x="26" y="78"/>
                  </a:cubicBezTo>
                  <a:cubicBezTo>
                    <a:pt x="59" y="85"/>
                    <a:pt x="94" y="88"/>
                    <a:pt x="129" y="88"/>
                  </a:cubicBezTo>
                  <a:cubicBezTo>
                    <a:pt x="224" y="88"/>
                    <a:pt x="323" y="65"/>
                    <a:pt x="415" y="28"/>
                  </a:cubicBezTo>
                  <a:cubicBezTo>
                    <a:pt x="436" y="28"/>
                    <a:pt x="430" y="0"/>
                    <a:pt x="412"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1"/>
            <p:cNvSpPr/>
            <p:nvPr/>
          </p:nvSpPr>
          <p:spPr>
            <a:xfrm>
              <a:off x="4150525" y="3157350"/>
              <a:ext cx="8800" cy="1650"/>
            </a:xfrm>
            <a:custGeom>
              <a:avLst/>
              <a:gdLst/>
              <a:ahLst/>
              <a:cxnLst/>
              <a:rect l="l" t="t" r="r" b="b"/>
              <a:pathLst>
                <a:path w="352" h="66" extrusionOk="0">
                  <a:moveTo>
                    <a:pt x="336" y="0"/>
                  </a:moveTo>
                  <a:cubicBezTo>
                    <a:pt x="334" y="0"/>
                    <a:pt x="331" y="1"/>
                    <a:pt x="327" y="3"/>
                  </a:cubicBezTo>
                  <a:cubicBezTo>
                    <a:pt x="227" y="28"/>
                    <a:pt x="126" y="15"/>
                    <a:pt x="26" y="28"/>
                  </a:cubicBezTo>
                  <a:cubicBezTo>
                    <a:pt x="13" y="28"/>
                    <a:pt x="1" y="53"/>
                    <a:pt x="26" y="53"/>
                  </a:cubicBezTo>
                  <a:cubicBezTo>
                    <a:pt x="61" y="62"/>
                    <a:pt x="99" y="66"/>
                    <a:pt x="136" y="66"/>
                  </a:cubicBezTo>
                  <a:cubicBezTo>
                    <a:pt x="205" y="66"/>
                    <a:pt x="275" y="52"/>
                    <a:pt x="340" y="28"/>
                  </a:cubicBezTo>
                  <a:cubicBezTo>
                    <a:pt x="350" y="28"/>
                    <a:pt x="352" y="0"/>
                    <a:pt x="33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31"/>
            <p:cNvSpPr/>
            <p:nvPr/>
          </p:nvSpPr>
          <p:spPr>
            <a:xfrm>
              <a:off x="4148025" y="3151125"/>
              <a:ext cx="11950" cy="2225"/>
            </a:xfrm>
            <a:custGeom>
              <a:avLst/>
              <a:gdLst/>
              <a:ahLst/>
              <a:cxnLst/>
              <a:rect l="l" t="t" r="r" b="b"/>
              <a:pathLst>
                <a:path w="478" h="89" extrusionOk="0">
                  <a:moveTo>
                    <a:pt x="452" y="1"/>
                  </a:moveTo>
                  <a:cubicBezTo>
                    <a:pt x="314" y="26"/>
                    <a:pt x="164" y="26"/>
                    <a:pt x="25" y="63"/>
                  </a:cubicBezTo>
                  <a:cubicBezTo>
                    <a:pt x="0" y="63"/>
                    <a:pt x="13" y="89"/>
                    <a:pt x="25" y="89"/>
                  </a:cubicBezTo>
                  <a:cubicBezTo>
                    <a:pt x="164" y="89"/>
                    <a:pt x="314" y="63"/>
                    <a:pt x="452" y="38"/>
                  </a:cubicBezTo>
                  <a:cubicBezTo>
                    <a:pt x="477" y="38"/>
                    <a:pt x="465" y="1"/>
                    <a:pt x="45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31"/>
            <p:cNvSpPr/>
            <p:nvPr/>
          </p:nvSpPr>
          <p:spPr>
            <a:xfrm>
              <a:off x="4145525" y="3145175"/>
              <a:ext cx="14750" cy="1975"/>
            </a:xfrm>
            <a:custGeom>
              <a:avLst/>
              <a:gdLst/>
              <a:ahLst/>
              <a:cxnLst/>
              <a:rect l="l" t="t" r="r" b="b"/>
              <a:pathLst>
                <a:path w="590" h="79" extrusionOk="0">
                  <a:moveTo>
                    <a:pt x="577" y="0"/>
                  </a:moveTo>
                  <a:cubicBezTo>
                    <a:pt x="389" y="13"/>
                    <a:pt x="201" y="0"/>
                    <a:pt x="25" y="50"/>
                  </a:cubicBezTo>
                  <a:cubicBezTo>
                    <a:pt x="0" y="50"/>
                    <a:pt x="13" y="76"/>
                    <a:pt x="25" y="76"/>
                  </a:cubicBezTo>
                  <a:cubicBezTo>
                    <a:pt x="51" y="77"/>
                    <a:pt x="77" y="78"/>
                    <a:pt x="102" y="78"/>
                  </a:cubicBezTo>
                  <a:cubicBezTo>
                    <a:pt x="265" y="78"/>
                    <a:pt x="426" y="47"/>
                    <a:pt x="577" y="25"/>
                  </a:cubicBezTo>
                  <a:cubicBezTo>
                    <a:pt x="590" y="25"/>
                    <a:pt x="590" y="0"/>
                    <a:pt x="57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31"/>
            <p:cNvSpPr/>
            <p:nvPr/>
          </p:nvSpPr>
          <p:spPr>
            <a:xfrm>
              <a:off x="4144250" y="3141400"/>
              <a:ext cx="9125" cy="2000"/>
            </a:xfrm>
            <a:custGeom>
              <a:avLst/>
              <a:gdLst/>
              <a:ahLst/>
              <a:cxnLst/>
              <a:rect l="l" t="t" r="r" b="b"/>
              <a:pathLst>
                <a:path w="365" h="80" extrusionOk="0">
                  <a:moveTo>
                    <a:pt x="327" y="1"/>
                  </a:moveTo>
                  <a:cubicBezTo>
                    <a:pt x="227" y="26"/>
                    <a:pt x="126" y="26"/>
                    <a:pt x="26" y="51"/>
                  </a:cubicBezTo>
                  <a:cubicBezTo>
                    <a:pt x="1" y="51"/>
                    <a:pt x="13" y="76"/>
                    <a:pt x="26" y="76"/>
                  </a:cubicBezTo>
                  <a:cubicBezTo>
                    <a:pt x="44" y="78"/>
                    <a:pt x="63" y="79"/>
                    <a:pt x="82" y="79"/>
                  </a:cubicBezTo>
                  <a:cubicBezTo>
                    <a:pt x="167" y="79"/>
                    <a:pt x="258" y="59"/>
                    <a:pt x="340" y="38"/>
                  </a:cubicBezTo>
                  <a:cubicBezTo>
                    <a:pt x="365" y="26"/>
                    <a:pt x="352" y="1"/>
                    <a:pt x="32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31"/>
            <p:cNvSpPr/>
            <p:nvPr/>
          </p:nvSpPr>
          <p:spPr>
            <a:xfrm>
              <a:off x="4143000" y="3136375"/>
              <a:ext cx="8500" cy="2850"/>
            </a:xfrm>
            <a:custGeom>
              <a:avLst/>
              <a:gdLst/>
              <a:ahLst/>
              <a:cxnLst/>
              <a:rect l="l" t="t" r="r" b="b"/>
              <a:pathLst>
                <a:path w="340" h="114" extrusionOk="0">
                  <a:moveTo>
                    <a:pt x="314" y="1"/>
                  </a:moveTo>
                  <a:cubicBezTo>
                    <a:pt x="214" y="39"/>
                    <a:pt x="114" y="51"/>
                    <a:pt x="13" y="89"/>
                  </a:cubicBezTo>
                  <a:cubicBezTo>
                    <a:pt x="1" y="89"/>
                    <a:pt x="1" y="114"/>
                    <a:pt x="26" y="114"/>
                  </a:cubicBezTo>
                  <a:cubicBezTo>
                    <a:pt x="126" y="114"/>
                    <a:pt x="226" y="76"/>
                    <a:pt x="327" y="39"/>
                  </a:cubicBezTo>
                  <a:cubicBezTo>
                    <a:pt x="339" y="26"/>
                    <a:pt x="339" y="1"/>
                    <a:pt x="31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1"/>
            <p:cNvSpPr/>
            <p:nvPr/>
          </p:nvSpPr>
          <p:spPr>
            <a:xfrm>
              <a:off x="4142700" y="3130750"/>
              <a:ext cx="9750" cy="2925"/>
            </a:xfrm>
            <a:custGeom>
              <a:avLst/>
              <a:gdLst/>
              <a:ahLst/>
              <a:cxnLst/>
              <a:rect l="l" t="t" r="r" b="b"/>
              <a:pathLst>
                <a:path w="390" h="117" extrusionOk="0">
                  <a:moveTo>
                    <a:pt x="364" y="0"/>
                  </a:moveTo>
                  <a:cubicBezTo>
                    <a:pt x="251" y="25"/>
                    <a:pt x="126" y="38"/>
                    <a:pt x="13" y="88"/>
                  </a:cubicBezTo>
                  <a:cubicBezTo>
                    <a:pt x="2" y="98"/>
                    <a:pt x="1" y="116"/>
                    <a:pt x="7" y="116"/>
                  </a:cubicBezTo>
                  <a:cubicBezTo>
                    <a:pt x="8" y="116"/>
                    <a:pt x="10" y="115"/>
                    <a:pt x="13" y="113"/>
                  </a:cubicBezTo>
                  <a:cubicBezTo>
                    <a:pt x="138" y="100"/>
                    <a:pt x="251" y="50"/>
                    <a:pt x="364" y="25"/>
                  </a:cubicBezTo>
                  <a:cubicBezTo>
                    <a:pt x="389" y="13"/>
                    <a:pt x="377" y="0"/>
                    <a:pt x="3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31"/>
            <p:cNvSpPr/>
            <p:nvPr/>
          </p:nvSpPr>
          <p:spPr>
            <a:xfrm>
              <a:off x="4141425" y="3125950"/>
              <a:ext cx="12525" cy="4175"/>
            </a:xfrm>
            <a:custGeom>
              <a:avLst/>
              <a:gdLst/>
              <a:ahLst/>
              <a:cxnLst/>
              <a:rect l="l" t="t" r="r" b="b"/>
              <a:pathLst>
                <a:path w="501" h="167" extrusionOk="0">
                  <a:moveTo>
                    <a:pt x="485" y="0"/>
                  </a:moveTo>
                  <a:cubicBezTo>
                    <a:pt x="483" y="0"/>
                    <a:pt x="480" y="1"/>
                    <a:pt x="478" y="4"/>
                  </a:cubicBezTo>
                  <a:cubicBezTo>
                    <a:pt x="327" y="29"/>
                    <a:pt x="164" y="67"/>
                    <a:pt x="13" y="129"/>
                  </a:cubicBezTo>
                  <a:cubicBezTo>
                    <a:pt x="1" y="142"/>
                    <a:pt x="13" y="167"/>
                    <a:pt x="26" y="167"/>
                  </a:cubicBezTo>
                  <a:cubicBezTo>
                    <a:pt x="177" y="117"/>
                    <a:pt x="327" y="67"/>
                    <a:pt x="490" y="16"/>
                  </a:cubicBezTo>
                  <a:cubicBezTo>
                    <a:pt x="500" y="16"/>
                    <a:pt x="494" y="0"/>
                    <a:pt x="48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31"/>
            <p:cNvSpPr/>
            <p:nvPr/>
          </p:nvSpPr>
          <p:spPr>
            <a:xfrm>
              <a:off x="4139250" y="3123125"/>
              <a:ext cx="9000" cy="3250"/>
            </a:xfrm>
            <a:custGeom>
              <a:avLst/>
              <a:gdLst/>
              <a:ahLst/>
              <a:cxnLst/>
              <a:rect l="l" t="t" r="r" b="b"/>
              <a:pathLst>
                <a:path w="360" h="130" extrusionOk="0">
                  <a:moveTo>
                    <a:pt x="339" y="0"/>
                  </a:moveTo>
                  <a:cubicBezTo>
                    <a:pt x="335" y="0"/>
                    <a:pt x="331" y="1"/>
                    <a:pt x="326" y="4"/>
                  </a:cubicBezTo>
                  <a:cubicBezTo>
                    <a:pt x="226" y="42"/>
                    <a:pt x="113" y="67"/>
                    <a:pt x="13" y="104"/>
                  </a:cubicBezTo>
                  <a:cubicBezTo>
                    <a:pt x="0" y="117"/>
                    <a:pt x="13" y="129"/>
                    <a:pt x="25" y="129"/>
                  </a:cubicBezTo>
                  <a:cubicBezTo>
                    <a:pt x="138" y="129"/>
                    <a:pt x="251" y="79"/>
                    <a:pt x="339" y="29"/>
                  </a:cubicBezTo>
                  <a:cubicBezTo>
                    <a:pt x="359" y="19"/>
                    <a:pt x="355" y="0"/>
                    <a:pt x="33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31"/>
            <p:cNvSpPr/>
            <p:nvPr/>
          </p:nvSpPr>
          <p:spPr>
            <a:xfrm>
              <a:off x="4138300" y="3118200"/>
              <a:ext cx="9750" cy="4100"/>
            </a:xfrm>
            <a:custGeom>
              <a:avLst/>
              <a:gdLst/>
              <a:ahLst/>
              <a:cxnLst/>
              <a:rect l="l" t="t" r="r" b="b"/>
              <a:pathLst>
                <a:path w="390" h="164" extrusionOk="0">
                  <a:moveTo>
                    <a:pt x="364" y="0"/>
                  </a:moveTo>
                  <a:cubicBezTo>
                    <a:pt x="251" y="38"/>
                    <a:pt x="101" y="75"/>
                    <a:pt x="0" y="151"/>
                  </a:cubicBezTo>
                  <a:cubicBezTo>
                    <a:pt x="0" y="163"/>
                    <a:pt x="0" y="163"/>
                    <a:pt x="13" y="163"/>
                  </a:cubicBezTo>
                  <a:cubicBezTo>
                    <a:pt x="138" y="138"/>
                    <a:pt x="251" y="63"/>
                    <a:pt x="377" y="25"/>
                  </a:cubicBezTo>
                  <a:cubicBezTo>
                    <a:pt x="389" y="13"/>
                    <a:pt x="377" y="0"/>
                    <a:pt x="3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1"/>
            <p:cNvSpPr/>
            <p:nvPr/>
          </p:nvSpPr>
          <p:spPr>
            <a:xfrm>
              <a:off x="4137975" y="3115375"/>
              <a:ext cx="7250" cy="3200"/>
            </a:xfrm>
            <a:custGeom>
              <a:avLst/>
              <a:gdLst/>
              <a:ahLst/>
              <a:cxnLst/>
              <a:rect l="l" t="t" r="r" b="b"/>
              <a:pathLst>
                <a:path w="290" h="128" extrusionOk="0">
                  <a:moveTo>
                    <a:pt x="264" y="0"/>
                  </a:moveTo>
                  <a:cubicBezTo>
                    <a:pt x="189" y="50"/>
                    <a:pt x="89" y="63"/>
                    <a:pt x="13" y="113"/>
                  </a:cubicBezTo>
                  <a:cubicBezTo>
                    <a:pt x="1" y="113"/>
                    <a:pt x="13" y="126"/>
                    <a:pt x="13" y="126"/>
                  </a:cubicBezTo>
                  <a:cubicBezTo>
                    <a:pt x="22" y="127"/>
                    <a:pt x="31" y="127"/>
                    <a:pt x="40" y="127"/>
                  </a:cubicBezTo>
                  <a:cubicBezTo>
                    <a:pt x="129" y="127"/>
                    <a:pt x="208" y="72"/>
                    <a:pt x="277" y="38"/>
                  </a:cubicBezTo>
                  <a:cubicBezTo>
                    <a:pt x="289" y="25"/>
                    <a:pt x="277" y="0"/>
                    <a:pt x="2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31"/>
            <p:cNvSpPr/>
            <p:nvPr/>
          </p:nvSpPr>
          <p:spPr>
            <a:xfrm>
              <a:off x="4137350" y="3106800"/>
              <a:ext cx="11575" cy="7025"/>
            </a:xfrm>
            <a:custGeom>
              <a:avLst/>
              <a:gdLst/>
              <a:ahLst/>
              <a:cxnLst/>
              <a:rect l="l" t="t" r="r" b="b"/>
              <a:pathLst>
                <a:path w="463" h="281" extrusionOk="0">
                  <a:moveTo>
                    <a:pt x="436" y="1"/>
                  </a:moveTo>
                  <a:cubicBezTo>
                    <a:pt x="433" y="1"/>
                    <a:pt x="430" y="2"/>
                    <a:pt x="427" y="4"/>
                  </a:cubicBezTo>
                  <a:cubicBezTo>
                    <a:pt x="302" y="105"/>
                    <a:pt x="151" y="167"/>
                    <a:pt x="13" y="255"/>
                  </a:cubicBezTo>
                  <a:cubicBezTo>
                    <a:pt x="1" y="255"/>
                    <a:pt x="13" y="280"/>
                    <a:pt x="26" y="280"/>
                  </a:cubicBezTo>
                  <a:cubicBezTo>
                    <a:pt x="189" y="230"/>
                    <a:pt x="327" y="130"/>
                    <a:pt x="452" y="29"/>
                  </a:cubicBezTo>
                  <a:cubicBezTo>
                    <a:pt x="463" y="19"/>
                    <a:pt x="448" y="1"/>
                    <a:pt x="43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31"/>
            <p:cNvSpPr/>
            <p:nvPr/>
          </p:nvSpPr>
          <p:spPr>
            <a:xfrm>
              <a:off x="4137050" y="3104375"/>
              <a:ext cx="9125" cy="6625"/>
            </a:xfrm>
            <a:custGeom>
              <a:avLst/>
              <a:gdLst/>
              <a:ahLst/>
              <a:cxnLst/>
              <a:rect l="l" t="t" r="r" b="b"/>
              <a:pathLst>
                <a:path w="365" h="265" extrusionOk="0">
                  <a:moveTo>
                    <a:pt x="339" y="1"/>
                  </a:moveTo>
                  <a:cubicBezTo>
                    <a:pt x="226" y="76"/>
                    <a:pt x="88" y="152"/>
                    <a:pt x="0" y="252"/>
                  </a:cubicBezTo>
                  <a:cubicBezTo>
                    <a:pt x="0" y="252"/>
                    <a:pt x="13" y="264"/>
                    <a:pt x="13" y="264"/>
                  </a:cubicBezTo>
                  <a:cubicBezTo>
                    <a:pt x="138" y="214"/>
                    <a:pt x="239" y="114"/>
                    <a:pt x="352" y="39"/>
                  </a:cubicBezTo>
                  <a:cubicBezTo>
                    <a:pt x="364" y="26"/>
                    <a:pt x="352" y="1"/>
                    <a:pt x="33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1"/>
            <p:cNvSpPr/>
            <p:nvPr/>
          </p:nvSpPr>
          <p:spPr>
            <a:xfrm>
              <a:off x="4136150" y="3098350"/>
              <a:ext cx="10900" cy="7725"/>
            </a:xfrm>
            <a:custGeom>
              <a:avLst/>
              <a:gdLst/>
              <a:ahLst/>
              <a:cxnLst/>
              <a:rect l="l" t="t" r="r" b="b"/>
              <a:pathLst>
                <a:path w="436" h="309" extrusionOk="0">
                  <a:moveTo>
                    <a:pt x="410" y="1"/>
                  </a:moveTo>
                  <a:cubicBezTo>
                    <a:pt x="407" y="1"/>
                    <a:pt x="404" y="2"/>
                    <a:pt x="400" y="3"/>
                  </a:cubicBezTo>
                  <a:cubicBezTo>
                    <a:pt x="275" y="91"/>
                    <a:pt x="124" y="179"/>
                    <a:pt x="11" y="280"/>
                  </a:cubicBezTo>
                  <a:cubicBezTo>
                    <a:pt x="1" y="290"/>
                    <a:pt x="7" y="308"/>
                    <a:pt x="23" y="308"/>
                  </a:cubicBezTo>
                  <a:cubicBezTo>
                    <a:pt x="27" y="308"/>
                    <a:pt x="31" y="307"/>
                    <a:pt x="36" y="305"/>
                  </a:cubicBezTo>
                  <a:cubicBezTo>
                    <a:pt x="174" y="229"/>
                    <a:pt x="287" y="129"/>
                    <a:pt x="425" y="41"/>
                  </a:cubicBezTo>
                  <a:cubicBezTo>
                    <a:pt x="436" y="30"/>
                    <a:pt x="428" y="1"/>
                    <a:pt x="410"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31"/>
            <p:cNvSpPr/>
            <p:nvPr/>
          </p:nvSpPr>
          <p:spPr>
            <a:xfrm>
              <a:off x="4135150" y="3096150"/>
              <a:ext cx="7500" cy="5575"/>
            </a:xfrm>
            <a:custGeom>
              <a:avLst/>
              <a:gdLst/>
              <a:ahLst/>
              <a:cxnLst/>
              <a:rect l="l" t="t" r="r" b="b"/>
              <a:pathLst>
                <a:path w="300" h="223" extrusionOk="0">
                  <a:moveTo>
                    <a:pt x="273" y="0"/>
                  </a:moveTo>
                  <a:cubicBezTo>
                    <a:pt x="270" y="0"/>
                    <a:pt x="267" y="1"/>
                    <a:pt x="264" y="4"/>
                  </a:cubicBezTo>
                  <a:cubicBezTo>
                    <a:pt x="177" y="66"/>
                    <a:pt x="76" y="117"/>
                    <a:pt x="1" y="204"/>
                  </a:cubicBezTo>
                  <a:cubicBezTo>
                    <a:pt x="1" y="213"/>
                    <a:pt x="7" y="222"/>
                    <a:pt x="15" y="222"/>
                  </a:cubicBezTo>
                  <a:cubicBezTo>
                    <a:pt x="19" y="222"/>
                    <a:pt x="22" y="221"/>
                    <a:pt x="26" y="217"/>
                  </a:cubicBezTo>
                  <a:cubicBezTo>
                    <a:pt x="114" y="179"/>
                    <a:pt x="202" y="91"/>
                    <a:pt x="290" y="29"/>
                  </a:cubicBezTo>
                  <a:cubicBezTo>
                    <a:pt x="300" y="19"/>
                    <a:pt x="285" y="0"/>
                    <a:pt x="27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31"/>
            <p:cNvSpPr/>
            <p:nvPr/>
          </p:nvSpPr>
          <p:spPr>
            <a:xfrm>
              <a:off x="4134225" y="3090175"/>
              <a:ext cx="8125" cy="6075"/>
            </a:xfrm>
            <a:custGeom>
              <a:avLst/>
              <a:gdLst/>
              <a:ahLst/>
              <a:cxnLst/>
              <a:rect l="l" t="t" r="r" b="b"/>
              <a:pathLst>
                <a:path w="325" h="243" extrusionOk="0">
                  <a:moveTo>
                    <a:pt x="308" y="1"/>
                  </a:moveTo>
                  <a:cubicBezTo>
                    <a:pt x="306" y="1"/>
                    <a:pt x="304" y="2"/>
                    <a:pt x="301" y="4"/>
                  </a:cubicBezTo>
                  <a:cubicBezTo>
                    <a:pt x="201" y="67"/>
                    <a:pt x="88" y="130"/>
                    <a:pt x="13" y="218"/>
                  </a:cubicBezTo>
                  <a:cubicBezTo>
                    <a:pt x="0" y="230"/>
                    <a:pt x="13" y="243"/>
                    <a:pt x="25" y="243"/>
                  </a:cubicBezTo>
                  <a:cubicBezTo>
                    <a:pt x="126" y="180"/>
                    <a:pt x="214" y="105"/>
                    <a:pt x="314" y="29"/>
                  </a:cubicBezTo>
                  <a:cubicBezTo>
                    <a:pt x="324" y="19"/>
                    <a:pt x="318" y="1"/>
                    <a:pt x="30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31"/>
            <p:cNvSpPr/>
            <p:nvPr/>
          </p:nvSpPr>
          <p:spPr>
            <a:xfrm>
              <a:off x="4099075" y="3089950"/>
              <a:ext cx="82550" cy="117675"/>
            </a:xfrm>
            <a:custGeom>
              <a:avLst/>
              <a:gdLst/>
              <a:ahLst/>
              <a:cxnLst/>
              <a:rect l="l" t="t" r="r" b="b"/>
              <a:pathLst>
                <a:path w="3302" h="4707" extrusionOk="0">
                  <a:moveTo>
                    <a:pt x="1482" y="1"/>
                  </a:moveTo>
                  <a:cubicBezTo>
                    <a:pt x="1093" y="302"/>
                    <a:pt x="729" y="641"/>
                    <a:pt x="478" y="1067"/>
                  </a:cubicBezTo>
                  <a:cubicBezTo>
                    <a:pt x="189" y="1582"/>
                    <a:pt x="1" y="2197"/>
                    <a:pt x="139" y="2774"/>
                  </a:cubicBezTo>
                  <a:cubicBezTo>
                    <a:pt x="315" y="3464"/>
                    <a:pt x="954" y="4054"/>
                    <a:pt x="1582" y="4368"/>
                  </a:cubicBezTo>
                  <a:cubicBezTo>
                    <a:pt x="2147" y="4656"/>
                    <a:pt x="2674" y="4694"/>
                    <a:pt x="3301" y="4706"/>
                  </a:cubicBezTo>
                  <a:cubicBezTo>
                    <a:pt x="2109" y="3565"/>
                    <a:pt x="1482" y="1243"/>
                    <a:pt x="1482"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31"/>
            <p:cNvSpPr/>
            <p:nvPr/>
          </p:nvSpPr>
          <p:spPr>
            <a:xfrm>
              <a:off x="4123875" y="3094525"/>
              <a:ext cx="51050" cy="112600"/>
            </a:xfrm>
            <a:custGeom>
              <a:avLst/>
              <a:gdLst/>
              <a:ahLst/>
              <a:cxnLst/>
              <a:rect l="l" t="t" r="r" b="b"/>
              <a:pathLst>
                <a:path w="2042" h="4504" extrusionOk="0">
                  <a:moveTo>
                    <a:pt x="244" y="1"/>
                  </a:moveTo>
                  <a:cubicBezTo>
                    <a:pt x="241" y="1"/>
                    <a:pt x="239" y="2"/>
                    <a:pt x="239" y="6"/>
                  </a:cubicBezTo>
                  <a:cubicBezTo>
                    <a:pt x="0" y="734"/>
                    <a:pt x="389" y="1687"/>
                    <a:pt x="640" y="2353"/>
                  </a:cubicBezTo>
                  <a:cubicBezTo>
                    <a:pt x="941" y="3168"/>
                    <a:pt x="1368" y="3921"/>
                    <a:pt x="2021" y="4498"/>
                  </a:cubicBezTo>
                  <a:cubicBezTo>
                    <a:pt x="2024" y="4502"/>
                    <a:pt x="2028" y="4504"/>
                    <a:pt x="2031" y="4504"/>
                  </a:cubicBezTo>
                  <a:cubicBezTo>
                    <a:pt x="2038" y="4504"/>
                    <a:pt x="2042" y="4495"/>
                    <a:pt x="2033" y="4486"/>
                  </a:cubicBezTo>
                  <a:cubicBezTo>
                    <a:pt x="1406" y="3846"/>
                    <a:pt x="979" y="3105"/>
                    <a:pt x="678" y="2265"/>
                  </a:cubicBezTo>
                  <a:cubicBezTo>
                    <a:pt x="427" y="1549"/>
                    <a:pt x="163" y="784"/>
                    <a:pt x="264" y="18"/>
                  </a:cubicBezTo>
                  <a:cubicBezTo>
                    <a:pt x="264" y="10"/>
                    <a:pt x="251" y="1"/>
                    <a:pt x="24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31"/>
            <p:cNvSpPr/>
            <p:nvPr/>
          </p:nvSpPr>
          <p:spPr>
            <a:xfrm>
              <a:off x="4131400" y="3089500"/>
              <a:ext cx="50525" cy="118125"/>
            </a:xfrm>
            <a:custGeom>
              <a:avLst/>
              <a:gdLst/>
              <a:ahLst/>
              <a:cxnLst/>
              <a:rect l="l" t="t" r="r" b="b"/>
              <a:pathLst>
                <a:path w="2021" h="4725" extrusionOk="0">
                  <a:moveTo>
                    <a:pt x="181" y="1"/>
                  </a:moveTo>
                  <a:cubicBezTo>
                    <a:pt x="178" y="1"/>
                    <a:pt x="176" y="2"/>
                    <a:pt x="176" y="6"/>
                  </a:cubicBezTo>
                  <a:cubicBezTo>
                    <a:pt x="0" y="797"/>
                    <a:pt x="352" y="1826"/>
                    <a:pt x="628" y="2554"/>
                  </a:cubicBezTo>
                  <a:cubicBezTo>
                    <a:pt x="941" y="3357"/>
                    <a:pt x="1393" y="4110"/>
                    <a:pt x="1996" y="4724"/>
                  </a:cubicBezTo>
                  <a:cubicBezTo>
                    <a:pt x="2008" y="4724"/>
                    <a:pt x="2021" y="4712"/>
                    <a:pt x="2008" y="4699"/>
                  </a:cubicBezTo>
                  <a:cubicBezTo>
                    <a:pt x="929" y="3457"/>
                    <a:pt x="113" y="1688"/>
                    <a:pt x="201" y="19"/>
                  </a:cubicBezTo>
                  <a:cubicBezTo>
                    <a:pt x="201" y="10"/>
                    <a:pt x="189" y="1"/>
                    <a:pt x="181"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31"/>
            <p:cNvSpPr/>
            <p:nvPr/>
          </p:nvSpPr>
          <p:spPr>
            <a:xfrm>
              <a:off x="4158050" y="3199375"/>
              <a:ext cx="6000" cy="5200"/>
            </a:xfrm>
            <a:custGeom>
              <a:avLst/>
              <a:gdLst/>
              <a:ahLst/>
              <a:cxnLst/>
              <a:rect l="l" t="t" r="r" b="b"/>
              <a:pathLst>
                <a:path w="240" h="208" extrusionOk="0">
                  <a:moveTo>
                    <a:pt x="119" y="0"/>
                  </a:moveTo>
                  <a:cubicBezTo>
                    <a:pt x="92" y="0"/>
                    <a:pt x="64" y="9"/>
                    <a:pt x="39" y="28"/>
                  </a:cubicBezTo>
                  <a:cubicBezTo>
                    <a:pt x="1" y="66"/>
                    <a:pt x="1" y="141"/>
                    <a:pt x="39" y="179"/>
                  </a:cubicBezTo>
                  <a:cubicBezTo>
                    <a:pt x="64" y="198"/>
                    <a:pt x="92" y="207"/>
                    <a:pt x="119" y="207"/>
                  </a:cubicBezTo>
                  <a:cubicBezTo>
                    <a:pt x="145" y="207"/>
                    <a:pt x="170" y="198"/>
                    <a:pt x="189" y="179"/>
                  </a:cubicBezTo>
                  <a:cubicBezTo>
                    <a:pt x="239" y="141"/>
                    <a:pt x="239" y="66"/>
                    <a:pt x="189" y="28"/>
                  </a:cubicBezTo>
                  <a:cubicBezTo>
                    <a:pt x="170" y="9"/>
                    <a:pt x="145" y="0"/>
                    <a:pt x="11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31"/>
            <p:cNvSpPr/>
            <p:nvPr/>
          </p:nvSpPr>
          <p:spPr>
            <a:xfrm>
              <a:off x="4148025" y="3184300"/>
              <a:ext cx="5975" cy="5200"/>
            </a:xfrm>
            <a:custGeom>
              <a:avLst/>
              <a:gdLst/>
              <a:ahLst/>
              <a:cxnLst/>
              <a:rect l="l" t="t" r="r" b="b"/>
              <a:pathLst>
                <a:path w="239" h="208" extrusionOk="0">
                  <a:moveTo>
                    <a:pt x="120" y="1"/>
                  </a:moveTo>
                  <a:cubicBezTo>
                    <a:pt x="95" y="1"/>
                    <a:pt x="69" y="10"/>
                    <a:pt x="51" y="29"/>
                  </a:cubicBezTo>
                  <a:cubicBezTo>
                    <a:pt x="0" y="67"/>
                    <a:pt x="0" y="142"/>
                    <a:pt x="51" y="180"/>
                  </a:cubicBezTo>
                  <a:cubicBezTo>
                    <a:pt x="69" y="198"/>
                    <a:pt x="95" y="208"/>
                    <a:pt x="120" y="208"/>
                  </a:cubicBezTo>
                  <a:cubicBezTo>
                    <a:pt x="145" y="208"/>
                    <a:pt x="170" y="198"/>
                    <a:pt x="189" y="180"/>
                  </a:cubicBezTo>
                  <a:cubicBezTo>
                    <a:pt x="239" y="142"/>
                    <a:pt x="239" y="67"/>
                    <a:pt x="189" y="29"/>
                  </a:cubicBezTo>
                  <a:cubicBezTo>
                    <a:pt x="170" y="10"/>
                    <a:pt x="145" y="1"/>
                    <a:pt x="120"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31"/>
            <p:cNvSpPr/>
            <p:nvPr/>
          </p:nvSpPr>
          <p:spPr>
            <a:xfrm>
              <a:off x="4137675" y="3163675"/>
              <a:ext cx="5675" cy="5350"/>
            </a:xfrm>
            <a:custGeom>
              <a:avLst/>
              <a:gdLst/>
              <a:ahLst/>
              <a:cxnLst/>
              <a:rect l="l" t="t" r="r" b="b"/>
              <a:pathLst>
                <a:path w="227" h="214" extrusionOk="0">
                  <a:moveTo>
                    <a:pt x="109" y="1"/>
                  </a:moveTo>
                  <a:cubicBezTo>
                    <a:pt x="82" y="1"/>
                    <a:pt x="57" y="13"/>
                    <a:pt x="38" y="38"/>
                  </a:cubicBezTo>
                  <a:cubicBezTo>
                    <a:pt x="0" y="76"/>
                    <a:pt x="0" y="139"/>
                    <a:pt x="38" y="176"/>
                  </a:cubicBezTo>
                  <a:cubicBezTo>
                    <a:pt x="57" y="201"/>
                    <a:pt x="82" y="214"/>
                    <a:pt x="109" y="214"/>
                  </a:cubicBezTo>
                  <a:cubicBezTo>
                    <a:pt x="135" y="214"/>
                    <a:pt x="163" y="201"/>
                    <a:pt x="189" y="176"/>
                  </a:cubicBezTo>
                  <a:cubicBezTo>
                    <a:pt x="226" y="139"/>
                    <a:pt x="226" y="76"/>
                    <a:pt x="189" y="38"/>
                  </a:cubicBezTo>
                  <a:cubicBezTo>
                    <a:pt x="163" y="13"/>
                    <a:pt x="135" y="1"/>
                    <a:pt x="10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31"/>
            <p:cNvSpPr/>
            <p:nvPr/>
          </p:nvSpPr>
          <p:spPr>
            <a:xfrm>
              <a:off x="4129200" y="3143200"/>
              <a:ext cx="5975" cy="5200"/>
            </a:xfrm>
            <a:custGeom>
              <a:avLst/>
              <a:gdLst/>
              <a:ahLst/>
              <a:cxnLst/>
              <a:rect l="l" t="t" r="r" b="b"/>
              <a:pathLst>
                <a:path w="239" h="208" extrusionOk="0">
                  <a:moveTo>
                    <a:pt x="118" y="1"/>
                  </a:moveTo>
                  <a:cubicBezTo>
                    <a:pt x="91" y="1"/>
                    <a:pt x="63" y="10"/>
                    <a:pt x="38" y="29"/>
                  </a:cubicBezTo>
                  <a:cubicBezTo>
                    <a:pt x="0" y="67"/>
                    <a:pt x="0" y="142"/>
                    <a:pt x="38" y="180"/>
                  </a:cubicBezTo>
                  <a:cubicBezTo>
                    <a:pt x="63" y="198"/>
                    <a:pt x="91" y="208"/>
                    <a:pt x="118" y="208"/>
                  </a:cubicBezTo>
                  <a:cubicBezTo>
                    <a:pt x="145" y="208"/>
                    <a:pt x="170" y="198"/>
                    <a:pt x="189" y="180"/>
                  </a:cubicBezTo>
                  <a:cubicBezTo>
                    <a:pt x="239" y="142"/>
                    <a:pt x="239" y="67"/>
                    <a:pt x="189" y="29"/>
                  </a:cubicBezTo>
                  <a:cubicBezTo>
                    <a:pt x="170" y="10"/>
                    <a:pt x="145" y="1"/>
                    <a:pt x="11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31"/>
            <p:cNvSpPr/>
            <p:nvPr/>
          </p:nvSpPr>
          <p:spPr>
            <a:xfrm>
              <a:off x="4123550" y="3121650"/>
              <a:ext cx="6000" cy="5350"/>
            </a:xfrm>
            <a:custGeom>
              <a:avLst/>
              <a:gdLst/>
              <a:ahLst/>
              <a:cxnLst/>
              <a:rect l="l" t="t" r="r" b="b"/>
              <a:pathLst>
                <a:path w="240" h="214" extrusionOk="0">
                  <a:moveTo>
                    <a:pt x="121" y="0"/>
                  </a:moveTo>
                  <a:cubicBezTo>
                    <a:pt x="95" y="0"/>
                    <a:pt x="70" y="13"/>
                    <a:pt x="51" y="38"/>
                  </a:cubicBezTo>
                  <a:cubicBezTo>
                    <a:pt x="1" y="75"/>
                    <a:pt x="1" y="138"/>
                    <a:pt x="51" y="176"/>
                  </a:cubicBezTo>
                  <a:cubicBezTo>
                    <a:pt x="70" y="201"/>
                    <a:pt x="95" y="213"/>
                    <a:pt x="121" y="213"/>
                  </a:cubicBezTo>
                  <a:cubicBezTo>
                    <a:pt x="148" y="213"/>
                    <a:pt x="176" y="201"/>
                    <a:pt x="201" y="176"/>
                  </a:cubicBezTo>
                  <a:cubicBezTo>
                    <a:pt x="239" y="138"/>
                    <a:pt x="239" y="75"/>
                    <a:pt x="201" y="38"/>
                  </a:cubicBezTo>
                  <a:cubicBezTo>
                    <a:pt x="176" y="13"/>
                    <a:pt x="148" y="0"/>
                    <a:pt x="12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31"/>
            <p:cNvSpPr/>
            <p:nvPr/>
          </p:nvSpPr>
          <p:spPr>
            <a:xfrm>
              <a:off x="4119800" y="3103675"/>
              <a:ext cx="5650" cy="5200"/>
            </a:xfrm>
            <a:custGeom>
              <a:avLst/>
              <a:gdLst/>
              <a:ahLst/>
              <a:cxnLst/>
              <a:rect l="l" t="t" r="r" b="b"/>
              <a:pathLst>
                <a:path w="226" h="208" extrusionOk="0">
                  <a:moveTo>
                    <a:pt x="118" y="1"/>
                  </a:moveTo>
                  <a:cubicBezTo>
                    <a:pt x="91" y="1"/>
                    <a:pt x="63" y="10"/>
                    <a:pt x="38" y="29"/>
                  </a:cubicBezTo>
                  <a:cubicBezTo>
                    <a:pt x="0" y="67"/>
                    <a:pt x="0" y="142"/>
                    <a:pt x="38" y="180"/>
                  </a:cubicBezTo>
                  <a:cubicBezTo>
                    <a:pt x="63" y="198"/>
                    <a:pt x="91" y="208"/>
                    <a:pt x="118" y="208"/>
                  </a:cubicBezTo>
                  <a:cubicBezTo>
                    <a:pt x="144" y="208"/>
                    <a:pt x="169" y="198"/>
                    <a:pt x="188" y="180"/>
                  </a:cubicBezTo>
                  <a:cubicBezTo>
                    <a:pt x="226" y="142"/>
                    <a:pt x="226" y="67"/>
                    <a:pt x="188" y="29"/>
                  </a:cubicBezTo>
                  <a:cubicBezTo>
                    <a:pt x="169" y="10"/>
                    <a:pt x="144" y="1"/>
                    <a:pt x="11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31"/>
            <p:cNvSpPr/>
            <p:nvPr/>
          </p:nvSpPr>
          <p:spPr>
            <a:xfrm>
              <a:off x="4154600" y="3193875"/>
              <a:ext cx="2225" cy="2075"/>
            </a:xfrm>
            <a:custGeom>
              <a:avLst/>
              <a:gdLst/>
              <a:ahLst/>
              <a:cxnLst/>
              <a:rect l="l" t="t" r="r" b="b"/>
              <a:pathLst>
                <a:path w="89" h="83" extrusionOk="0">
                  <a:moveTo>
                    <a:pt x="45" y="0"/>
                  </a:moveTo>
                  <a:cubicBezTo>
                    <a:pt x="35" y="0"/>
                    <a:pt x="26" y="4"/>
                    <a:pt x="13" y="10"/>
                  </a:cubicBezTo>
                  <a:cubicBezTo>
                    <a:pt x="1" y="35"/>
                    <a:pt x="1" y="48"/>
                    <a:pt x="13" y="73"/>
                  </a:cubicBezTo>
                  <a:cubicBezTo>
                    <a:pt x="26" y="79"/>
                    <a:pt x="35" y="82"/>
                    <a:pt x="45" y="82"/>
                  </a:cubicBezTo>
                  <a:cubicBezTo>
                    <a:pt x="54" y="82"/>
                    <a:pt x="64" y="79"/>
                    <a:pt x="76" y="73"/>
                  </a:cubicBezTo>
                  <a:cubicBezTo>
                    <a:pt x="89" y="48"/>
                    <a:pt x="89" y="35"/>
                    <a:pt x="76" y="10"/>
                  </a:cubicBezTo>
                  <a:cubicBezTo>
                    <a:pt x="64" y="4"/>
                    <a:pt x="54" y="0"/>
                    <a:pt x="4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31"/>
            <p:cNvSpPr/>
            <p:nvPr/>
          </p:nvSpPr>
          <p:spPr>
            <a:xfrm>
              <a:off x="4143325" y="3174425"/>
              <a:ext cx="2200" cy="2075"/>
            </a:xfrm>
            <a:custGeom>
              <a:avLst/>
              <a:gdLst/>
              <a:ahLst/>
              <a:cxnLst/>
              <a:rect l="l" t="t" r="r" b="b"/>
              <a:pathLst>
                <a:path w="88" h="83" extrusionOk="0">
                  <a:moveTo>
                    <a:pt x="38" y="0"/>
                  </a:moveTo>
                  <a:cubicBezTo>
                    <a:pt x="28" y="0"/>
                    <a:pt x="19" y="4"/>
                    <a:pt x="13" y="10"/>
                  </a:cubicBezTo>
                  <a:cubicBezTo>
                    <a:pt x="0" y="35"/>
                    <a:pt x="0" y="60"/>
                    <a:pt x="13" y="73"/>
                  </a:cubicBezTo>
                  <a:cubicBezTo>
                    <a:pt x="19" y="79"/>
                    <a:pt x="28" y="82"/>
                    <a:pt x="38" y="82"/>
                  </a:cubicBezTo>
                  <a:cubicBezTo>
                    <a:pt x="47" y="82"/>
                    <a:pt x="57" y="79"/>
                    <a:pt x="63" y="73"/>
                  </a:cubicBezTo>
                  <a:cubicBezTo>
                    <a:pt x="88" y="60"/>
                    <a:pt x="88" y="35"/>
                    <a:pt x="63" y="10"/>
                  </a:cubicBezTo>
                  <a:cubicBezTo>
                    <a:pt x="57" y="4"/>
                    <a:pt x="47" y="0"/>
                    <a:pt x="3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31"/>
            <p:cNvSpPr/>
            <p:nvPr/>
          </p:nvSpPr>
          <p:spPr>
            <a:xfrm>
              <a:off x="4127950" y="3133325"/>
              <a:ext cx="1900" cy="2075"/>
            </a:xfrm>
            <a:custGeom>
              <a:avLst/>
              <a:gdLst/>
              <a:ahLst/>
              <a:cxnLst/>
              <a:rect l="l" t="t" r="r" b="b"/>
              <a:pathLst>
                <a:path w="76" h="83" extrusionOk="0">
                  <a:moveTo>
                    <a:pt x="38" y="1"/>
                  </a:moveTo>
                  <a:cubicBezTo>
                    <a:pt x="29" y="1"/>
                    <a:pt x="19" y="4"/>
                    <a:pt x="13" y="10"/>
                  </a:cubicBezTo>
                  <a:cubicBezTo>
                    <a:pt x="0" y="35"/>
                    <a:pt x="0" y="48"/>
                    <a:pt x="13" y="73"/>
                  </a:cubicBezTo>
                  <a:cubicBezTo>
                    <a:pt x="19" y="79"/>
                    <a:pt x="29" y="82"/>
                    <a:pt x="38" y="82"/>
                  </a:cubicBezTo>
                  <a:cubicBezTo>
                    <a:pt x="47" y="82"/>
                    <a:pt x="57" y="79"/>
                    <a:pt x="63" y="73"/>
                  </a:cubicBezTo>
                  <a:cubicBezTo>
                    <a:pt x="76" y="48"/>
                    <a:pt x="76" y="35"/>
                    <a:pt x="63" y="10"/>
                  </a:cubicBezTo>
                  <a:cubicBezTo>
                    <a:pt x="57" y="4"/>
                    <a:pt x="47" y="1"/>
                    <a:pt x="3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31"/>
            <p:cNvSpPr/>
            <p:nvPr/>
          </p:nvSpPr>
          <p:spPr>
            <a:xfrm>
              <a:off x="4122925" y="3112925"/>
              <a:ext cx="1900" cy="1750"/>
            </a:xfrm>
            <a:custGeom>
              <a:avLst/>
              <a:gdLst/>
              <a:ahLst/>
              <a:cxnLst/>
              <a:rect l="l" t="t" r="r" b="b"/>
              <a:pathLst>
                <a:path w="76" h="70" extrusionOk="0">
                  <a:moveTo>
                    <a:pt x="38" y="1"/>
                  </a:moveTo>
                  <a:cubicBezTo>
                    <a:pt x="29" y="1"/>
                    <a:pt x="19" y="4"/>
                    <a:pt x="13" y="10"/>
                  </a:cubicBezTo>
                  <a:cubicBezTo>
                    <a:pt x="0" y="23"/>
                    <a:pt x="0" y="48"/>
                    <a:pt x="13" y="60"/>
                  </a:cubicBezTo>
                  <a:cubicBezTo>
                    <a:pt x="19" y="67"/>
                    <a:pt x="29" y="70"/>
                    <a:pt x="38" y="70"/>
                  </a:cubicBezTo>
                  <a:cubicBezTo>
                    <a:pt x="48" y="70"/>
                    <a:pt x="57" y="67"/>
                    <a:pt x="63" y="60"/>
                  </a:cubicBezTo>
                  <a:cubicBezTo>
                    <a:pt x="76" y="48"/>
                    <a:pt x="76" y="23"/>
                    <a:pt x="63" y="10"/>
                  </a:cubicBezTo>
                  <a:cubicBezTo>
                    <a:pt x="57" y="4"/>
                    <a:pt x="48" y="1"/>
                    <a:pt x="3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31"/>
            <p:cNvSpPr/>
            <p:nvPr/>
          </p:nvSpPr>
          <p:spPr>
            <a:xfrm>
              <a:off x="4135150" y="3154975"/>
              <a:ext cx="1925" cy="1750"/>
            </a:xfrm>
            <a:custGeom>
              <a:avLst/>
              <a:gdLst/>
              <a:ahLst/>
              <a:cxnLst/>
              <a:rect l="l" t="t" r="r" b="b"/>
              <a:pathLst>
                <a:path w="77" h="70" extrusionOk="0">
                  <a:moveTo>
                    <a:pt x="39" y="0"/>
                  </a:moveTo>
                  <a:cubicBezTo>
                    <a:pt x="29" y="0"/>
                    <a:pt x="20" y="4"/>
                    <a:pt x="13" y="10"/>
                  </a:cubicBezTo>
                  <a:cubicBezTo>
                    <a:pt x="1" y="22"/>
                    <a:pt x="1" y="47"/>
                    <a:pt x="13" y="60"/>
                  </a:cubicBezTo>
                  <a:cubicBezTo>
                    <a:pt x="20" y="66"/>
                    <a:pt x="29" y="69"/>
                    <a:pt x="39" y="69"/>
                  </a:cubicBezTo>
                  <a:cubicBezTo>
                    <a:pt x="48" y="69"/>
                    <a:pt x="57" y="66"/>
                    <a:pt x="64" y="60"/>
                  </a:cubicBezTo>
                  <a:cubicBezTo>
                    <a:pt x="76" y="47"/>
                    <a:pt x="76" y="22"/>
                    <a:pt x="64" y="10"/>
                  </a:cubicBezTo>
                  <a:cubicBezTo>
                    <a:pt x="57" y="4"/>
                    <a:pt x="48" y="0"/>
                    <a:pt x="3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31"/>
            <p:cNvSpPr/>
            <p:nvPr/>
          </p:nvSpPr>
          <p:spPr>
            <a:xfrm>
              <a:off x="4128250" y="3189400"/>
              <a:ext cx="7200" cy="3875"/>
            </a:xfrm>
            <a:custGeom>
              <a:avLst/>
              <a:gdLst/>
              <a:ahLst/>
              <a:cxnLst/>
              <a:rect l="l" t="t" r="r" b="b"/>
              <a:pathLst>
                <a:path w="288" h="155" extrusionOk="0">
                  <a:moveTo>
                    <a:pt x="26" y="1"/>
                  </a:moveTo>
                  <a:cubicBezTo>
                    <a:pt x="13" y="1"/>
                    <a:pt x="1" y="13"/>
                    <a:pt x="13" y="26"/>
                  </a:cubicBezTo>
                  <a:cubicBezTo>
                    <a:pt x="76" y="88"/>
                    <a:pt x="177" y="126"/>
                    <a:pt x="264" y="151"/>
                  </a:cubicBezTo>
                  <a:cubicBezTo>
                    <a:pt x="267" y="154"/>
                    <a:pt x="269" y="155"/>
                    <a:pt x="271" y="155"/>
                  </a:cubicBezTo>
                  <a:cubicBezTo>
                    <a:pt x="281" y="155"/>
                    <a:pt x="287" y="136"/>
                    <a:pt x="277" y="126"/>
                  </a:cubicBezTo>
                  <a:cubicBezTo>
                    <a:pt x="189" y="88"/>
                    <a:pt x="114" y="26"/>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31"/>
            <p:cNvSpPr/>
            <p:nvPr/>
          </p:nvSpPr>
          <p:spPr>
            <a:xfrm>
              <a:off x="4134550" y="3183350"/>
              <a:ext cx="9100" cy="3575"/>
            </a:xfrm>
            <a:custGeom>
              <a:avLst/>
              <a:gdLst/>
              <a:ahLst/>
              <a:cxnLst/>
              <a:rect l="l" t="t" r="r" b="b"/>
              <a:pathLst>
                <a:path w="364" h="143" extrusionOk="0">
                  <a:moveTo>
                    <a:pt x="13" y="1"/>
                  </a:moveTo>
                  <a:cubicBezTo>
                    <a:pt x="0" y="1"/>
                    <a:pt x="2" y="19"/>
                    <a:pt x="12" y="29"/>
                  </a:cubicBezTo>
                  <a:cubicBezTo>
                    <a:pt x="113" y="92"/>
                    <a:pt x="226" y="117"/>
                    <a:pt x="339" y="142"/>
                  </a:cubicBezTo>
                  <a:cubicBezTo>
                    <a:pt x="364" y="142"/>
                    <a:pt x="364" y="117"/>
                    <a:pt x="351" y="117"/>
                  </a:cubicBezTo>
                  <a:cubicBezTo>
                    <a:pt x="238" y="80"/>
                    <a:pt x="138" y="29"/>
                    <a:pt x="25" y="4"/>
                  </a:cubicBezTo>
                  <a:cubicBezTo>
                    <a:pt x="20" y="2"/>
                    <a:pt x="16" y="1"/>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31"/>
            <p:cNvSpPr/>
            <p:nvPr/>
          </p:nvSpPr>
          <p:spPr>
            <a:xfrm>
              <a:off x="4123625" y="3181775"/>
              <a:ext cx="7800" cy="3575"/>
            </a:xfrm>
            <a:custGeom>
              <a:avLst/>
              <a:gdLst/>
              <a:ahLst/>
              <a:cxnLst/>
              <a:rect l="l" t="t" r="r" b="b"/>
              <a:pathLst>
                <a:path w="312" h="143" extrusionOk="0">
                  <a:moveTo>
                    <a:pt x="15" y="1"/>
                  </a:moveTo>
                  <a:cubicBezTo>
                    <a:pt x="6" y="1"/>
                    <a:pt x="0" y="17"/>
                    <a:pt x="10" y="17"/>
                  </a:cubicBezTo>
                  <a:cubicBezTo>
                    <a:pt x="85" y="80"/>
                    <a:pt x="186" y="117"/>
                    <a:pt x="286" y="143"/>
                  </a:cubicBezTo>
                  <a:cubicBezTo>
                    <a:pt x="299" y="143"/>
                    <a:pt x="311" y="117"/>
                    <a:pt x="286" y="105"/>
                  </a:cubicBezTo>
                  <a:cubicBezTo>
                    <a:pt x="198" y="80"/>
                    <a:pt x="111" y="42"/>
                    <a:pt x="23" y="4"/>
                  </a:cubicBezTo>
                  <a:cubicBezTo>
                    <a:pt x="20" y="2"/>
                    <a:pt x="18" y="1"/>
                    <a:pt x="1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31"/>
            <p:cNvSpPr/>
            <p:nvPr/>
          </p:nvSpPr>
          <p:spPr>
            <a:xfrm>
              <a:off x="4127375" y="3170500"/>
              <a:ext cx="7450" cy="2675"/>
            </a:xfrm>
            <a:custGeom>
              <a:avLst/>
              <a:gdLst/>
              <a:ahLst/>
              <a:cxnLst/>
              <a:rect l="l" t="t" r="r" b="b"/>
              <a:pathLst>
                <a:path w="298" h="107" extrusionOk="0">
                  <a:moveTo>
                    <a:pt x="16" y="0"/>
                  </a:moveTo>
                  <a:cubicBezTo>
                    <a:pt x="7" y="0"/>
                    <a:pt x="1" y="16"/>
                    <a:pt x="11" y="16"/>
                  </a:cubicBezTo>
                  <a:cubicBezTo>
                    <a:pt x="86" y="66"/>
                    <a:pt x="186" y="79"/>
                    <a:pt x="274" y="104"/>
                  </a:cubicBezTo>
                  <a:cubicBezTo>
                    <a:pt x="276" y="106"/>
                    <a:pt x="278" y="107"/>
                    <a:pt x="280" y="107"/>
                  </a:cubicBezTo>
                  <a:cubicBezTo>
                    <a:pt x="290" y="107"/>
                    <a:pt x="298" y="79"/>
                    <a:pt x="287" y="79"/>
                  </a:cubicBezTo>
                  <a:cubicBezTo>
                    <a:pt x="199" y="54"/>
                    <a:pt x="111" y="16"/>
                    <a:pt x="23" y="4"/>
                  </a:cubicBezTo>
                  <a:cubicBezTo>
                    <a:pt x="21" y="1"/>
                    <a:pt x="18" y="0"/>
                    <a:pt x="1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31"/>
            <p:cNvSpPr/>
            <p:nvPr/>
          </p:nvSpPr>
          <p:spPr>
            <a:xfrm>
              <a:off x="4125800" y="3175525"/>
              <a:ext cx="6875" cy="2300"/>
            </a:xfrm>
            <a:custGeom>
              <a:avLst/>
              <a:gdLst/>
              <a:ahLst/>
              <a:cxnLst/>
              <a:rect l="l" t="t" r="r" b="b"/>
              <a:pathLst>
                <a:path w="275" h="92" extrusionOk="0">
                  <a:moveTo>
                    <a:pt x="17" y="0"/>
                  </a:moveTo>
                  <a:cubicBezTo>
                    <a:pt x="7" y="0"/>
                    <a:pt x="1" y="18"/>
                    <a:pt x="11" y="29"/>
                  </a:cubicBezTo>
                  <a:cubicBezTo>
                    <a:pt x="86" y="79"/>
                    <a:pt x="174" y="91"/>
                    <a:pt x="262" y="91"/>
                  </a:cubicBezTo>
                  <a:cubicBezTo>
                    <a:pt x="275" y="91"/>
                    <a:pt x="275" y="54"/>
                    <a:pt x="262" y="54"/>
                  </a:cubicBezTo>
                  <a:cubicBezTo>
                    <a:pt x="174" y="54"/>
                    <a:pt x="99" y="29"/>
                    <a:pt x="24" y="4"/>
                  </a:cubicBezTo>
                  <a:cubicBezTo>
                    <a:pt x="21" y="1"/>
                    <a:pt x="19" y="0"/>
                    <a:pt x="1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31"/>
            <p:cNvSpPr/>
            <p:nvPr/>
          </p:nvSpPr>
          <p:spPr>
            <a:xfrm>
              <a:off x="4117650" y="3174875"/>
              <a:ext cx="6550" cy="2950"/>
            </a:xfrm>
            <a:custGeom>
              <a:avLst/>
              <a:gdLst/>
              <a:ahLst/>
              <a:cxnLst/>
              <a:rect l="l" t="t" r="r" b="b"/>
              <a:pathLst>
                <a:path w="262" h="118" extrusionOk="0">
                  <a:moveTo>
                    <a:pt x="16" y="1"/>
                  </a:moveTo>
                  <a:cubicBezTo>
                    <a:pt x="7" y="1"/>
                    <a:pt x="1" y="19"/>
                    <a:pt x="11" y="30"/>
                  </a:cubicBezTo>
                  <a:cubicBezTo>
                    <a:pt x="86" y="67"/>
                    <a:pt x="161" y="92"/>
                    <a:pt x="237" y="117"/>
                  </a:cubicBezTo>
                  <a:cubicBezTo>
                    <a:pt x="262" y="117"/>
                    <a:pt x="262" y="92"/>
                    <a:pt x="249" y="92"/>
                  </a:cubicBezTo>
                  <a:cubicBezTo>
                    <a:pt x="174" y="67"/>
                    <a:pt x="99" y="30"/>
                    <a:pt x="23" y="4"/>
                  </a:cubicBezTo>
                  <a:cubicBezTo>
                    <a:pt x="21" y="2"/>
                    <a:pt x="18" y="1"/>
                    <a:pt x="1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31"/>
            <p:cNvSpPr/>
            <p:nvPr/>
          </p:nvSpPr>
          <p:spPr>
            <a:xfrm>
              <a:off x="4116325" y="3168375"/>
              <a:ext cx="8175" cy="3525"/>
            </a:xfrm>
            <a:custGeom>
              <a:avLst/>
              <a:gdLst/>
              <a:ahLst/>
              <a:cxnLst/>
              <a:rect l="l" t="t" r="r" b="b"/>
              <a:pathLst>
                <a:path w="327" h="141" extrusionOk="0">
                  <a:moveTo>
                    <a:pt x="39" y="1"/>
                  </a:moveTo>
                  <a:cubicBezTo>
                    <a:pt x="14" y="1"/>
                    <a:pt x="1" y="26"/>
                    <a:pt x="26" y="39"/>
                  </a:cubicBezTo>
                  <a:cubicBezTo>
                    <a:pt x="101" y="89"/>
                    <a:pt x="202" y="114"/>
                    <a:pt x="290" y="139"/>
                  </a:cubicBezTo>
                  <a:cubicBezTo>
                    <a:pt x="294" y="140"/>
                    <a:pt x="297" y="141"/>
                    <a:pt x="301" y="141"/>
                  </a:cubicBezTo>
                  <a:cubicBezTo>
                    <a:pt x="327" y="141"/>
                    <a:pt x="324" y="101"/>
                    <a:pt x="302" y="101"/>
                  </a:cubicBezTo>
                  <a:cubicBezTo>
                    <a:pt x="214" y="76"/>
                    <a:pt x="126" y="26"/>
                    <a:pt x="3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31"/>
            <p:cNvSpPr/>
            <p:nvPr/>
          </p:nvSpPr>
          <p:spPr>
            <a:xfrm>
              <a:off x="4125425" y="3159925"/>
              <a:ext cx="7575" cy="1200"/>
            </a:xfrm>
            <a:custGeom>
              <a:avLst/>
              <a:gdLst/>
              <a:ahLst/>
              <a:cxnLst/>
              <a:rect l="l" t="t" r="r" b="b"/>
              <a:pathLst>
                <a:path w="303" h="48" extrusionOk="0">
                  <a:moveTo>
                    <a:pt x="290" y="0"/>
                  </a:moveTo>
                  <a:cubicBezTo>
                    <a:pt x="202" y="0"/>
                    <a:pt x="101" y="0"/>
                    <a:pt x="13" y="13"/>
                  </a:cubicBezTo>
                  <a:cubicBezTo>
                    <a:pt x="1" y="13"/>
                    <a:pt x="1" y="38"/>
                    <a:pt x="13" y="38"/>
                  </a:cubicBezTo>
                  <a:cubicBezTo>
                    <a:pt x="57" y="44"/>
                    <a:pt x="104" y="47"/>
                    <a:pt x="151" y="47"/>
                  </a:cubicBezTo>
                  <a:cubicBezTo>
                    <a:pt x="199" y="47"/>
                    <a:pt x="246" y="44"/>
                    <a:pt x="290" y="38"/>
                  </a:cubicBezTo>
                  <a:cubicBezTo>
                    <a:pt x="302" y="38"/>
                    <a:pt x="302" y="0"/>
                    <a:pt x="290"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31"/>
            <p:cNvSpPr/>
            <p:nvPr/>
          </p:nvSpPr>
          <p:spPr>
            <a:xfrm>
              <a:off x="4126375" y="3165550"/>
              <a:ext cx="5675" cy="1300"/>
            </a:xfrm>
            <a:custGeom>
              <a:avLst/>
              <a:gdLst/>
              <a:ahLst/>
              <a:cxnLst/>
              <a:rect l="l" t="t" r="r" b="b"/>
              <a:pathLst>
                <a:path w="227" h="52" extrusionOk="0">
                  <a:moveTo>
                    <a:pt x="26" y="1"/>
                  </a:moveTo>
                  <a:cubicBezTo>
                    <a:pt x="13" y="1"/>
                    <a:pt x="1" y="26"/>
                    <a:pt x="26" y="26"/>
                  </a:cubicBezTo>
                  <a:cubicBezTo>
                    <a:pt x="76" y="39"/>
                    <a:pt x="139" y="39"/>
                    <a:pt x="201" y="51"/>
                  </a:cubicBezTo>
                  <a:cubicBezTo>
                    <a:pt x="226" y="51"/>
                    <a:pt x="226" y="13"/>
                    <a:pt x="201" y="13"/>
                  </a:cubicBezTo>
                  <a:cubicBezTo>
                    <a:pt x="139" y="1"/>
                    <a:pt x="88" y="1"/>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31"/>
            <p:cNvSpPr/>
            <p:nvPr/>
          </p:nvSpPr>
          <p:spPr>
            <a:xfrm>
              <a:off x="4139550" y="3189400"/>
              <a:ext cx="7775" cy="3850"/>
            </a:xfrm>
            <a:custGeom>
              <a:avLst/>
              <a:gdLst/>
              <a:ahLst/>
              <a:cxnLst/>
              <a:rect l="l" t="t" r="r" b="b"/>
              <a:pathLst>
                <a:path w="311" h="154" extrusionOk="0">
                  <a:moveTo>
                    <a:pt x="26" y="1"/>
                  </a:moveTo>
                  <a:cubicBezTo>
                    <a:pt x="13" y="1"/>
                    <a:pt x="1" y="13"/>
                    <a:pt x="13" y="26"/>
                  </a:cubicBezTo>
                  <a:cubicBezTo>
                    <a:pt x="88" y="88"/>
                    <a:pt x="189" y="126"/>
                    <a:pt x="277" y="151"/>
                  </a:cubicBezTo>
                  <a:cubicBezTo>
                    <a:pt x="280" y="153"/>
                    <a:pt x="284" y="154"/>
                    <a:pt x="287" y="154"/>
                  </a:cubicBezTo>
                  <a:cubicBezTo>
                    <a:pt x="305" y="154"/>
                    <a:pt x="311" y="126"/>
                    <a:pt x="289" y="126"/>
                  </a:cubicBezTo>
                  <a:cubicBezTo>
                    <a:pt x="201" y="88"/>
                    <a:pt x="114" y="38"/>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31"/>
            <p:cNvSpPr/>
            <p:nvPr/>
          </p:nvSpPr>
          <p:spPr>
            <a:xfrm>
              <a:off x="4114850" y="3178600"/>
              <a:ext cx="6475" cy="5275"/>
            </a:xfrm>
            <a:custGeom>
              <a:avLst/>
              <a:gdLst/>
              <a:ahLst/>
              <a:cxnLst/>
              <a:rect l="l" t="t" r="r" b="b"/>
              <a:pathLst>
                <a:path w="259" h="211" extrusionOk="0">
                  <a:moveTo>
                    <a:pt x="12" y="1"/>
                  </a:moveTo>
                  <a:cubicBezTo>
                    <a:pt x="5" y="1"/>
                    <a:pt x="1" y="10"/>
                    <a:pt x="10" y="19"/>
                  </a:cubicBezTo>
                  <a:cubicBezTo>
                    <a:pt x="60" y="94"/>
                    <a:pt x="148" y="157"/>
                    <a:pt x="223" y="207"/>
                  </a:cubicBezTo>
                  <a:cubicBezTo>
                    <a:pt x="228" y="209"/>
                    <a:pt x="232" y="210"/>
                    <a:pt x="236" y="210"/>
                  </a:cubicBezTo>
                  <a:cubicBezTo>
                    <a:pt x="252" y="210"/>
                    <a:pt x="258" y="192"/>
                    <a:pt x="248" y="182"/>
                  </a:cubicBezTo>
                  <a:cubicBezTo>
                    <a:pt x="173" y="119"/>
                    <a:pt x="110" y="56"/>
                    <a:pt x="22" y="6"/>
                  </a:cubicBezTo>
                  <a:cubicBezTo>
                    <a:pt x="19" y="2"/>
                    <a:pt x="15" y="1"/>
                    <a:pt x="1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31"/>
            <p:cNvSpPr/>
            <p:nvPr/>
          </p:nvSpPr>
          <p:spPr>
            <a:xfrm>
              <a:off x="4116650" y="3162050"/>
              <a:ext cx="6200" cy="1375"/>
            </a:xfrm>
            <a:custGeom>
              <a:avLst/>
              <a:gdLst/>
              <a:ahLst/>
              <a:cxnLst/>
              <a:rect l="l" t="t" r="r" b="b"/>
              <a:pathLst>
                <a:path w="248" h="55" extrusionOk="0">
                  <a:moveTo>
                    <a:pt x="224" y="0"/>
                  </a:moveTo>
                  <a:cubicBezTo>
                    <a:pt x="221" y="0"/>
                    <a:pt x="217" y="1"/>
                    <a:pt x="214" y="3"/>
                  </a:cubicBezTo>
                  <a:cubicBezTo>
                    <a:pt x="193" y="7"/>
                    <a:pt x="172" y="8"/>
                    <a:pt x="151" y="8"/>
                  </a:cubicBezTo>
                  <a:cubicBezTo>
                    <a:pt x="109" y="8"/>
                    <a:pt x="67" y="3"/>
                    <a:pt x="26" y="3"/>
                  </a:cubicBezTo>
                  <a:cubicBezTo>
                    <a:pt x="1" y="3"/>
                    <a:pt x="1" y="41"/>
                    <a:pt x="13" y="41"/>
                  </a:cubicBezTo>
                  <a:cubicBezTo>
                    <a:pt x="42" y="50"/>
                    <a:pt x="69" y="54"/>
                    <a:pt x="95" y="54"/>
                  </a:cubicBezTo>
                  <a:cubicBezTo>
                    <a:pt x="138" y="54"/>
                    <a:pt x="180" y="44"/>
                    <a:pt x="226" y="28"/>
                  </a:cubicBezTo>
                  <a:cubicBezTo>
                    <a:pt x="248" y="28"/>
                    <a:pt x="242" y="0"/>
                    <a:pt x="22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31"/>
            <p:cNvSpPr/>
            <p:nvPr/>
          </p:nvSpPr>
          <p:spPr>
            <a:xfrm>
              <a:off x="4121675" y="3148300"/>
              <a:ext cx="6925" cy="2850"/>
            </a:xfrm>
            <a:custGeom>
              <a:avLst/>
              <a:gdLst/>
              <a:ahLst/>
              <a:cxnLst/>
              <a:rect l="l" t="t" r="r" b="b"/>
              <a:pathLst>
                <a:path w="277" h="114" extrusionOk="0">
                  <a:moveTo>
                    <a:pt x="264" y="1"/>
                  </a:moveTo>
                  <a:cubicBezTo>
                    <a:pt x="176" y="13"/>
                    <a:pt x="76" y="26"/>
                    <a:pt x="13" y="76"/>
                  </a:cubicBezTo>
                  <a:cubicBezTo>
                    <a:pt x="0" y="89"/>
                    <a:pt x="0" y="114"/>
                    <a:pt x="25" y="114"/>
                  </a:cubicBezTo>
                  <a:cubicBezTo>
                    <a:pt x="101" y="89"/>
                    <a:pt x="189" y="51"/>
                    <a:pt x="264" y="26"/>
                  </a:cubicBezTo>
                  <a:cubicBezTo>
                    <a:pt x="276" y="26"/>
                    <a:pt x="276" y="1"/>
                    <a:pt x="26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31"/>
            <p:cNvSpPr/>
            <p:nvPr/>
          </p:nvSpPr>
          <p:spPr>
            <a:xfrm>
              <a:off x="4123550" y="3153900"/>
              <a:ext cx="5275" cy="1950"/>
            </a:xfrm>
            <a:custGeom>
              <a:avLst/>
              <a:gdLst/>
              <a:ahLst/>
              <a:cxnLst/>
              <a:rect l="l" t="t" r="r" b="b"/>
              <a:pathLst>
                <a:path w="211" h="78" extrusionOk="0">
                  <a:moveTo>
                    <a:pt x="186" y="0"/>
                  </a:moveTo>
                  <a:cubicBezTo>
                    <a:pt x="183" y="0"/>
                    <a:pt x="180" y="1"/>
                    <a:pt x="176" y="3"/>
                  </a:cubicBezTo>
                  <a:cubicBezTo>
                    <a:pt x="126" y="15"/>
                    <a:pt x="76" y="28"/>
                    <a:pt x="26" y="40"/>
                  </a:cubicBezTo>
                  <a:cubicBezTo>
                    <a:pt x="1" y="40"/>
                    <a:pt x="13" y="78"/>
                    <a:pt x="26" y="78"/>
                  </a:cubicBezTo>
                  <a:cubicBezTo>
                    <a:pt x="88" y="78"/>
                    <a:pt x="139" y="53"/>
                    <a:pt x="189" y="40"/>
                  </a:cubicBezTo>
                  <a:cubicBezTo>
                    <a:pt x="210" y="29"/>
                    <a:pt x="204" y="0"/>
                    <a:pt x="18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31"/>
            <p:cNvSpPr/>
            <p:nvPr/>
          </p:nvSpPr>
          <p:spPr>
            <a:xfrm>
              <a:off x="4116025" y="3155200"/>
              <a:ext cx="5350" cy="2550"/>
            </a:xfrm>
            <a:custGeom>
              <a:avLst/>
              <a:gdLst/>
              <a:ahLst/>
              <a:cxnLst/>
              <a:rect l="l" t="t" r="r" b="b"/>
              <a:pathLst>
                <a:path w="214" h="102" extrusionOk="0">
                  <a:moveTo>
                    <a:pt x="176" y="1"/>
                  </a:moveTo>
                  <a:cubicBezTo>
                    <a:pt x="126" y="26"/>
                    <a:pt x="63" y="38"/>
                    <a:pt x="13" y="76"/>
                  </a:cubicBezTo>
                  <a:cubicBezTo>
                    <a:pt x="0" y="76"/>
                    <a:pt x="0" y="101"/>
                    <a:pt x="13" y="101"/>
                  </a:cubicBezTo>
                  <a:cubicBezTo>
                    <a:pt x="76" y="89"/>
                    <a:pt x="138" y="64"/>
                    <a:pt x="189" y="38"/>
                  </a:cubicBezTo>
                  <a:cubicBezTo>
                    <a:pt x="214" y="26"/>
                    <a:pt x="201" y="1"/>
                    <a:pt x="1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31"/>
            <p:cNvSpPr/>
            <p:nvPr/>
          </p:nvSpPr>
          <p:spPr>
            <a:xfrm>
              <a:off x="4113200" y="3147250"/>
              <a:ext cx="4950" cy="4525"/>
            </a:xfrm>
            <a:custGeom>
              <a:avLst/>
              <a:gdLst/>
              <a:ahLst/>
              <a:cxnLst/>
              <a:rect l="l" t="t" r="r" b="b"/>
              <a:pathLst>
                <a:path w="198" h="181" extrusionOk="0">
                  <a:moveTo>
                    <a:pt x="175" y="0"/>
                  </a:moveTo>
                  <a:cubicBezTo>
                    <a:pt x="171" y="0"/>
                    <a:pt x="167" y="2"/>
                    <a:pt x="164" y="5"/>
                  </a:cubicBezTo>
                  <a:cubicBezTo>
                    <a:pt x="113" y="55"/>
                    <a:pt x="51" y="93"/>
                    <a:pt x="0" y="156"/>
                  </a:cubicBezTo>
                  <a:cubicBezTo>
                    <a:pt x="0" y="168"/>
                    <a:pt x="13" y="181"/>
                    <a:pt x="26" y="181"/>
                  </a:cubicBezTo>
                  <a:cubicBezTo>
                    <a:pt x="88" y="143"/>
                    <a:pt x="139" y="80"/>
                    <a:pt x="189" y="30"/>
                  </a:cubicBezTo>
                  <a:cubicBezTo>
                    <a:pt x="198" y="12"/>
                    <a:pt x="187" y="0"/>
                    <a:pt x="17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31"/>
            <p:cNvSpPr/>
            <p:nvPr/>
          </p:nvSpPr>
          <p:spPr>
            <a:xfrm>
              <a:off x="4121675" y="3142975"/>
              <a:ext cx="4400" cy="3150"/>
            </a:xfrm>
            <a:custGeom>
              <a:avLst/>
              <a:gdLst/>
              <a:ahLst/>
              <a:cxnLst/>
              <a:rect l="l" t="t" r="r" b="b"/>
              <a:pathLst>
                <a:path w="176" h="126" extrusionOk="0">
                  <a:moveTo>
                    <a:pt x="151" y="0"/>
                  </a:moveTo>
                  <a:cubicBezTo>
                    <a:pt x="101" y="38"/>
                    <a:pt x="63" y="63"/>
                    <a:pt x="13" y="101"/>
                  </a:cubicBezTo>
                  <a:cubicBezTo>
                    <a:pt x="0" y="113"/>
                    <a:pt x="25" y="126"/>
                    <a:pt x="38" y="126"/>
                  </a:cubicBezTo>
                  <a:cubicBezTo>
                    <a:pt x="88" y="101"/>
                    <a:pt x="126" y="63"/>
                    <a:pt x="176" y="26"/>
                  </a:cubicBezTo>
                  <a:cubicBezTo>
                    <a:pt x="176" y="13"/>
                    <a:pt x="163" y="0"/>
                    <a:pt x="15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31"/>
            <p:cNvSpPr/>
            <p:nvPr/>
          </p:nvSpPr>
          <p:spPr>
            <a:xfrm>
              <a:off x="4117275" y="3134050"/>
              <a:ext cx="5575" cy="4675"/>
            </a:xfrm>
            <a:custGeom>
              <a:avLst/>
              <a:gdLst/>
              <a:ahLst/>
              <a:cxnLst/>
              <a:rect l="l" t="t" r="r" b="b"/>
              <a:pathLst>
                <a:path w="223" h="187" extrusionOk="0">
                  <a:moveTo>
                    <a:pt x="202" y="1"/>
                  </a:moveTo>
                  <a:cubicBezTo>
                    <a:pt x="197" y="1"/>
                    <a:pt x="193" y="2"/>
                    <a:pt x="189" y="6"/>
                  </a:cubicBezTo>
                  <a:cubicBezTo>
                    <a:pt x="126" y="56"/>
                    <a:pt x="63" y="106"/>
                    <a:pt x="1" y="169"/>
                  </a:cubicBezTo>
                  <a:cubicBezTo>
                    <a:pt x="1" y="178"/>
                    <a:pt x="1" y="187"/>
                    <a:pt x="5" y="187"/>
                  </a:cubicBezTo>
                  <a:cubicBezTo>
                    <a:pt x="7" y="187"/>
                    <a:pt x="9" y="185"/>
                    <a:pt x="13" y="182"/>
                  </a:cubicBezTo>
                  <a:cubicBezTo>
                    <a:pt x="88" y="144"/>
                    <a:pt x="151" y="81"/>
                    <a:pt x="214" y="19"/>
                  </a:cubicBezTo>
                  <a:cubicBezTo>
                    <a:pt x="223" y="10"/>
                    <a:pt x="213" y="1"/>
                    <a:pt x="20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31"/>
            <p:cNvSpPr/>
            <p:nvPr/>
          </p:nvSpPr>
          <p:spPr>
            <a:xfrm>
              <a:off x="4112875" y="3141625"/>
              <a:ext cx="5625" cy="5450"/>
            </a:xfrm>
            <a:custGeom>
              <a:avLst/>
              <a:gdLst/>
              <a:ahLst/>
              <a:cxnLst/>
              <a:rect l="l" t="t" r="r" b="b"/>
              <a:pathLst>
                <a:path w="225" h="218" extrusionOk="0">
                  <a:moveTo>
                    <a:pt x="209" y="1"/>
                  </a:moveTo>
                  <a:cubicBezTo>
                    <a:pt x="207" y="1"/>
                    <a:pt x="204" y="2"/>
                    <a:pt x="202" y="4"/>
                  </a:cubicBezTo>
                  <a:cubicBezTo>
                    <a:pt x="126" y="67"/>
                    <a:pt x="64" y="130"/>
                    <a:pt x="1" y="192"/>
                  </a:cubicBezTo>
                  <a:cubicBezTo>
                    <a:pt x="1" y="205"/>
                    <a:pt x="13" y="218"/>
                    <a:pt x="26" y="218"/>
                  </a:cubicBezTo>
                  <a:cubicBezTo>
                    <a:pt x="101" y="167"/>
                    <a:pt x="152" y="92"/>
                    <a:pt x="214" y="29"/>
                  </a:cubicBezTo>
                  <a:cubicBezTo>
                    <a:pt x="224" y="19"/>
                    <a:pt x="218" y="1"/>
                    <a:pt x="20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31"/>
            <p:cNvSpPr/>
            <p:nvPr/>
          </p:nvSpPr>
          <p:spPr>
            <a:xfrm>
              <a:off x="4106300" y="3138000"/>
              <a:ext cx="3375" cy="7000"/>
            </a:xfrm>
            <a:custGeom>
              <a:avLst/>
              <a:gdLst/>
              <a:ahLst/>
              <a:cxnLst/>
              <a:rect l="l" t="t" r="r" b="b"/>
              <a:pathLst>
                <a:path w="135" h="280" extrusionOk="0">
                  <a:moveTo>
                    <a:pt x="105" y="0"/>
                  </a:moveTo>
                  <a:cubicBezTo>
                    <a:pt x="98" y="0"/>
                    <a:pt x="92" y="3"/>
                    <a:pt x="88" y="11"/>
                  </a:cubicBezTo>
                  <a:cubicBezTo>
                    <a:pt x="51" y="86"/>
                    <a:pt x="13" y="174"/>
                    <a:pt x="0" y="262"/>
                  </a:cubicBezTo>
                  <a:cubicBezTo>
                    <a:pt x="0" y="271"/>
                    <a:pt x="7" y="280"/>
                    <a:pt x="10" y="280"/>
                  </a:cubicBezTo>
                  <a:cubicBezTo>
                    <a:pt x="12" y="280"/>
                    <a:pt x="13" y="278"/>
                    <a:pt x="13" y="275"/>
                  </a:cubicBezTo>
                  <a:cubicBezTo>
                    <a:pt x="63" y="199"/>
                    <a:pt x="88" y="112"/>
                    <a:pt x="126" y="24"/>
                  </a:cubicBezTo>
                  <a:cubicBezTo>
                    <a:pt x="135" y="15"/>
                    <a:pt x="119" y="0"/>
                    <a:pt x="10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31"/>
            <p:cNvSpPr/>
            <p:nvPr/>
          </p:nvSpPr>
          <p:spPr>
            <a:xfrm>
              <a:off x="4113600" y="3131250"/>
              <a:ext cx="4550" cy="4350"/>
            </a:xfrm>
            <a:custGeom>
              <a:avLst/>
              <a:gdLst/>
              <a:ahLst/>
              <a:cxnLst/>
              <a:rect l="l" t="t" r="r" b="b"/>
              <a:pathLst>
                <a:path w="182" h="174" extrusionOk="0">
                  <a:moveTo>
                    <a:pt x="159" y="0"/>
                  </a:moveTo>
                  <a:cubicBezTo>
                    <a:pt x="155" y="0"/>
                    <a:pt x="151" y="2"/>
                    <a:pt x="148" y="5"/>
                  </a:cubicBezTo>
                  <a:cubicBezTo>
                    <a:pt x="97" y="43"/>
                    <a:pt x="47" y="93"/>
                    <a:pt x="10" y="156"/>
                  </a:cubicBezTo>
                  <a:cubicBezTo>
                    <a:pt x="1" y="165"/>
                    <a:pt x="11" y="173"/>
                    <a:pt x="22" y="173"/>
                  </a:cubicBezTo>
                  <a:cubicBezTo>
                    <a:pt x="26" y="173"/>
                    <a:pt x="31" y="172"/>
                    <a:pt x="35" y="168"/>
                  </a:cubicBezTo>
                  <a:cubicBezTo>
                    <a:pt x="85" y="131"/>
                    <a:pt x="123" y="80"/>
                    <a:pt x="173" y="30"/>
                  </a:cubicBezTo>
                  <a:cubicBezTo>
                    <a:pt x="182" y="12"/>
                    <a:pt x="171" y="0"/>
                    <a:pt x="15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31"/>
            <p:cNvSpPr/>
            <p:nvPr/>
          </p:nvSpPr>
          <p:spPr>
            <a:xfrm>
              <a:off x="4108800" y="3122275"/>
              <a:ext cx="4750" cy="6425"/>
            </a:xfrm>
            <a:custGeom>
              <a:avLst/>
              <a:gdLst/>
              <a:ahLst/>
              <a:cxnLst/>
              <a:rect l="l" t="t" r="r" b="b"/>
              <a:pathLst>
                <a:path w="190" h="257" extrusionOk="0">
                  <a:moveTo>
                    <a:pt x="164" y="0"/>
                  </a:moveTo>
                  <a:cubicBezTo>
                    <a:pt x="89" y="63"/>
                    <a:pt x="26" y="138"/>
                    <a:pt x="1" y="239"/>
                  </a:cubicBezTo>
                  <a:cubicBezTo>
                    <a:pt x="1" y="248"/>
                    <a:pt x="13" y="256"/>
                    <a:pt x="21" y="256"/>
                  </a:cubicBezTo>
                  <a:cubicBezTo>
                    <a:pt x="24" y="256"/>
                    <a:pt x="26" y="255"/>
                    <a:pt x="26" y="251"/>
                  </a:cubicBezTo>
                  <a:cubicBezTo>
                    <a:pt x="76" y="163"/>
                    <a:pt x="114" y="88"/>
                    <a:pt x="189" y="25"/>
                  </a:cubicBezTo>
                  <a:cubicBezTo>
                    <a:pt x="189" y="13"/>
                    <a:pt x="176" y="0"/>
                    <a:pt x="1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31"/>
            <p:cNvSpPr/>
            <p:nvPr/>
          </p:nvSpPr>
          <p:spPr>
            <a:xfrm>
              <a:off x="4103150" y="3134375"/>
              <a:ext cx="3700" cy="7800"/>
            </a:xfrm>
            <a:custGeom>
              <a:avLst/>
              <a:gdLst/>
              <a:ahLst/>
              <a:cxnLst/>
              <a:rect l="l" t="t" r="r" b="b"/>
              <a:pathLst>
                <a:path w="148" h="312" extrusionOk="0">
                  <a:moveTo>
                    <a:pt x="117" y="0"/>
                  </a:moveTo>
                  <a:cubicBezTo>
                    <a:pt x="111" y="0"/>
                    <a:pt x="105" y="2"/>
                    <a:pt x="101" y="6"/>
                  </a:cubicBezTo>
                  <a:cubicBezTo>
                    <a:pt x="64" y="106"/>
                    <a:pt x="26" y="194"/>
                    <a:pt x="1" y="294"/>
                  </a:cubicBezTo>
                  <a:cubicBezTo>
                    <a:pt x="1" y="303"/>
                    <a:pt x="13" y="312"/>
                    <a:pt x="21" y="312"/>
                  </a:cubicBezTo>
                  <a:cubicBezTo>
                    <a:pt x="24" y="312"/>
                    <a:pt x="26" y="310"/>
                    <a:pt x="26" y="307"/>
                  </a:cubicBezTo>
                  <a:cubicBezTo>
                    <a:pt x="76" y="219"/>
                    <a:pt x="101" y="119"/>
                    <a:pt x="139" y="18"/>
                  </a:cubicBezTo>
                  <a:cubicBezTo>
                    <a:pt x="148" y="9"/>
                    <a:pt x="132" y="0"/>
                    <a:pt x="11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31"/>
            <p:cNvSpPr/>
            <p:nvPr/>
          </p:nvSpPr>
          <p:spPr>
            <a:xfrm>
              <a:off x="4111625" y="3168700"/>
              <a:ext cx="5000" cy="2900"/>
            </a:xfrm>
            <a:custGeom>
              <a:avLst/>
              <a:gdLst/>
              <a:ahLst/>
              <a:cxnLst/>
              <a:rect l="l" t="t" r="r" b="b"/>
              <a:pathLst>
                <a:path w="200" h="116" extrusionOk="0">
                  <a:moveTo>
                    <a:pt x="26" y="0"/>
                  </a:moveTo>
                  <a:cubicBezTo>
                    <a:pt x="13" y="0"/>
                    <a:pt x="1" y="13"/>
                    <a:pt x="13" y="26"/>
                  </a:cubicBezTo>
                  <a:cubicBezTo>
                    <a:pt x="63" y="63"/>
                    <a:pt x="114" y="88"/>
                    <a:pt x="176" y="113"/>
                  </a:cubicBezTo>
                  <a:cubicBezTo>
                    <a:pt x="178" y="115"/>
                    <a:pt x="180" y="116"/>
                    <a:pt x="182" y="116"/>
                  </a:cubicBezTo>
                  <a:cubicBezTo>
                    <a:pt x="192" y="116"/>
                    <a:pt x="200" y="88"/>
                    <a:pt x="189" y="88"/>
                  </a:cubicBezTo>
                  <a:cubicBezTo>
                    <a:pt x="139" y="63"/>
                    <a:pt x="76" y="26"/>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31"/>
            <p:cNvSpPr/>
            <p:nvPr/>
          </p:nvSpPr>
          <p:spPr>
            <a:xfrm>
              <a:off x="4109525" y="3171700"/>
              <a:ext cx="6150" cy="5275"/>
            </a:xfrm>
            <a:custGeom>
              <a:avLst/>
              <a:gdLst/>
              <a:ahLst/>
              <a:cxnLst/>
              <a:rect l="l" t="t" r="r" b="b"/>
              <a:pathLst>
                <a:path w="246" h="211" extrusionOk="0">
                  <a:moveTo>
                    <a:pt x="22" y="1"/>
                  </a:moveTo>
                  <a:cubicBezTo>
                    <a:pt x="11" y="1"/>
                    <a:pt x="1" y="10"/>
                    <a:pt x="9" y="18"/>
                  </a:cubicBezTo>
                  <a:cubicBezTo>
                    <a:pt x="60" y="106"/>
                    <a:pt x="135" y="157"/>
                    <a:pt x="223" y="207"/>
                  </a:cubicBezTo>
                  <a:cubicBezTo>
                    <a:pt x="225" y="209"/>
                    <a:pt x="228" y="210"/>
                    <a:pt x="230" y="210"/>
                  </a:cubicBezTo>
                  <a:cubicBezTo>
                    <a:pt x="239" y="210"/>
                    <a:pt x="245" y="192"/>
                    <a:pt x="235" y="182"/>
                  </a:cubicBezTo>
                  <a:cubicBezTo>
                    <a:pt x="147" y="131"/>
                    <a:pt x="97" y="69"/>
                    <a:pt x="35" y="6"/>
                  </a:cubicBezTo>
                  <a:cubicBezTo>
                    <a:pt x="31" y="2"/>
                    <a:pt x="26" y="1"/>
                    <a:pt x="2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31"/>
            <p:cNvSpPr/>
            <p:nvPr/>
          </p:nvSpPr>
          <p:spPr>
            <a:xfrm>
              <a:off x="4111000" y="3158350"/>
              <a:ext cx="7550" cy="2525"/>
            </a:xfrm>
            <a:custGeom>
              <a:avLst/>
              <a:gdLst/>
              <a:ahLst/>
              <a:cxnLst/>
              <a:rect l="l" t="t" r="r" b="b"/>
              <a:pathLst>
                <a:path w="302" h="101" extrusionOk="0">
                  <a:moveTo>
                    <a:pt x="277" y="0"/>
                  </a:moveTo>
                  <a:cubicBezTo>
                    <a:pt x="189" y="25"/>
                    <a:pt x="101" y="51"/>
                    <a:pt x="13" y="76"/>
                  </a:cubicBezTo>
                  <a:cubicBezTo>
                    <a:pt x="1" y="76"/>
                    <a:pt x="1" y="101"/>
                    <a:pt x="13" y="101"/>
                  </a:cubicBezTo>
                  <a:cubicBezTo>
                    <a:pt x="114" y="101"/>
                    <a:pt x="201" y="76"/>
                    <a:pt x="289" y="25"/>
                  </a:cubicBezTo>
                  <a:cubicBezTo>
                    <a:pt x="302" y="25"/>
                    <a:pt x="289" y="0"/>
                    <a:pt x="27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31"/>
            <p:cNvSpPr/>
            <p:nvPr/>
          </p:nvSpPr>
          <p:spPr>
            <a:xfrm>
              <a:off x="4110700" y="3151675"/>
              <a:ext cx="7100" cy="4825"/>
            </a:xfrm>
            <a:custGeom>
              <a:avLst/>
              <a:gdLst/>
              <a:ahLst/>
              <a:cxnLst/>
              <a:rect l="l" t="t" r="r" b="b"/>
              <a:pathLst>
                <a:path w="284" h="193" extrusionOk="0">
                  <a:moveTo>
                    <a:pt x="259" y="0"/>
                  </a:moveTo>
                  <a:cubicBezTo>
                    <a:pt x="256" y="0"/>
                    <a:pt x="253" y="1"/>
                    <a:pt x="251" y="4"/>
                  </a:cubicBezTo>
                  <a:cubicBezTo>
                    <a:pt x="163" y="54"/>
                    <a:pt x="75" y="104"/>
                    <a:pt x="0" y="167"/>
                  </a:cubicBezTo>
                  <a:cubicBezTo>
                    <a:pt x="0" y="179"/>
                    <a:pt x="13" y="192"/>
                    <a:pt x="13" y="192"/>
                  </a:cubicBezTo>
                  <a:cubicBezTo>
                    <a:pt x="113" y="142"/>
                    <a:pt x="188" y="79"/>
                    <a:pt x="264" y="29"/>
                  </a:cubicBezTo>
                  <a:cubicBezTo>
                    <a:pt x="284" y="19"/>
                    <a:pt x="271" y="0"/>
                    <a:pt x="25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31"/>
            <p:cNvSpPr/>
            <p:nvPr/>
          </p:nvSpPr>
          <p:spPr>
            <a:xfrm>
              <a:off x="4105675" y="3143200"/>
              <a:ext cx="5925" cy="9550"/>
            </a:xfrm>
            <a:custGeom>
              <a:avLst/>
              <a:gdLst/>
              <a:ahLst/>
              <a:cxnLst/>
              <a:rect l="l" t="t" r="r" b="b"/>
              <a:pathLst>
                <a:path w="237" h="382" extrusionOk="0">
                  <a:moveTo>
                    <a:pt x="209" y="1"/>
                  </a:moveTo>
                  <a:cubicBezTo>
                    <a:pt x="206" y="1"/>
                    <a:pt x="203" y="2"/>
                    <a:pt x="201" y="4"/>
                  </a:cubicBezTo>
                  <a:cubicBezTo>
                    <a:pt x="126" y="117"/>
                    <a:pt x="38" y="230"/>
                    <a:pt x="0" y="355"/>
                  </a:cubicBezTo>
                  <a:cubicBezTo>
                    <a:pt x="0" y="371"/>
                    <a:pt x="10" y="382"/>
                    <a:pt x="20" y="382"/>
                  </a:cubicBezTo>
                  <a:cubicBezTo>
                    <a:pt x="27" y="382"/>
                    <a:pt x="33" y="377"/>
                    <a:pt x="38" y="368"/>
                  </a:cubicBezTo>
                  <a:cubicBezTo>
                    <a:pt x="101" y="255"/>
                    <a:pt x="151" y="142"/>
                    <a:pt x="226" y="29"/>
                  </a:cubicBezTo>
                  <a:cubicBezTo>
                    <a:pt x="236" y="19"/>
                    <a:pt x="222" y="1"/>
                    <a:pt x="20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31"/>
            <p:cNvSpPr/>
            <p:nvPr/>
          </p:nvSpPr>
          <p:spPr>
            <a:xfrm>
              <a:off x="3983325" y="3141625"/>
              <a:ext cx="27300" cy="21775"/>
            </a:xfrm>
            <a:custGeom>
              <a:avLst/>
              <a:gdLst/>
              <a:ahLst/>
              <a:cxnLst/>
              <a:rect l="l" t="t" r="r" b="b"/>
              <a:pathLst>
                <a:path w="1092" h="871" extrusionOk="0">
                  <a:moveTo>
                    <a:pt x="931" y="1"/>
                  </a:moveTo>
                  <a:cubicBezTo>
                    <a:pt x="922" y="1"/>
                    <a:pt x="913" y="2"/>
                    <a:pt x="904" y="4"/>
                  </a:cubicBezTo>
                  <a:cubicBezTo>
                    <a:pt x="854" y="4"/>
                    <a:pt x="803" y="29"/>
                    <a:pt x="753" y="42"/>
                  </a:cubicBezTo>
                  <a:cubicBezTo>
                    <a:pt x="477" y="167"/>
                    <a:pt x="226" y="343"/>
                    <a:pt x="0" y="531"/>
                  </a:cubicBezTo>
                  <a:lnTo>
                    <a:pt x="452" y="870"/>
                  </a:lnTo>
                  <a:cubicBezTo>
                    <a:pt x="728" y="732"/>
                    <a:pt x="967" y="519"/>
                    <a:pt x="1054" y="230"/>
                  </a:cubicBezTo>
                  <a:cubicBezTo>
                    <a:pt x="1079" y="180"/>
                    <a:pt x="1092" y="105"/>
                    <a:pt x="1054" y="54"/>
                  </a:cubicBezTo>
                  <a:cubicBezTo>
                    <a:pt x="1023" y="23"/>
                    <a:pt x="975" y="1"/>
                    <a:pt x="931"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31"/>
            <p:cNvSpPr/>
            <p:nvPr/>
          </p:nvSpPr>
          <p:spPr>
            <a:xfrm>
              <a:off x="3984250" y="3147750"/>
              <a:ext cx="20425" cy="13450"/>
            </a:xfrm>
            <a:custGeom>
              <a:avLst/>
              <a:gdLst/>
              <a:ahLst/>
              <a:cxnLst/>
              <a:rect l="l" t="t" r="r" b="b"/>
              <a:pathLst>
                <a:path w="817" h="538" extrusionOk="0">
                  <a:moveTo>
                    <a:pt x="686" y="1"/>
                  </a:moveTo>
                  <a:cubicBezTo>
                    <a:pt x="669" y="1"/>
                    <a:pt x="653" y="4"/>
                    <a:pt x="641" y="10"/>
                  </a:cubicBezTo>
                  <a:cubicBezTo>
                    <a:pt x="315" y="136"/>
                    <a:pt x="189" y="336"/>
                    <a:pt x="1" y="537"/>
                  </a:cubicBezTo>
                  <a:cubicBezTo>
                    <a:pt x="1" y="537"/>
                    <a:pt x="540" y="374"/>
                    <a:pt x="741" y="198"/>
                  </a:cubicBezTo>
                  <a:cubicBezTo>
                    <a:pt x="779" y="161"/>
                    <a:pt x="817" y="123"/>
                    <a:pt x="804" y="73"/>
                  </a:cubicBezTo>
                  <a:cubicBezTo>
                    <a:pt x="804" y="35"/>
                    <a:pt x="766" y="23"/>
                    <a:pt x="741" y="10"/>
                  </a:cubicBezTo>
                  <a:cubicBezTo>
                    <a:pt x="722" y="4"/>
                    <a:pt x="704" y="1"/>
                    <a:pt x="686"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31"/>
            <p:cNvSpPr/>
            <p:nvPr/>
          </p:nvSpPr>
          <p:spPr>
            <a:xfrm>
              <a:off x="3974850" y="3126650"/>
              <a:ext cx="28250" cy="27650"/>
            </a:xfrm>
            <a:custGeom>
              <a:avLst/>
              <a:gdLst/>
              <a:ahLst/>
              <a:cxnLst/>
              <a:rect l="l" t="t" r="r" b="b"/>
              <a:pathLst>
                <a:path w="1130" h="1106" extrusionOk="0">
                  <a:moveTo>
                    <a:pt x="916" y="1"/>
                  </a:moveTo>
                  <a:cubicBezTo>
                    <a:pt x="866" y="13"/>
                    <a:pt x="816" y="39"/>
                    <a:pt x="766" y="64"/>
                  </a:cubicBezTo>
                  <a:cubicBezTo>
                    <a:pt x="452" y="239"/>
                    <a:pt x="251" y="553"/>
                    <a:pt x="0" y="804"/>
                  </a:cubicBezTo>
                  <a:lnTo>
                    <a:pt x="389" y="1105"/>
                  </a:lnTo>
                  <a:cubicBezTo>
                    <a:pt x="703" y="892"/>
                    <a:pt x="992" y="628"/>
                    <a:pt x="1105" y="290"/>
                  </a:cubicBezTo>
                  <a:cubicBezTo>
                    <a:pt x="1130" y="202"/>
                    <a:pt x="1130" y="101"/>
                    <a:pt x="1067" y="51"/>
                  </a:cubicBezTo>
                  <a:cubicBezTo>
                    <a:pt x="1029" y="13"/>
                    <a:pt x="967" y="1"/>
                    <a:pt x="916"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31"/>
            <p:cNvSpPr/>
            <p:nvPr/>
          </p:nvSpPr>
          <p:spPr>
            <a:xfrm>
              <a:off x="3981425" y="3132300"/>
              <a:ext cx="16975" cy="17600"/>
            </a:xfrm>
            <a:custGeom>
              <a:avLst/>
              <a:gdLst/>
              <a:ahLst/>
              <a:cxnLst/>
              <a:rect l="l" t="t" r="r" b="b"/>
              <a:pathLst>
                <a:path w="679" h="704" extrusionOk="0">
                  <a:moveTo>
                    <a:pt x="566" y="1"/>
                  </a:moveTo>
                  <a:cubicBezTo>
                    <a:pt x="528" y="1"/>
                    <a:pt x="490" y="1"/>
                    <a:pt x="465" y="26"/>
                  </a:cubicBezTo>
                  <a:cubicBezTo>
                    <a:pt x="189" y="227"/>
                    <a:pt x="126" y="465"/>
                    <a:pt x="1" y="704"/>
                  </a:cubicBezTo>
                  <a:cubicBezTo>
                    <a:pt x="1" y="704"/>
                    <a:pt x="478" y="402"/>
                    <a:pt x="628" y="176"/>
                  </a:cubicBezTo>
                  <a:cubicBezTo>
                    <a:pt x="653" y="126"/>
                    <a:pt x="679" y="76"/>
                    <a:pt x="653" y="38"/>
                  </a:cubicBezTo>
                  <a:cubicBezTo>
                    <a:pt x="628" y="13"/>
                    <a:pt x="591" y="1"/>
                    <a:pt x="566"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31"/>
            <p:cNvSpPr/>
            <p:nvPr/>
          </p:nvSpPr>
          <p:spPr>
            <a:xfrm>
              <a:off x="3962300" y="3115050"/>
              <a:ext cx="30775" cy="27950"/>
            </a:xfrm>
            <a:custGeom>
              <a:avLst/>
              <a:gdLst/>
              <a:ahLst/>
              <a:cxnLst/>
              <a:rect l="l" t="t" r="r" b="b"/>
              <a:pathLst>
                <a:path w="1231" h="1118" extrusionOk="0">
                  <a:moveTo>
                    <a:pt x="1092" y="1"/>
                  </a:moveTo>
                  <a:cubicBezTo>
                    <a:pt x="1042" y="1"/>
                    <a:pt x="992" y="13"/>
                    <a:pt x="954" y="26"/>
                  </a:cubicBezTo>
                  <a:cubicBezTo>
                    <a:pt x="854" y="63"/>
                    <a:pt x="766" y="126"/>
                    <a:pt x="678" y="189"/>
                  </a:cubicBezTo>
                  <a:cubicBezTo>
                    <a:pt x="427" y="390"/>
                    <a:pt x="214" y="615"/>
                    <a:pt x="0" y="866"/>
                  </a:cubicBezTo>
                  <a:lnTo>
                    <a:pt x="553" y="1117"/>
                  </a:lnTo>
                  <a:cubicBezTo>
                    <a:pt x="829" y="841"/>
                    <a:pt x="1092" y="553"/>
                    <a:pt x="1205" y="201"/>
                  </a:cubicBezTo>
                  <a:cubicBezTo>
                    <a:pt x="1230" y="151"/>
                    <a:pt x="1230" y="114"/>
                    <a:pt x="1218" y="63"/>
                  </a:cubicBezTo>
                  <a:cubicBezTo>
                    <a:pt x="1193" y="26"/>
                    <a:pt x="1142" y="1"/>
                    <a:pt x="1092"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31"/>
            <p:cNvSpPr/>
            <p:nvPr/>
          </p:nvSpPr>
          <p:spPr>
            <a:xfrm>
              <a:off x="3969525" y="3121025"/>
              <a:ext cx="17275" cy="17900"/>
            </a:xfrm>
            <a:custGeom>
              <a:avLst/>
              <a:gdLst/>
              <a:ahLst/>
              <a:cxnLst/>
              <a:rect l="l" t="t" r="r" b="b"/>
              <a:pathLst>
                <a:path w="691" h="716" extrusionOk="0">
                  <a:moveTo>
                    <a:pt x="577" y="0"/>
                  </a:moveTo>
                  <a:cubicBezTo>
                    <a:pt x="540" y="0"/>
                    <a:pt x="502" y="0"/>
                    <a:pt x="477" y="25"/>
                  </a:cubicBezTo>
                  <a:cubicBezTo>
                    <a:pt x="188" y="238"/>
                    <a:pt x="126" y="477"/>
                    <a:pt x="0" y="715"/>
                  </a:cubicBezTo>
                  <a:cubicBezTo>
                    <a:pt x="0" y="715"/>
                    <a:pt x="502" y="402"/>
                    <a:pt x="640" y="176"/>
                  </a:cubicBezTo>
                  <a:cubicBezTo>
                    <a:pt x="678" y="138"/>
                    <a:pt x="690" y="75"/>
                    <a:pt x="665" y="38"/>
                  </a:cubicBezTo>
                  <a:cubicBezTo>
                    <a:pt x="640" y="13"/>
                    <a:pt x="602" y="0"/>
                    <a:pt x="577"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31"/>
            <p:cNvSpPr/>
            <p:nvPr/>
          </p:nvSpPr>
          <p:spPr>
            <a:xfrm>
              <a:off x="3949750" y="3106450"/>
              <a:ext cx="28900" cy="28400"/>
            </a:xfrm>
            <a:custGeom>
              <a:avLst/>
              <a:gdLst/>
              <a:ahLst/>
              <a:cxnLst/>
              <a:rect l="l" t="t" r="r" b="b"/>
              <a:pathLst>
                <a:path w="1156" h="1136" extrusionOk="0">
                  <a:moveTo>
                    <a:pt x="976" y="0"/>
                  </a:moveTo>
                  <a:cubicBezTo>
                    <a:pt x="902" y="0"/>
                    <a:pt x="831" y="51"/>
                    <a:pt x="779" y="94"/>
                  </a:cubicBezTo>
                  <a:cubicBezTo>
                    <a:pt x="477" y="319"/>
                    <a:pt x="214" y="596"/>
                    <a:pt x="1" y="909"/>
                  </a:cubicBezTo>
                  <a:lnTo>
                    <a:pt x="540" y="1135"/>
                  </a:lnTo>
                  <a:cubicBezTo>
                    <a:pt x="841" y="947"/>
                    <a:pt x="1055" y="658"/>
                    <a:pt x="1130" y="332"/>
                  </a:cubicBezTo>
                  <a:cubicBezTo>
                    <a:pt x="1142" y="269"/>
                    <a:pt x="1155" y="207"/>
                    <a:pt x="1142" y="144"/>
                  </a:cubicBezTo>
                  <a:cubicBezTo>
                    <a:pt x="1130" y="81"/>
                    <a:pt x="1080" y="31"/>
                    <a:pt x="1017" y="6"/>
                  </a:cubicBezTo>
                  <a:cubicBezTo>
                    <a:pt x="1003" y="2"/>
                    <a:pt x="989" y="0"/>
                    <a:pt x="976"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31"/>
            <p:cNvSpPr/>
            <p:nvPr/>
          </p:nvSpPr>
          <p:spPr>
            <a:xfrm>
              <a:off x="3958850" y="3114000"/>
              <a:ext cx="15700" cy="18650"/>
            </a:xfrm>
            <a:custGeom>
              <a:avLst/>
              <a:gdLst/>
              <a:ahLst/>
              <a:cxnLst/>
              <a:rect l="l" t="t" r="r" b="b"/>
              <a:pathLst>
                <a:path w="628" h="746" extrusionOk="0">
                  <a:moveTo>
                    <a:pt x="537" y="0"/>
                  </a:moveTo>
                  <a:cubicBezTo>
                    <a:pt x="529" y="0"/>
                    <a:pt x="522" y="2"/>
                    <a:pt x="515" y="5"/>
                  </a:cubicBezTo>
                  <a:cubicBezTo>
                    <a:pt x="477" y="5"/>
                    <a:pt x="440" y="17"/>
                    <a:pt x="415" y="30"/>
                  </a:cubicBezTo>
                  <a:cubicBezTo>
                    <a:pt x="164" y="256"/>
                    <a:pt x="113" y="494"/>
                    <a:pt x="0" y="745"/>
                  </a:cubicBezTo>
                  <a:cubicBezTo>
                    <a:pt x="0" y="745"/>
                    <a:pt x="452" y="407"/>
                    <a:pt x="578" y="181"/>
                  </a:cubicBezTo>
                  <a:cubicBezTo>
                    <a:pt x="603" y="130"/>
                    <a:pt x="628" y="68"/>
                    <a:pt x="590" y="30"/>
                  </a:cubicBezTo>
                  <a:cubicBezTo>
                    <a:pt x="581" y="12"/>
                    <a:pt x="558" y="0"/>
                    <a:pt x="537"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31"/>
            <p:cNvSpPr/>
            <p:nvPr/>
          </p:nvSpPr>
          <p:spPr>
            <a:xfrm>
              <a:off x="3939400" y="3100500"/>
              <a:ext cx="21050" cy="28700"/>
            </a:xfrm>
            <a:custGeom>
              <a:avLst/>
              <a:gdLst/>
              <a:ahLst/>
              <a:cxnLst/>
              <a:rect l="l" t="t" r="r" b="b"/>
              <a:pathLst>
                <a:path w="842" h="1148" extrusionOk="0">
                  <a:moveTo>
                    <a:pt x="721" y="0"/>
                  </a:moveTo>
                  <a:cubicBezTo>
                    <a:pt x="690" y="0"/>
                    <a:pt x="655" y="12"/>
                    <a:pt x="628" y="30"/>
                  </a:cubicBezTo>
                  <a:cubicBezTo>
                    <a:pt x="553" y="68"/>
                    <a:pt x="502" y="131"/>
                    <a:pt x="452" y="181"/>
                  </a:cubicBezTo>
                  <a:cubicBezTo>
                    <a:pt x="289" y="382"/>
                    <a:pt x="63" y="708"/>
                    <a:pt x="0" y="1147"/>
                  </a:cubicBezTo>
                  <a:lnTo>
                    <a:pt x="540" y="1122"/>
                  </a:lnTo>
                  <a:cubicBezTo>
                    <a:pt x="716" y="834"/>
                    <a:pt x="816" y="520"/>
                    <a:pt x="829" y="181"/>
                  </a:cubicBezTo>
                  <a:cubicBezTo>
                    <a:pt x="841" y="118"/>
                    <a:pt x="829" y="30"/>
                    <a:pt x="753" y="5"/>
                  </a:cubicBezTo>
                  <a:cubicBezTo>
                    <a:pt x="743" y="2"/>
                    <a:pt x="732" y="0"/>
                    <a:pt x="721"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31"/>
            <p:cNvSpPr/>
            <p:nvPr/>
          </p:nvSpPr>
          <p:spPr>
            <a:xfrm>
              <a:off x="3945350" y="3107075"/>
              <a:ext cx="12275" cy="21175"/>
            </a:xfrm>
            <a:custGeom>
              <a:avLst/>
              <a:gdLst/>
              <a:ahLst/>
              <a:cxnLst/>
              <a:rect l="l" t="t" r="r" b="b"/>
              <a:pathLst>
                <a:path w="491" h="847" extrusionOk="0">
                  <a:moveTo>
                    <a:pt x="389" y="1"/>
                  </a:moveTo>
                  <a:cubicBezTo>
                    <a:pt x="381" y="1"/>
                    <a:pt x="372" y="2"/>
                    <a:pt x="365" y="6"/>
                  </a:cubicBezTo>
                  <a:cubicBezTo>
                    <a:pt x="327" y="18"/>
                    <a:pt x="289" y="31"/>
                    <a:pt x="277" y="56"/>
                  </a:cubicBezTo>
                  <a:cubicBezTo>
                    <a:pt x="64" y="332"/>
                    <a:pt x="64" y="571"/>
                    <a:pt x="1" y="847"/>
                  </a:cubicBezTo>
                  <a:cubicBezTo>
                    <a:pt x="1" y="847"/>
                    <a:pt x="390" y="420"/>
                    <a:pt x="465" y="169"/>
                  </a:cubicBezTo>
                  <a:cubicBezTo>
                    <a:pt x="478" y="119"/>
                    <a:pt x="490" y="56"/>
                    <a:pt x="453" y="18"/>
                  </a:cubicBezTo>
                  <a:cubicBezTo>
                    <a:pt x="435" y="10"/>
                    <a:pt x="411" y="1"/>
                    <a:pt x="389"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31"/>
            <p:cNvSpPr/>
            <p:nvPr/>
          </p:nvSpPr>
          <p:spPr>
            <a:xfrm>
              <a:off x="3987075" y="3155825"/>
              <a:ext cx="9750" cy="3475"/>
            </a:xfrm>
            <a:custGeom>
              <a:avLst/>
              <a:gdLst/>
              <a:ahLst/>
              <a:cxnLst/>
              <a:rect l="l" t="t" r="r" b="b"/>
              <a:pathLst>
                <a:path w="390" h="139" extrusionOk="0">
                  <a:moveTo>
                    <a:pt x="390" y="1"/>
                  </a:moveTo>
                  <a:cubicBezTo>
                    <a:pt x="264" y="51"/>
                    <a:pt x="139" y="89"/>
                    <a:pt x="13" y="126"/>
                  </a:cubicBezTo>
                  <a:cubicBezTo>
                    <a:pt x="1" y="126"/>
                    <a:pt x="1" y="139"/>
                    <a:pt x="13" y="139"/>
                  </a:cubicBezTo>
                  <a:cubicBezTo>
                    <a:pt x="139" y="126"/>
                    <a:pt x="277" y="64"/>
                    <a:pt x="390" y="13"/>
                  </a:cubicBezTo>
                  <a:cubicBezTo>
                    <a:pt x="390" y="13"/>
                    <a:pt x="390" y="1"/>
                    <a:pt x="39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31"/>
            <p:cNvSpPr/>
            <p:nvPr/>
          </p:nvSpPr>
          <p:spPr>
            <a:xfrm>
              <a:off x="3986775" y="3151450"/>
              <a:ext cx="5675" cy="2525"/>
            </a:xfrm>
            <a:custGeom>
              <a:avLst/>
              <a:gdLst/>
              <a:ahLst/>
              <a:cxnLst/>
              <a:rect l="l" t="t" r="r" b="b"/>
              <a:pathLst>
                <a:path w="227" h="101" extrusionOk="0">
                  <a:moveTo>
                    <a:pt x="214" y="0"/>
                  </a:moveTo>
                  <a:cubicBezTo>
                    <a:pt x="151" y="38"/>
                    <a:pt x="76" y="63"/>
                    <a:pt x="0" y="88"/>
                  </a:cubicBezTo>
                  <a:cubicBezTo>
                    <a:pt x="0" y="88"/>
                    <a:pt x="0" y="101"/>
                    <a:pt x="0" y="101"/>
                  </a:cubicBezTo>
                  <a:cubicBezTo>
                    <a:pt x="76" y="88"/>
                    <a:pt x="151" y="50"/>
                    <a:pt x="214" y="13"/>
                  </a:cubicBezTo>
                  <a:cubicBezTo>
                    <a:pt x="226" y="0"/>
                    <a:pt x="214" y="0"/>
                    <a:pt x="21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31"/>
            <p:cNvSpPr/>
            <p:nvPr/>
          </p:nvSpPr>
          <p:spPr>
            <a:xfrm>
              <a:off x="3980800" y="3140950"/>
              <a:ext cx="9350" cy="7700"/>
            </a:xfrm>
            <a:custGeom>
              <a:avLst/>
              <a:gdLst/>
              <a:ahLst/>
              <a:cxnLst/>
              <a:rect l="l" t="t" r="r" b="b"/>
              <a:pathLst>
                <a:path w="374" h="308" extrusionOk="0">
                  <a:moveTo>
                    <a:pt x="367" y="1"/>
                  </a:moveTo>
                  <a:lnTo>
                    <a:pt x="367" y="1"/>
                  </a:lnTo>
                  <a:cubicBezTo>
                    <a:pt x="366" y="1"/>
                    <a:pt x="365" y="2"/>
                    <a:pt x="365" y="6"/>
                  </a:cubicBezTo>
                  <a:cubicBezTo>
                    <a:pt x="239" y="94"/>
                    <a:pt x="114" y="194"/>
                    <a:pt x="13" y="295"/>
                  </a:cubicBezTo>
                  <a:cubicBezTo>
                    <a:pt x="1" y="295"/>
                    <a:pt x="13" y="307"/>
                    <a:pt x="13" y="307"/>
                  </a:cubicBezTo>
                  <a:cubicBezTo>
                    <a:pt x="139" y="219"/>
                    <a:pt x="252" y="119"/>
                    <a:pt x="365" y="19"/>
                  </a:cubicBezTo>
                  <a:cubicBezTo>
                    <a:pt x="374" y="10"/>
                    <a:pt x="370" y="1"/>
                    <a:pt x="36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31"/>
            <p:cNvSpPr/>
            <p:nvPr/>
          </p:nvSpPr>
          <p:spPr>
            <a:xfrm>
              <a:off x="3976100" y="3138450"/>
              <a:ext cx="6200" cy="5500"/>
            </a:xfrm>
            <a:custGeom>
              <a:avLst/>
              <a:gdLst/>
              <a:ahLst/>
              <a:cxnLst/>
              <a:rect l="l" t="t" r="r" b="b"/>
              <a:pathLst>
                <a:path w="248" h="220" extrusionOk="0">
                  <a:moveTo>
                    <a:pt x="241" y="1"/>
                  </a:moveTo>
                  <a:lnTo>
                    <a:pt x="241" y="1"/>
                  </a:lnTo>
                  <a:cubicBezTo>
                    <a:pt x="240" y="1"/>
                    <a:pt x="239" y="2"/>
                    <a:pt x="239" y="6"/>
                  </a:cubicBezTo>
                  <a:cubicBezTo>
                    <a:pt x="164" y="81"/>
                    <a:pt x="76" y="131"/>
                    <a:pt x="1" y="207"/>
                  </a:cubicBezTo>
                  <a:cubicBezTo>
                    <a:pt x="1" y="207"/>
                    <a:pt x="1" y="219"/>
                    <a:pt x="13" y="219"/>
                  </a:cubicBezTo>
                  <a:cubicBezTo>
                    <a:pt x="101" y="169"/>
                    <a:pt x="176" y="94"/>
                    <a:pt x="239" y="18"/>
                  </a:cubicBezTo>
                  <a:cubicBezTo>
                    <a:pt x="248" y="9"/>
                    <a:pt x="244" y="1"/>
                    <a:pt x="241"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31"/>
            <p:cNvSpPr/>
            <p:nvPr/>
          </p:nvSpPr>
          <p:spPr>
            <a:xfrm>
              <a:off x="3970450" y="3130100"/>
              <a:ext cx="10375" cy="10525"/>
            </a:xfrm>
            <a:custGeom>
              <a:avLst/>
              <a:gdLst/>
              <a:ahLst/>
              <a:cxnLst/>
              <a:rect l="l" t="t" r="r" b="b"/>
              <a:pathLst>
                <a:path w="415" h="421" extrusionOk="0">
                  <a:moveTo>
                    <a:pt x="402" y="1"/>
                  </a:moveTo>
                  <a:cubicBezTo>
                    <a:pt x="252" y="126"/>
                    <a:pt x="114" y="264"/>
                    <a:pt x="1" y="415"/>
                  </a:cubicBezTo>
                  <a:cubicBezTo>
                    <a:pt x="1" y="415"/>
                    <a:pt x="6" y="421"/>
                    <a:pt x="10" y="421"/>
                  </a:cubicBezTo>
                  <a:cubicBezTo>
                    <a:pt x="12" y="421"/>
                    <a:pt x="13" y="419"/>
                    <a:pt x="13" y="415"/>
                  </a:cubicBezTo>
                  <a:cubicBezTo>
                    <a:pt x="139" y="277"/>
                    <a:pt x="264" y="139"/>
                    <a:pt x="402" y="13"/>
                  </a:cubicBezTo>
                  <a:cubicBezTo>
                    <a:pt x="415" y="13"/>
                    <a:pt x="402" y="1"/>
                    <a:pt x="40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31"/>
            <p:cNvSpPr/>
            <p:nvPr/>
          </p:nvSpPr>
          <p:spPr>
            <a:xfrm>
              <a:off x="3958850" y="3125100"/>
              <a:ext cx="6925" cy="7050"/>
            </a:xfrm>
            <a:custGeom>
              <a:avLst/>
              <a:gdLst/>
              <a:ahLst/>
              <a:cxnLst/>
              <a:rect l="l" t="t" r="r" b="b"/>
              <a:pathLst>
                <a:path w="277" h="282" extrusionOk="0">
                  <a:moveTo>
                    <a:pt x="251" y="0"/>
                  </a:moveTo>
                  <a:cubicBezTo>
                    <a:pt x="176" y="88"/>
                    <a:pt x="76" y="176"/>
                    <a:pt x="0" y="264"/>
                  </a:cubicBezTo>
                  <a:cubicBezTo>
                    <a:pt x="0" y="273"/>
                    <a:pt x="7" y="281"/>
                    <a:pt x="10" y="281"/>
                  </a:cubicBezTo>
                  <a:cubicBezTo>
                    <a:pt x="12" y="281"/>
                    <a:pt x="13" y="280"/>
                    <a:pt x="13" y="276"/>
                  </a:cubicBezTo>
                  <a:cubicBezTo>
                    <a:pt x="101" y="201"/>
                    <a:pt x="189" y="101"/>
                    <a:pt x="264" y="13"/>
                  </a:cubicBezTo>
                  <a:cubicBezTo>
                    <a:pt x="277" y="0"/>
                    <a:pt x="264" y="0"/>
                    <a:pt x="251"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31"/>
            <p:cNvSpPr/>
            <p:nvPr/>
          </p:nvSpPr>
          <p:spPr>
            <a:xfrm>
              <a:off x="3956125" y="3119000"/>
              <a:ext cx="8400" cy="12525"/>
            </a:xfrm>
            <a:custGeom>
              <a:avLst/>
              <a:gdLst/>
              <a:ahLst/>
              <a:cxnLst/>
              <a:rect l="l" t="t" r="r" b="b"/>
              <a:pathLst>
                <a:path w="336" h="501" extrusionOk="0">
                  <a:moveTo>
                    <a:pt x="325" y="1"/>
                  </a:moveTo>
                  <a:cubicBezTo>
                    <a:pt x="324" y="1"/>
                    <a:pt x="323" y="2"/>
                    <a:pt x="323" y="6"/>
                  </a:cubicBezTo>
                  <a:cubicBezTo>
                    <a:pt x="185" y="131"/>
                    <a:pt x="59" y="307"/>
                    <a:pt x="9" y="483"/>
                  </a:cubicBezTo>
                  <a:cubicBezTo>
                    <a:pt x="0" y="491"/>
                    <a:pt x="10" y="500"/>
                    <a:pt x="17" y="500"/>
                  </a:cubicBezTo>
                  <a:cubicBezTo>
                    <a:pt x="19" y="500"/>
                    <a:pt x="22" y="499"/>
                    <a:pt x="22" y="495"/>
                  </a:cubicBezTo>
                  <a:cubicBezTo>
                    <a:pt x="109" y="319"/>
                    <a:pt x="197" y="156"/>
                    <a:pt x="335" y="18"/>
                  </a:cubicBezTo>
                  <a:cubicBezTo>
                    <a:pt x="335" y="9"/>
                    <a:pt x="329" y="1"/>
                    <a:pt x="32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31"/>
            <p:cNvSpPr/>
            <p:nvPr/>
          </p:nvSpPr>
          <p:spPr>
            <a:xfrm>
              <a:off x="3948600" y="3119325"/>
              <a:ext cx="7050" cy="10325"/>
            </a:xfrm>
            <a:custGeom>
              <a:avLst/>
              <a:gdLst/>
              <a:ahLst/>
              <a:cxnLst/>
              <a:rect l="l" t="t" r="r" b="b"/>
              <a:pathLst>
                <a:path w="282" h="413" extrusionOk="0">
                  <a:moveTo>
                    <a:pt x="270" y="0"/>
                  </a:moveTo>
                  <a:cubicBezTo>
                    <a:pt x="267" y="0"/>
                    <a:pt x="264" y="2"/>
                    <a:pt x="260" y="5"/>
                  </a:cubicBezTo>
                  <a:cubicBezTo>
                    <a:pt x="172" y="131"/>
                    <a:pt x="84" y="269"/>
                    <a:pt x="9" y="407"/>
                  </a:cubicBezTo>
                  <a:cubicBezTo>
                    <a:pt x="1" y="407"/>
                    <a:pt x="3" y="412"/>
                    <a:pt x="10" y="412"/>
                  </a:cubicBezTo>
                  <a:cubicBezTo>
                    <a:pt x="13" y="412"/>
                    <a:pt x="17" y="411"/>
                    <a:pt x="21" y="407"/>
                  </a:cubicBezTo>
                  <a:cubicBezTo>
                    <a:pt x="109" y="281"/>
                    <a:pt x="197" y="143"/>
                    <a:pt x="272" y="18"/>
                  </a:cubicBezTo>
                  <a:cubicBezTo>
                    <a:pt x="281" y="9"/>
                    <a:pt x="278" y="0"/>
                    <a:pt x="270"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31"/>
            <p:cNvSpPr/>
            <p:nvPr/>
          </p:nvSpPr>
          <p:spPr>
            <a:xfrm>
              <a:off x="3942850" y="3114275"/>
              <a:ext cx="6925" cy="15850"/>
            </a:xfrm>
            <a:custGeom>
              <a:avLst/>
              <a:gdLst/>
              <a:ahLst/>
              <a:cxnLst/>
              <a:rect l="l" t="t" r="r" b="b"/>
              <a:pathLst>
                <a:path w="277" h="634" extrusionOk="0">
                  <a:moveTo>
                    <a:pt x="267" y="1"/>
                  </a:moveTo>
                  <a:cubicBezTo>
                    <a:pt x="265" y="1"/>
                    <a:pt x="264" y="2"/>
                    <a:pt x="264" y="6"/>
                  </a:cubicBezTo>
                  <a:cubicBezTo>
                    <a:pt x="138" y="182"/>
                    <a:pt x="26" y="408"/>
                    <a:pt x="0" y="634"/>
                  </a:cubicBezTo>
                  <a:lnTo>
                    <a:pt x="13" y="634"/>
                  </a:lnTo>
                  <a:cubicBezTo>
                    <a:pt x="51" y="521"/>
                    <a:pt x="76" y="421"/>
                    <a:pt x="113" y="308"/>
                  </a:cubicBezTo>
                  <a:cubicBezTo>
                    <a:pt x="164" y="207"/>
                    <a:pt x="214" y="107"/>
                    <a:pt x="277" y="6"/>
                  </a:cubicBezTo>
                  <a:cubicBezTo>
                    <a:pt x="277" y="6"/>
                    <a:pt x="271" y="1"/>
                    <a:pt x="26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31"/>
            <p:cNvSpPr/>
            <p:nvPr/>
          </p:nvSpPr>
          <p:spPr>
            <a:xfrm>
              <a:off x="3946300" y="3112475"/>
              <a:ext cx="5675" cy="5175"/>
            </a:xfrm>
            <a:custGeom>
              <a:avLst/>
              <a:gdLst/>
              <a:ahLst/>
              <a:cxnLst/>
              <a:rect l="l" t="t" r="r" b="b"/>
              <a:pathLst>
                <a:path w="227" h="207" extrusionOk="0">
                  <a:moveTo>
                    <a:pt x="107" y="1"/>
                  </a:moveTo>
                  <a:cubicBezTo>
                    <a:pt x="63" y="1"/>
                    <a:pt x="24" y="36"/>
                    <a:pt x="13" y="91"/>
                  </a:cubicBezTo>
                  <a:cubicBezTo>
                    <a:pt x="0" y="141"/>
                    <a:pt x="38" y="191"/>
                    <a:pt x="88" y="204"/>
                  </a:cubicBezTo>
                  <a:cubicBezTo>
                    <a:pt x="97" y="206"/>
                    <a:pt x="105" y="206"/>
                    <a:pt x="112" y="206"/>
                  </a:cubicBezTo>
                  <a:cubicBezTo>
                    <a:pt x="164" y="206"/>
                    <a:pt x="203" y="172"/>
                    <a:pt x="214" y="129"/>
                  </a:cubicBezTo>
                  <a:cubicBezTo>
                    <a:pt x="226" y="66"/>
                    <a:pt x="189" y="16"/>
                    <a:pt x="126" y="3"/>
                  </a:cubicBezTo>
                  <a:cubicBezTo>
                    <a:pt x="119" y="2"/>
                    <a:pt x="113" y="1"/>
                    <a:pt x="10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31"/>
            <p:cNvSpPr/>
            <p:nvPr/>
          </p:nvSpPr>
          <p:spPr>
            <a:xfrm>
              <a:off x="3949425" y="3120075"/>
              <a:ext cx="3175" cy="2850"/>
            </a:xfrm>
            <a:custGeom>
              <a:avLst/>
              <a:gdLst/>
              <a:ahLst/>
              <a:cxnLst/>
              <a:rect l="l" t="t" r="r" b="b"/>
              <a:pathLst>
                <a:path w="127" h="114" extrusionOk="0">
                  <a:moveTo>
                    <a:pt x="76" y="0"/>
                  </a:moveTo>
                  <a:cubicBezTo>
                    <a:pt x="39" y="0"/>
                    <a:pt x="14" y="13"/>
                    <a:pt x="1" y="51"/>
                  </a:cubicBezTo>
                  <a:cubicBezTo>
                    <a:pt x="1" y="76"/>
                    <a:pt x="26" y="101"/>
                    <a:pt x="51" y="113"/>
                  </a:cubicBezTo>
                  <a:cubicBezTo>
                    <a:pt x="76" y="113"/>
                    <a:pt x="114" y="101"/>
                    <a:pt x="114" y="63"/>
                  </a:cubicBezTo>
                  <a:cubicBezTo>
                    <a:pt x="126" y="38"/>
                    <a:pt x="101" y="0"/>
                    <a:pt x="76"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31"/>
            <p:cNvSpPr/>
            <p:nvPr/>
          </p:nvSpPr>
          <p:spPr>
            <a:xfrm>
              <a:off x="3978925" y="3129175"/>
              <a:ext cx="2850" cy="2850"/>
            </a:xfrm>
            <a:custGeom>
              <a:avLst/>
              <a:gdLst/>
              <a:ahLst/>
              <a:cxnLst/>
              <a:rect l="l" t="t" r="r" b="b"/>
              <a:pathLst>
                <a:path w="114" h="114" extrusionOk="0">
                  <a:moveTo>
                    <a:pt x="63" y="0"/>
                  </a:moveTo>
                  <a:cubicBezTo>
                    <a:pt x="38" y="0"/>
                    <a:pt x="13" y="13"/>
                    <a:pt x="1" y="50"/>
                  </a:cubicBezTo>
                  <a:cubicBezTo>
                    <a:pt x="1" y="76"/>
                    <a:pt x="13" y="101"/>
                    <a:pt x="51" y="113"/>
                  </a:cubicBezTo>
                  <a:cubicBezTo>
                    <a:pt x="76" y="113"/>
                    <a:pt x="114" y="101"/>
                    <a:pt x="114" y="63"/>
                  </a:cubicBezTo>
                  <a:cubicBezTo>
                    <a:pt x="114" y="38"/>
                    <a:pt x="101" y="13"/>
                    <a:pt x="63"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31"/>
            <p:cNvSpPr/>
            <p:nvPr/>
          </p:nvSpPr>
          <p:spPr>
            <a:xfrm>
              <a:off x="3995250" y="3154575"/>
              <a:ext cx="2850" cy="2850"/>
            </a:xfrm>
            <a:custGeom>
              <a:avLst/>
              <a:gdLst/>
              <a:ahLst/>
              <a:cxnLst/>
              <a:rect l="l" t="t" r="r" b="b"/>
              <a:pathLst>
                <a:path w="114" h="114" extrusionOk="0">
                  <a:moveTo>
                    <a:pt x="75" y="1"/>
                  </a:moveTo>
                  <a:cubicBezTo>
                    <a:pt x="38" y="1"/>
                    <a:pt x="13" y="13"/>
                    <a:pt x="0" y="51"/>
                  </a:cubicBezTo>
                  <a:cubicBezTo>
                    <a:pt x="0" y="76"/>
                    <a:pt x="25" y="101"/>
                    <a:pt x="50" y="114"/>
                  </a:cubicBezTo>
                  <a:cubicBezTo>
                    <a:pt x="75" y="114"/>
                    <a:pt x="113" y="101"/>
                    <a:pt x="113" y="63"/>
                  </a:cubicBezTo>
                  <a:cubicBezTo>
                    <a:pt x="113" y="38"/>
                    <a:pt x="100" y="13"/>
                    <a:pt x="7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31"/>
            <p:cNvSpPr/>
            <p:nvPr/>
          </p:nvSpPr>
          <p:spPr>
            <a:xfrm>
              <a:off x="3963550" y="3122900"/>
              <a:ext cx="4425" cy="4150"/>
            </a:xfrm>
            <a:custGeom>
              <a:avLst/>
              <a:gdLst/>
              <a:ahLst/>
              <a:cxnLst/>
              <a:rect l="l" t="t" r="r" b="b"/>
              <a:pathLst>
                <a:path w="177" h="166" extrusionOk="0">
                  <a:moveTo>
                    <a:pt x="114" y="0"/>
                  </a:moveTo>
                  <a:cubicBezTo>
                    <a:pt x="63" y="0"/>
                    <a:pt x="26" y="25"/>
                    <a:pt x="13" y="63"/>
                  </a:cubicBezTo>
                  <a:cubicBezTo>
                    <a:pt x="1" y="113"/>
                    <a:pt x="38" y="151"/>
                    <a:pt x="76" y="163"/>
                  </a:cubicBezTo>
                  <a:cubicBezTo>
                    <a:pt x="83" y="165"/>
                    <a:pt x="89" y="166"/>
                    <a:pt x="95" y="166"/>
                  </a:cubicBezTo>
                  <a:cubicBezTo>
                    <a:pt x="136" y="166"/>
                    <a:pt x="165" y="133"/>
                    <a:pt x="176" y="101"/>
                  </a:cubicBezTo>
                  <a:cubicBezTo>
                    <a:pt x="176" y="51"/>
                    <a:pt x="151" y="13"/>
                    <a:pt x="11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31"/>
            <p:cNvSpPr/>
            <p:nvPr/>
          </p:nvSpPr>
          <p:spPr>
            <a:xfrm>
              <a:off x="3977350" y="3133825"/>
              <a:ext cx="4750" cy="4150"/>
            </a:xfrm>
            <a:custGeom>
              <a:avLst/>
              <a:gdLst/>
              <a:ahLst/>
              <a:cxnLst/>
              <a:rect l="l" t="t" r="r" b="b"/>
              <a:pathLst>
                <a:path w="190" h="166" extrusionOk="0">
                  <a:moveTo>
                    <a:pt x="94" y="0"/>
                  </a:moveTo>
                  <a:cubicBezTo>
                    <a:pt x="54" y="0"/>
                    <a:pt x="24" y="33"/>
                    <a:pt x="13" y="65"/>
                  </a:cubicBezTo>
                  <a:cubicBezTo>
                    <a:pt x="1" y="115"/>
                    <a:pt x="38" y="153"/>
                    <a:pt x="76" y="166"/>
                  </a:cubicBezTo>
                  <a:cubicBezTo>
                    <a:pt x="126" y="166"/>
                    <a:pt x="164" y="141"/>
                    <a:pt x="177" y="103"/>
                  </a:cubicBezTo>
                  <a:cubicBezTo>
                    <a:pt x="189" y="53"/>
                    <a:pt x="151" y="15"/>
                    <a:pt x="114" y="3"/>
                  </a:cubicBezTo>
                  <a:cubicBezTo>
                    <a:pt x="107" y="1"/>
                    <a:pt x="101" y="0"/>
                    <a:pt x="9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31"/>
            <p:cNvSpPr/>
            <p:nvPr/>
          </p:nvSpPr>
          <p:spPr>
            <a:xfrm>
              <a:off x="3989900" y="3148000"/>
              <a:ext cx="4425" cy="4175"/>
            </a:xfrm>
            <a:custGeom>
              <a:avLst/>
              <a:gdLst/>
              <a:ahLst/>
              <a:cxnLst/>
              <a:rect l="l" t="t" r="r" b="b"/>
              <a:pathLst>
                <a:path w="177" h="167" extrusionOk="0">
                  <a:moveTo>
                    <a:pt x="101" y="0"/>
                  </a:moveTo>
                  <a:cubicBezTo>
                    <a:pt x="64" y="0"/>
                    <a:pt x="13" y="25"/>
                    <a:pt x="13" y="76"/>
                  </a:cubicBezTo>
                  <a:cubicBezTo>
                    <a:pt x="1" y="113"/>
                    <a:pt x="26" y="163"/>
                    <a:pt x="76" y="163"/>
                  </a:cubicBezTo>
                  <a:cubicBezTo>
                    <a:pt x="83" y="165"/>
                    <a:pt x="89" y="167"/>
                    <a:pt x="96" y="167"/>
                  </a:cubicBezTo>
                  <a:cubicBezTo>
                    <a:pt x="129" y="167"/>
                    <a:pt x="164" y="142"/>
                    <a:pt x="164" y="101"/>
                  </a:cubicBezTo>
                  <a:cubicBezTo>
                    <a:pt x="176" y="63"/>
                    <a:pt x="151" y="13"/>
                    <a:pt x="101"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31"/>
            <p:cNvSpPr/>
            <p:nvPr/>
          </p:nvSpPr>
          <p:spPr>
            <a:xfrm>
              <a:off x="3962625" y="3118100"/>
              <a:ext cx="2825" cy="2700"/>
            </a:xfrm>
            <a:custGeom>
              <a:avLst/>
              <a:gdLst/>
              <a:ahLst/>
              <a:cxnLst/>
              <a:rect l="l" t="t" r="r" b="b"/>
              <a:pathLst>
                <a:path w="113" h="108" extrusionOk="0">
                  <a:moveTo>
                    <a:pt x="49" y="1"/>
                  </a:moveTo>
                  <a:cubicBezTo>
                    <a:pt x="29" y="1"/>
                    <a:pt x="10" y="21"/>
                    <a:pt x="0" y="42"/>
                  </a:cubicBezTo>
                  <a:cubicBezTo>
                    <a:pt x="0" y="67"/>
                    <a:pt x="13" y="104"/>
                    <a:pt x="50" y="104"/>
                  </a:cubicBezTo>
                  <a:cubicBezTo>
                    <a:pt x="55" y="107"/>
                    <a:pt x="59" y="108"/>
                    <a:pt x="64" y="108"/>
                  </a:cubicBezTo>
                  <a:cubicBezTo>
                    <a:pt x="84" y="108"/>
                    <a:pt x="103" y="87"/>
                    <a:pt x="113" y="67"/>
                  </a:cubicBezTo>
                  <a:cubicBezTo>
                    <a:pt x="113" y="29"/>
                    <a:pt x="100" y="4"/>
                    <a:pt x="63" y="4"/>
                  </a:cubicBezTo>
                  <a:cubicBezTo>
                    <a:pt x="58" y="2"/>
                    <a:pt x="54" y="1"/>
                    <a:pt x="49"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31"/>
            <p:cNvSpPr/>
            <p:nvPr/>
          </p:nvSpPr>
          <p:spPr>
            <a:xfrm>
              <a:off x="3988350" y="3139825"/>
              <a:ext cx="2825" cy="2850"/>
            </a:xfrm>
            <a:custGeom>
              <a:avLst/>
              <a:gdLst/>
              <a:ahLst/>
              <a:cxnLst/>
              <a:rect l="l" t="t" r="r" b="b"/>
              <a:pathLst>
                <a:path w="113" h="114" extrusionOk="0">
                  <a:moveTo>
                    <a:pt x="75" y="1"/>
                  </a:moveTo>
                  <a:cubicBezTo>
                    <a:pt x="38" y="1"/>
                    <a:pt x="13" y="13"/>
                    <a:pt x="0" y="51"/>
                  </a:cubicBezTo>
                  <a:cubicBezTo>
                    <a:pt x="0" y="76"/>
                    <a:pt x="13" y="101"/>
                    <a:pt x="50" y="114"/>
                  </a:cubicBezTo>
                  <a:cubicBezTo>
                    <a:pt x="75" y="114"/>
                    <a:pt x="113" y="101"/>
                    <a:pt x="113" y="64"/>
                  </a:cubicBezTo>
                  <a:cubicBezTo>
                    <a:pt x="113" y="39"/>
                    <a:pt x="100" y="1"/>
                    <a:pt x="7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31"/>
            <p:cNvSpPr/>
            <p:nvPr/>
          </p:nvSpPr>
          <p:spPr>
            <a:xfrm>
              <a:off x="3999950" y="3147050"/>
              <a:ext cx="2850" cy="2850"/>
            </a:xfrm>
            <a:custGeom>
              <a:avLst/>
              <a:gdLst/>
              <a:ahLst/>
              <a:cxnLst/>
              <a:rect l="l" t="t" r="r" b="b"/>
              <a:pathLst>
                <a:path w="114" h="114" extrusionOk="0">
                  <a:moveTo>
                    <a:pt x="63" y="1"/>
                  </a:moveTo>
                  <a:cubicBezTo>
                    <a:pt x="38" y="1"/>
                    <a:pt x="13" y="13"/>
                    <a:pt x="0" y="51"/>
                  </a:cubicBezTo>
                  <a:cubicBezTo>
                    <a:pt x="0" y="76"/>
                    <a:pt x="13" y="101"/>
                    <a:pt x="51" y="114"/>
                  </a:cubicBezTo>
                  <a:cubicBezTo>
                    <a:pt x="76" y="114"/>
                    <a:pt x="101" y="101"/>
                    <a:pt x="113" y="63"/>
                  </a:cubicBezTo>
                  <a:cubicBezTo>
                    <a:pt x="113" y="38"/>
                    <a:pt x="101" y="1"/>
                    <a:pt x="63"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31"/>
            <p:cNvSpPr/>
            <p:nvPr/>
          </p:nvSpPr>
          <p:spPr>
            <a:xfrm>
              <a:off x="3980500" y="3145175"/>
              <a:ext cx="7875" cy="5050"/>
            </a:xfrm>
            <a:custGeom>
              <a:avLst/>
              <a:gdLst/>
              <a:ahLst/>
              <a:cxnLst/>
              <a:rect l="l" t="t" r="r" b="b"/>
              <a:pathLst>
                <a:path w="315" h="202" extrusionOk="0">
                  <a:moveTo>
                    <a:pt x="301" y="0"/>
                  </a:moveTo>
                  <a:cubicBezTo>
                    <a:pt x="201" y="63"/>
                    <a:pt x="101" y="113"/>
                    <a:pt x="13" y="189"/>
                  </a:cubicBezTo>
                  <a:cubicBezTo>
                    <a:pt x="0" y="189"/>
                    <a:pt x="13" y="201"/>
                    <a:pt x="25" y="201"/>
                  </a:cubicBezTo>
                  <a:cubicBezTo>
                    <a:pt x="126" y="151"/>
                    <a:pt x="214" y="88"/>
                    <a:pt x="301" y="25"/>
                  </a:cubicBezTo>
                  <a:cubicBezTo>
                    <a:pt x="314" y="13"/>
                    <a:pt x="314" y="0"/>
                    <a:pt x="301"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31"/>
            <p:cNvSpPr/>
            <p:nvPr/>
          </p:nvSpPr>
          <p:spPr>
            <a:xfrm>
              <a:off x="3972750" y="3135750"/>
              <a:ext cx="4000" cy="4250"/>
            </a:xfrm>
            <a:custGeom>
              <a:avLst/>
              <a:gdLst/>
              <a:ahLst/>
              <a:cxnLst/>
              <a:rect l="l" t="t" r="r" b="b"/>
              <a:pathLst>
                <a:path w="160" h="170" extrusionOk="0">
                  <a:moveTo>
                    <a:pt x="147" y="1"/>
                  </a:moveTo>
                  <a:cubicBezTo>
                    <a:pt x="97" y="51"/>
                    <a:pt x="47" y="101"/>
                    <a:pt x="9" y="164"/>
                  </a:cubicBezTo>
                  <a:cubicBezTo>
                    <a:pt x="1" y="164"/>
                    <a:pt x="4" y="170"/>
                    <a:pt x="10" y="170"/>
                  </a:cubicBezTo>
                  <a:cubicBezTo>
                    <a:pt x="13" y="170"/>
                    <a:pt x="18" y="168"/>
                    <a:pt x="22" y="164"/>
                  </a:cubicBezTo>
                  <a:cubicBezTo>
                    <a:pt x="72" y="126"/>
                    <a:pt x="110" y="76"/>
                    <a:pt x="160" y="13"/>
                  </a:cubicBezTo>
                  <a:cubicBezTo>
                    <a:pt x="160" y="13"/>
                    <a:pt x="147" y="1"/>
                    <a:pt x="14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31"/>
            <p:cNvSpPr/>
            <p:nvPr/>
          </p:nvSpPr>
          <p:spPr>
            <a:xfrm>
              <a:off x="3970775" y="3131675"/>
              <a:ext cx="5350" cy="6300"/>
            </a:xfrm>
            <a:custGeom>
              <a:avLst/>
              <a:gdLst/>
              <a:ahLst/>
              <a:cxnLst/>
              <a:rect l="l" t="t" r="r" b="b"/>
              <a:pathLst>
                <a:path w="214" h="252" extrusionOk="0">
                  <a:moveTo>
                    <a:pt x="201" y="1"/>
                  </a:moveTo>
                  <a:cubicBezTo>
                    <a:pt x="138" y="76"/>
                    <a:pt x="63" y="151"/>
                    <a:pt x="0" y="227"/>
                  </a:cubicBezTo>
                  <a:cubicBezTo>
                    <a:pt x="0" y="239"/>
                    <a:pt x="13" y="252"/>
                    <a:pt x="25" y="252"/>
                  </a:cubicBezTo>
                  <a:cubicBezTo>
                    <a:pt x="88" y="176"/>
                    <a:pt x="151" y="101"/>
                    <a:pt x="214" y="13"/>
                  </a:cubicBezTo>
                  <a:cubicBezTo>
                    <a:pt x="214" y="13"/>
                    <a:pt x="214" y="1"/>
                    <a:pt x="201"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31"/>
            <p:cNvSpPr/>
            <p:nvPr/>
          </p:nvSpPr>
          <p:spPr>
            <a:xfrm>
              <a:off x="3956975" y="3125275"/>
              <a:ext cx="5975" cy="6750"/>
            </a:xfrm>
            <a:custGeom>
              <a:avLst/>
              <a:gdLst/>
              <a:ahLst/>
              <a:cxnLst/>
              <a:rect l="l" t="t" r="r" b="b"/>
              <a:pathLst>
                <a:path w="239" h="270" extrusionOk="0">
                  <a:moveTo>
                    <a:pt x="229" y="0"/>
                  </a:moveTo>
                  <a:cubicBezTo>
                    <a:pt x="227" y="0"/>
                    <a:pt x="226" y="2"/>
                    <a:pt x="226" y="6"/>
                  </a:cubicBezTo>
                  <a:cubicBezTo>
                    <a:pt x="163" y="81"/>
                    <a:pt x="75" y="169"/>
                    <a:pt x="13" y="244"/>
                  </a:cubicBezTo>
                  <a:cubicBezTo>
                    <a:pt x="0" y="257"/>
                    <a:pt x="25" y="269"/>
                    <a:pt x="25" y="269"/>
                  </a:cubicBezTo>
                  <a:cubicBezTo>
                    <a:pt x="113" y="194"/>
                    <a:pt x="176" y="106"/>
                    <a:pt x="239" y="18"/>
                  </a:cubicBezTo>
                  <a:cubicBezTo>
                    <a:pt x="239" y="9"/>
                    <a:pt x="232" y="0"/>
                    <a:pt x="229"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31"/>
            <p:cNvSpPr/>
            <p:nvPr/>
          </p:nvSpPr>
          <p:spPr>
            <a:xfrm>
              <a:off x="3944725" y="3119625"/>
              <a:ext cx="4325" cy="9250"/>
            </a:xfrm>
            <a:custGeom>
              <a:avLst/>
              <a:gdLst/>
              <a:ahLst/>
              <a:cxnLst/>
              <a:rect l="l" t="t" r="r" b="b"/>
              <a:pathLst>
                <a:path w="173" h="370" extrusionOk="0">
                  <a:moveTo>
                    <a:pt x="162" y="1"/>
                  </a:moveTo>
                  <a:cubicBezTo>
                    <a:pt x="159" y="1"/>
                    <a:pt x="155" y="2"/>
                    <a:pt x="151" y="6"/>
                  </a:cubicBezTo>
                  <a:cubicBezTo>
                    <a:pt x="89" y="106"/>
                    <a:pt x="1" y="232"/>
                    <a:pt x="1" y="357"/>
                  </a:cubicBezTo>
                  <a:cubicBezTo>
                    <a:pt x="1" y="370"/>
                    <a:pt x="13" y="370"/>
                    <a:pt x="13" y="370"/>
                  </a:cubicBezTo>
                  <a:cubicBezTo>
                    <a:pt x="51" y="244"/>
                    <a:pt x="114" y="131"/>
                    <a:pt x="164" y="18"/>
                  </a:cubicBezTo>
                  <a:cubicBezTo>
                    <a:pt x="173" y="9"/>
                    <a:pt x="169" y="1"/>
                    <a:pt x="16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31"/>
            <p:cNvSpPr/>
            <p:nvPr/>
          </p:nvSpPr>
          <p:spPr>
            <a:xfrm>
              <a:off x="3987700" y="3154900"/>
              <a:ext cx="6625" cy="2525"/>
            </a:xfrm>
            <a:custGeom>
              <a:avLst/>
              <a:gdLst/>
              <a:ahLst/>
              <a:cxnLst/>
              <a:rect l="l" t="t" r="r" b="b"/>
              <a:pathLst>
                <a:path w="265" h="101" extrusionOk="0">
                  <a:moveTo>
                    <a:pt x="252" y="0"/>
                  </a:moveTo>
                  <a:cubicBezTo>
                    <a:pt x="177" y="38"/>
                    <a:pt x="89" y="50"/>
                    <a:pt x="1" y="88"/>
                  </a:cubicBezTo>
                  <a:cubicBezTo>
                    <a:pt x="1" y="88"/>
                    <a:pt x="1" y="101"/>
                    <a:pt x="13" y="101"/>
                  </a:cubicBezTo>
                  <a:cubicBezTo>
                    <a:pt x="101" y="88"/>
                    <a:pt x="177" y="63"/>
                    <a:pt x="264" y="25"/>
                  </a:cubicBezTo>
                  <a:cubicBezTo>
                    <a:pt x="264" y="25"/>
                    <a:pt x="264" y="0"/>
                    <a:pt x="252"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31"/>
            <p:cNvSpPr/>
            <p:nvPr/>
          </p:nvSpPr>
          <p:spPr>
            <a:xfrm>
              <a:off x="3988350" y="3158650"/>
              <a:ext cx="9100" cy="2550"/>
            </a:xfrm>
            <a:custGeom>
              <a:avLst/>
              <a:gdLst/>
              <a:ahLst/>
              <a:cxnLst/>
              <a:rect l="l" t="t" r="r" b="b"/>
              <a:pathLst>
                <a:path w="364" h="102" extrusionOk="0">
                  <a:moveTo>
                    <a:pt x="339" y="1"/>
                  </a:moveTo>
                  <a:cubicBezTo>
                    <a:pt x="226" y="39"/>
                    <a:pt x="113" y="51"/>
                    <a:pt x="13" y="89"/>
                  </a:cubicBezTo>
                  <a:cubicBezTo>
                    <a:pt x="0" y="89"/>
                    <a:pt x="0" y="101"/>
                    <a:pt x="13" y="101"/>
                  </a:cubicBezTo>
                  <a:cubicBezTo>
                    <a:pt x="126" y="101"/>
                    <a:pt x="238" y="64"/>
                    <a:pt x="351" y="26"/>
                  </a:cubicBezTo>
                  <a:cubicBezTo>
                    <a:pt x="364" y="26"/>
                    <a:pt x="351" y="1"/>
                    <a:pt x="339"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31"/>
            <p:cNvSpPr/>
            <p:nvPr/>
          </p:nvSpPr>
          <p:spPr>
            <a:xfrm>
              <a:off x="3931875" y="3127275"/>
              <a:ext cx="59950" cy="47100"/>
            </a:xfrm>
            <a:custGeom>
              <a:avLst/>
              <a:gdLst/>
              <a:ahLst/>
              <a:cxnLst/>
              <a:rect l="l" t="t" r="r" b="b"/>
              <a:pathLst>
                <a:path w="2398" h="1884" extrusionOk="0">
                  <a:moveTo>
                    <a:pt x="590" y="1"/>
                  </a:moveTo>
                  <a:cubicBezTo>
                    <a:pt x="465" y="1"/>
                    <a:pt x="352" y="14"/>
                    <a:pt x="239" y="51"/>
                  </a:cubicBezTo>
                  <a:cubicBezTo>
                    <a:pt x="138" y="76"/>
                    <a:pt x="38" y="152"/>
                    <a:pt x="13" y="252"/>
                  </a:cubicBezTo>
                  <a:cubicBezTo>
                    <a:pt x="0" y="302"/>
                    <a:pt x="13" y="340"/>
                    <a:pt x="13" y="377"/>
                  </a:cubicBezTo>
                  <a:cubicBezTo>
                    <a:pt x="38" y="515"/>
                    <a:pt x="126" y="641"/>
                    <a:pt x="214" y="754"/>
                  </a:cubicBezTo>
                  <a:cubicBezTo>
                    <a:pt x="402" y="980"/>
                    <a:pt x="628" y="1155"/>
                    <a:pt x="879" y="1268"/>
                  </a:cubicBezTo>
                  <a:lnTo>
                    <a:pt x="1594" y="1883"/>
                  </a:lnTo>
                  <a:cubicBezTo>
                    <a:pt x="1757" y="1883"/>
                    <a:pt x="1933" y="1871"/>
                    <a:pt x="2083" y="1795"/>
                  </a:cubicBezTo>
                  <a:cubicBezTo>
                    <a:pt x="2246" y="1720"/>
                    <a:pt x="2385" y="1570"/>
                    <a:pt x="2397" y="1381"/>
                  </a:cubicBezTo>
                  <a:cubicBezTo>
                    <a:pt x="2397" y="1206"/>
                    <a:pt x="2284" y="1055"/>
                    <a:pt x="2171" y="917"/>
                  </a:cubicBezTo>
                  <a:cubicBezTo>
                    <a:pt x="1958" y="679"/>
                    <a:pt x="1732" y="453"/>
                    <a:pt x="1468" y="290"/>
                  </a:cubicBezTo>
                  <a:cubicBezTo>
                    <a:pt x="1205" y="126"/>
                    <a:pt x="904" y="14"/>
                    <a:pt x="59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31"/>
            <p:cNvSpPr/>
            <p:nvPr/>
          </p:nvSpPr>
          <p:spPr>
            <a:xfrm>
              <a:off x="3967625" y="3158025"/>
              <a:ext cx="42700" cy="18550"/>
            </a:xfrm>
            <a:custGeom>
              <a:avLst/>
              <a:gdLst/>
              <a:ahLst/>
              <a:cxnLst/>
              <a:rect l="l" t="t" r="r" b="b"/>
              <a:pathLst>
                <a:path w="1708" h="742" extrusionOk="0">
                  <a:moveTo>
                    <a:pt x="1370" y="0"/>
                  </a:moveTo>
                  <a:cubicBezTo>
                    <a:pt x="1285" y="0"/>
                    <a:pt x="1199" y="14"/>
                    <a:pt x="1118" y="38"/>
                  </a:cubicBezTo>
                  <a:cubicBezTo>
                    <a:pt x="992" y="76"/>
                    <a:pt x="879" y="126"/>
                    <a:pt x="754" y="189"/>
                  </a:cubicBezTo>
                  <a:cubicBezTo>
                    <a:pt x="503" y="314"/>
                    <a:pt x="252" y="427"/>
                    <a:pt x="1" y="553"/>
                  </a:cubicBezTo>
                  <a:lnTo>
                    <a:pt x="490" y="741"/>
                  </a:lnTo>
                  <a:cubicBezTo>
                    <a:pt x="666" y="641"/>
                    <a:pt x="854" y="616"/>
                    <a:pt x="1055" y="578"/>
                  </a:cubicBezTo>
                  <a:cubicBezTo>
                    <a:pt x="1243" y="540"/>
                    <a:pt x="1444" y="490"/>
                    <a:pt x="1582" y="365"/>
                  </a:cubicBezTo>
                  <a:cubicBezTo>
                    <a:pt x="1657" y="302"/>
                    <a:pt x="1707" y="214"/>
                    <a:pt x="1682" y="139"/>
                  </a:cubicBezTo>
                  <a:cubicBezTo>
                    <a:pt x="1657" y="64"/>
                    <a:pt x="1582" y="38"/>
                    <a:pt x="1507" y="13"/>
                  </a:cubicBezTo>
                  <a:cubicBezTo>
                    <a:pt x="1462" y="4"/>
                    <a:pt x="1416" y="0"/>
                    <a:pt x="1370"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31"/>
            <p:cNvSpPr/>
            <p:nvPr/>
          </p:nvSpPr>
          <p:spPr>
            <a:xfrm>
              <a:off x="3962925" y="3145475"/>
              <a:ext cx="34850" cy="27025"/>
            </a:xfrm>
            <a:custGeom>
              <a:avLst/>
              <a:gdLst/>
              <a:ahLst/>
              <a:cxnLst/>
              <a:rect l="l" t="t" r="r" b="b"/>
              <a:pathLst>
                <a:path w="1394" h="1081" extrusionOk="0">
                  <a:moveTo>
                    <a:pt x="1306" y="1"/>
                  </a:moveTo>
                  <a:cubicBezTo>
                    <a:pt x="1268" y="1"/>
                    <a:pt x="1230" y="1"/>
                    <a:pt x="1193" y="13"/>
                  </a:cubicBezTo>
                  <a:cubicBezTo>
                    <a:pt x="1067" y="38"/>
                    <a:pt x="904" y="101"/>
                    <a:pt x="804" y="164"/>
                  </a:cubicBezTo>
                  <a:cubicBezTo>
                    <a:pt x="503" y="352"/>
                    <a:pt x="226" y="578"/>
                    <a:pt x="1" y="842"/>
                  </a:cubicBezTo>
                  <a:lnTo>
                    <a:pt x="277" y="1080"/>
                  </a:lnTo>
                  <a:cubicBezTo>
                    <a:pt x="339" y="1067"/>
                    <a:pt x="402" y="1030"/>
                    <a:pt x="465" y="992"/>
                  </a:cubicBezTo>
                  <a:cubicBezTo>
                    <a:pt x="703" y="854"/>
                    <a:pt x="942" y="704"/>
                    <a:pt x="1155" y="515"/>
                  </a:cubicBezTo>
                  <a:cubicBezTo>
                    <a:pt x="1268" y="402"/>
                    <a:pt x="1381" y="277"/>
                    <a:pt x="1393" y="126"/>
                  </a:cubicBezTo>
                  <a:cubicBezTo>
                    <a:pt x="1393" y="101"/>
                    <a:pt x="1393" y="89"/>
                    <a:pt x="1393" y="64"/>
                  </a:cubicBezTo>
                  <a:cubicBezTo>
                    <a:pt x="1381" y="38"/>
                    <a:pt x="1343" y="13"/>
                    <a:pt x="1306"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31"/>
            <p:cNvSpPr/>
            <p:nvPr/>
          </p:nvSpPr>
          <p:spPr>
            <a:xfrm>
              <a:off x="3951950" y="3133825"/>
              <a:ext cx="36100" cy="32700"/>
            </a:xfrm>
            <a:custGeom>
              <a:avLst/>
              <a:gdLst/>
              <a:ahLst/>
              <a:cxnLst/>
              <a:rect l="l" t="t" r="r" b="b"/>
              <a:pathLst>
                <a:path w="1444" h="1308" extrusionOk="0">
                  <a:moveTo>
                    <a:pt x="1315" y="1"/>
                  </a:moveTo>
                  <a:cubicBezTo>
                    <a:pt x="1288" y="1"/>
                    <a:pt x="1259" y="8"/>
                    <a:pt x="1230" y="15"/>
                  </a:cubicBezTo>
                  <a:cubicBezTo>
                    <a:pt x="1105" y="53"/>
                    <a:pt x="992" y="128"/>
                    <a:pt x="891" y="216"/>
                  </a:cubicBezTo>
                  <a:cubicBezTo>
                    <a:pt x="565" y="454"/>
                    <a:pt x="276" y="730"/>
                    <a:pt x="0" y="1019"/>
                  </a:cubicBezTo>
                  <a:lnTo>
                    <a:pt x="502" y="1308"/>
                  </a:lnTo>
                  <a:cubicBezTo>
                    <a:pt x="665" y="1132"/>
                    <a:pt x="816" y="994"/>
                    <a:pt x="992" y="818"/>
                  </a:cubicBezTo>
                  <a:cubicBezTo>
                    <a:pt x="1167" y="643"/>
                    <a:pt x="1331" y="442"/>
                    <a:pt x="1406" y="216"/>
                  </a:cubicBezTo>
                  <a:cubicBezTo>
                    <a:pt x="1431" y="141"/>
                    <a:pt x="1443" y="40"/>
                    <a:pt x="1368" y="15"/>
                  </a:cubicBezTo>
                  <a:cubicBezTo>
                    <a:pt x="1352" y="4"/>
                    <a:pt x="1334" y="1"/>
                    <a:pt x="1315"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31"/>
            <p:cNvSpPr/>
            <p:nvPr/>
          </p:nvSpPr>
          <p:spPr>
            <a:xfrm>
              <a:off x="3942225" y="3124950"/>
              <a:ext cx="33600" cy="34350"/>
            </a:xfrm>
            <a:custGeom>
              <a:avLst/>
              <a:gdLst/>
              <a:ahLst/>
              <a:cxnLst/>
              <a:rect l="l" t="t" r="r" b="b"/>
              <a:pathLst>
                <a:path w="1344" h="1374" extrusionOk="0">
                  <a:moveTo>
                    <a:pt x="1169" y="1"/>
                  </a:moveTo>
                  <a:cubicBezTo>
                    <a:pt x="1081" y="1"/>
                    <a:pt x="992" y="50"/>
                    <a:pt x="916" y="107"/>
                  </a:cubicBezTo>
                  <a:cubicBezTo>
                    <a:pt x="553" y="345"/>
                    <a:pt x="276" y="696"/>
                    <a:pt x="0" y="1035"/>
                  </a:cubicBezTo>
                  <a:lnTo>
                    <a:pt x="389" y="1374"/>
                  </a:lnTo>
                  <a:cubicBezTo>
                    <a:pt x="703" y="1123"/>
                    <a:pt x="967" y="834"/>
                    <a:pt x="1180" y="521"/>
                  </a:cubicBezTo>
                  <a:cubicBezTo>
                    <a:pt x="1255" y="395"/>
                    <a:pt x="1318" y="270"/>
                    <a:pt x="1331" y="132"/>
                  </a:cubicBezTo>
                  <a:cubicBezTo>
                    <a:pt x="1343" y="119"/>
                    <a:pt x="1343" y="94"/>
                    <a:pt x="1331" y="69"/>
                  </a:cubicBezTo>
                  <a:cubicBezTo>
                    <a:pt x="1318" y="44"/>
                    <a:pt x="1293" y="19"/>
                    <a:pt x="1255" y="19"/>
                  </a:cubicBezTo>
                  <a:cubicBezTo>
                    <a:pt x="1227" y="6"/>
                    <a:pt x="1198" y="1"/>
                    <a:pt x="1169"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31"/>
            <p:cNvSpPr/>
            <p:nvPr/>
          </p:nvSpPr>
          <p:spPr>
            <a:xfrm>
              <a:off x="3936575" y="3114975"/>
              <a:ext cx="23550" cy="35550"/>
            </a:xfrm>
            <a:custGeom>
              <a:avLst/>
              <a:gdLst/>
              <a:ahLst/>
              <a:cxnLst/>
              <a:rect l="l" t="t" r="r" b="b"/>
              <a:pathLst>
                <a:path w="942" h="1422" extrusionOk="0">
                  <a:moveTo>
                    <a:pt x="826" y="0"/>
                  </a:moveTo>
                  <a:cubicBezTo>
                    <a:pt x="792" y="0"/>
                    <a:pt x="751" y="24"/>
                    <a:pt x="716" y="41"/>
                  </a:cubicBezTo>
                  <a:cubicBezTo>
                    <a:pt x="640" y="91"/>
                    <a:pt x="565" y="167"/>
                    <a:pt x="515" y="229"/>
                  </a:cubicBezTo>
                  <a:cubicBezTo>
                    <a:pt x="289" y="493"/>
                    <a:pt x="113" y="794"/>
                    <a:pt x="0" y="1108"/>
                  </a:cubicBezTo>
                  <a:lnTo>
                    <a:pt x="226" y="1422"/>
                  </a:lnTo>
                  <a:cubicBezTo>
                    <a:pt x="377" y="1258"/>
                    <a:pt x="528" y="1095"/>
                    <a:pt x="653" y="920"/>
                  </a:cubicBezTo>
                  <a:cubicBezTo>
                    <a:pt x="779" y="744"/>
                    <a:pt x="879" y="543"/>
                    <a:pt x="929" y="330"/>
                  </a:cubicBezTo>
                  <a:cubicBezTo>
                    <a:pt x="942" y="255"/>
                    <a:pt x="942" y="179"/>
                    <a:pt x="929" y="104"/>
                  </a:cubicBezTo>
                  <a:cubicBezTo>
                    <a:pt x="917" y="66"/>
                    <a:pt x="904" y="29"/>
                    <a:pt x="866" y="16"/>
                  </a:cubicBezTo>
                  <a:cubicBezTo>
                    <a:pt x="855" y="5"/>
                    <a:pt x="841" y="0"/>
                    <a:pt x="826"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31"/>
            <p:cNvSpPr/>
            <p:nvPr/>
          </p:nvSpPr>
          <p:spPr>
            <a:xfrm>
              <a:off x="3930625" y="3105300"/>
              <a:ext cx="16325" cy="37700"/>
            </a:xfrm>
            <a:custGeom>
              <a:avLst/>
              <a:gdLst/>
              <a:ahLst/>
              <a:cxnLst/>
              <a:rect l="l" t="t" r="r" b="b"/>
              <a:pathLst>
                <a:path w="653" h="1508" extrusionOk="0">
                  <a:moveTo>
                    <a:pt x="462" y="0"/>
                  </a:moveTo>
                  <a:cubicBezTo>
                    <a:pt x="425" y="0"/>
                    <a:pt x="387" y="11"/>
                    <a:pt x="364" y="27"/>
                  </a:cubicBezTo>
                  <a:cubicBezTo>
                    <a:pt x="314" y="64"/>
                    <a:pt x="289" y="102"/>
                    <a:pt x="251" y="152"/>
                  </a:cubicBezTo>
                  <a:cubicBezTo>
                    <a:pt x="63" y="491"/>
                    <a:pt x="25" y="893"/>
                    <a:pt x="0" y="1294"/>
                  </a:cubicBezTo>
                  <a:lnTo>
                    <a:pt x="251" y="1507"/>
                  </a:lnTo>
                  <a:cubicBezTo>
                    <a:pt x="364" y="1269"/>
                    <a:pt x="477" y="1031"/>
                    <a:pt x="552" y="780"/>
                  </a:cubicBezTo>
                  <a:cubicBezTo>
                    <a:pt x="615" y="579"/>
                    <a:pt x="653" y="353"/>
                    <a:pt x="602" y="152"/>
                  </a:cubicBezTo>
                  <a:cubicBezTo>
                    <a:pt x="590" y="102"/>
                    <a:pt x="565" y="39"/>
                    <a:pt x="527" y="14"/>
                  </a:cubicBezTo>
                  <a:cubicBezTo>
                    <a:pt x="508" y="5"/>
                    <a:pt x="485" y="0"/>
                    <a:pt x="462"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31"/>
            <p:cNvSpPr/>
            <p:nvPr/>
          </p:nvSpPr>
          <p:spPr>
            <a:xfrm>
              <a:off x="3934075" y="3116500"/>
              <a:ext cx="6600" cy="17950"/>
            </a:xfrm>
            <a:custGeom>
              <a:avLst/>
              <a:gdLst/>
              <a:ahLst/>
              <a:cxnLst/>
              <a:rect l="l" t="t" r="r" b="b"/>
              <a:pathLst>
                <a:path w="264" h="718" extrusionOk="0">
                  <a:moveTo>
                    <a:pt x="174" y="0"/>
                  </a:moveTo>
                  <a:cubicBezTo>
                    <a:pt x="161" y="0"/>
                    <a:pt x="143" y="9"/>
                    <a:pt x="126" y="18"/>
                  </a:cubicBezTo>
                  <a:cubicBezTo>
                    <a:pt x="113" y="30"/>
                    <a:pt x="88" y="56"/>
                    <a:pt x="75" y="81"/>
                  </a:cubicBezTo>
                  <a:cubicBezTo>
                    <a:pt x="0" y="319"/>
                    <a:pt x="50" y="507"/>
                    <a:pt x="75" y="708"/>
                  </a:cubicBezTo>
                  <a:cubicBezTo>
                    <a:pt x="75" y="714"/>
                    <a:pt x="82" y="717"/>
                    <a:pt x="89" y="717"/>
                  </a:cubicBezTo>
                  <a:cubicBezTo>
                    <a:pt x="97" y="717"/>
                    <a:pt x="107" y="714"/>
                    <a:pt x="113" y="708"/>
                  </a:cubicBezTo>
                  <a:cubicBezTo>
                    <a:pt x="163" y="583"/>
                    <a:pt x="264" y="294"/>
                    <a:pt x="264" y="118"/>
                  </a:cubicBezTo>
                  <a:cubicBezTo>
                    <a:pt x="251" y="68"/>
                    <a:pt x="239" y="5"/>
                    <a:pt x="188" y="5"/>
                  </a:cubicBezTo>
                  <a:cubicBezTo>
                    <a:pt x="185" y="2"/>
                    <a:pt x="180" y="0"/>
                    <a:pt x="174"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31"/>
            <p:cNvSpPr/>
            <p:nvPr/>
          </p:nvSpPr>
          <p:spPr>
            <a:xfrm>
              <a:off x="3982075" y="3162600"/>
              <a:ext cx="17900" cy="8325"/>
            </a:xfrm>
            <a:custGeom>
              <a:avLst/>
              <a:gdLst/>
              <a:ahLst/>
              <a:cxnLst/>
              <a:rect l="l" t="t" r="r" b="b"/>
              <a:pathLst>
                <a:path w="716" h="333" extrusionOk="0">
                  <a:moveTo>
                    <a:pt x="599" y="1"/>
                  </a:moveTo>
                  <a:cubicBezTo>
                    <a:pt x="592" y="1"/>
                    <a:pt x="585" y="2"/>
                    <a:pt x="577" y="6"/>
                  </a:cubicBezTo>
                  <a:cubicBezTo>
                    <a:pt x="314" y="44"/>
                    <a:pt x="176" y="182"/>
                    <a:pt x="13" y="307"/>
                  </a:cubicBezTo>
                  <a:cubicBezTo>
                    <a:pt x="0" y="320"/>
                    <a:pt x="13" y="332"/>
                    <a:pt x="25" y="332"/>
                  </a:cubicBezTo>
                  <a:cubicBezTo>
                    <a:pt x="151" y="320"/>
                    <a:pt x="477" y="282"/>
                    <a:pt x="627" y="182"/>
                  </a:cubicBezTo>
                  <a:cubicBezTo>
                    <a:pt x="665" y="157"/>
                    <a:pt x="715" y="119"/>
                    <a:pt x="703" y="69"/>
                  </a:cubicBezTo>
                  <a:cubicBezTo>
                    <a:pt x="690" y="44"/>
                    <a:pt x="678" y="31"/>
                    <a:pt x="653" y="19"/>
                  </a:cubicBezTo>
                  <a:cubicBezTo>
                    <a:pt x="635" y="10"/>
                    <a:pt x="617" y="1"/>
                    <a:pt x="599"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31"/>
            <p:cNvSpPr/>
            <p:nvPr/>
          </p:nvSpPr>
          <p:spPr>
            <a:xfrm>
              <a:off x="3971400" y="3151825"/>
              <a:ext cx="20100" cy="13125"/>
            </a:xfrm>
            <a:custGeom>
              <a:avLst/>
              <a:gdLst/>
              <a:ahLst/>
              <a:cxnLst/>
              <a:rect l="l" t="t" r="r" b="b"/>
              <a:pathLst>
                <a:path w="804" h="525" extrusionOk="0">
                  <a:moveTo>
                    <a:pt x="673" y="1"/>
                  </a:moveTo>
                  <a:cubicBezTo>
                    <a:pt x="656" y="1"/>
                    <a:pt x="640" y="4"/>
                    <a:pt x="628" y="10"/>
                  </a:cubicBezTo>
                  <a:cubicBezTo>
                    <a:pt x="327" y="123"/>
                    <a:pt x="189" y="312"/>
                    <a:pt x="13" y="500"/>
                  </a:cubicBezTo>
                  <a:cubicBezTo>
                    <a:pt x="0" y="512"/>
                    <a:pt x="13" y="525"/>
                    <a:pt x="25" y="525"/>
                  </a:cubicBezTo>
                  <a:cubicBezTo>
                    <a:pt x="151" y="487"/>
                    <a:pt x="565" y="349"/>
                    <a:pt x="728" y="199"/>
                  </a:cubicBezTo>
                  <a:cubicBezTo>
                    <a:pt x="766" y="161"/>
                    <a:pt x="804" y="111"/>
                    <a:pt x="791" y="61"/>
                  </a:cubicBezTo>
                  <a:cubicBezTo>
                    <a:pt x="791" y="35"/>
                    <a:pt x="753" y="10"/>
                    <a:pt x="728" y="10"/>
                  </a:cubicBezTo>
                  <a:cubicBezTo>
                    <a:pt x="709" y="4"/>
                    <a:pt x="691" y="1"/>
                    <a:pt x="673"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31"/>
            <p:cNvSpPr/>
            <p:nvPr/>
          </p:nvSpPr>
          <p:spPr>
            <a:xfrm>
              <a:off x="3944425" y="3122700"/>
              <a:ext cx="11625" cy="20200"/>
            </a:xfrm>
            <a:custGeom>
              <a:avLst/>
              <a:gdLst/>
              <a:ahLst/>
              <a:cxnLst/>
              <a:rect l="l" t="t" r="r" b="b"/>
              <a:pathLst>
                <a:path w="465" h="808" extrusionOk="0">
                  <a:moveTo>
                    <a:pt x="375" y="0"/>
                  </a:moveTo>
                  <a:cubicBezTo>
                    <a:pt x="362" y="0"/>
                    <a:pt x="349" y="3"/>
                    <a:pt x="339" y="8"/>
                  </a:cubicBezTo>
                  <a:cubicBezTo>
                    <a:pt x="301" y="21"/>
                    <a:pt x="264" y="33"/>
                    <a:pt x="251" y="59"/>
                  </a:cubicBezTo>
                  <a:cubicBezTo>
                    <a:pt x="63" y="309"/>
                    <a:pt x="50" y="548"/>
                    <a:pt x="0" y="786"/>
                  </a:cubicBezTo>
                  <a:cubicBezTo>
                    <a:pt x="0" y="801"/>
                    <a:pt x="9" y="807"/>
                    <a:pt x="18" y="807"/>
                  </a:cubicBezTo>
                  <a:cubicBezTo>
                    <a:pt x="25" y="807"/>
                    <a:pt x="33" y="804"/>
                    <a:pt x="38" y="799"/>
                  </a:cubicBezTo>
                  <a:cubicBezTo>
                    <a:pt x="126" y="686"/>
                    <a:pt x="389" y="372"/>
                    <a:pt x="439" y="159"/>
                  </a:cubicBezTo>
                  <a:cubicBezTo>
                    <a:pt x="452" y="109"/>
                    <a:pt x="465" y="59"/>
                    <a:pt x="427" y="21"/>
                  </a:cubicBezTo>
                  <a:cubicBezTo>
                    <a:pt x="412" y="6"/>
                    <a:pt x="393" y="0"/>
                    <a:pt x="375"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31"/>
            <p:cNvSpPr/>
            <p:nvPr/>
          </p:nvSpPr>
          <p:spPr>
            <a:xfrm>
              <a:off x="3961100" y="3141025"/>
              <a:ext cx="22550" cy="16500"/>
            </a:xfrm>
            <a:custGeom>
              <a:avLst/>
              <a:gdLst/>
              <a:ahLst/>
              <a:cxnLst/>
              <a:rect l="l" t="t" r="r" b="b"/>
              <a:pathLst>
                <a:path w="902" h="660" extrusionOk="0">
                  <a:moveTo>
                    <a:pt x="702" y="0"/>
                  </a:moveTo>
                  <a:cubicBezTo>
                    <a:pt x="553" y="0"/>
                    <a:pt x="418" y="136"/>
                    <a:pt x="337" y="229"/>
                  </a:cubicBezTo>
                  <a:cubicBezTo>
                    <a:pt x="212" y="355"/>
                    <a:pt x="124" y="505"/>
                    <a:pt x="11" y="643"/>
                  </a:cubicBezTo>
                  <a:cubicBezTo>
                    <a:pt x="1" y="643"/>
                    <a:pt x="7" y="659"/>
                    <a:pt x="22" y="659"/>
                  </a:cubicBezTo>
                  <a:cubicBezTo>
                    <a:pt x="26" y="659"/>
                    <a:pt x="31" y="658"/>
                    <a:pt x="36" y="656"/>
                  </a:cubicBezTo>
                  <a:cubicBezTo>
                    <a:pt x="161" y="593"/>
                    <a:pt x="525" y="405"/>
                    <a:pt x="701" y="267"/>
                  </a:cubicBezTo>
                  <a:cubicBezTo>
                    <a:pt x="764" y="216"/>
                    <a:pt x="902" y="28"/>
                    <a:pt x="739" y="3"/>
                  </a:cubicBezTo>
                  <a:cubicBezTo>
                    <a:pt x="726" y="1"/>
                    <a:pt x="714" y="0"/>
                    <a:pt x="702"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31"/>
            <p:cNvSpPr/>
            <p:nvPr/>
          </p:nvSpPr>
          <p:spPr>
            <a:xfrm>
              <a:off x="3953600" y="3130750"/>
              <a:ext cx="18450" cy="19100"/>
            </a:xfrm>
            <a:custGeom>
              <a:avLst/>
              <a:gdLst/>
              <a:ahLst/>
              <a:cxnLst/>
              <a:rect l="l" t="t" r="r" b="b"/>
              <a:pathLst>
                <a:path w="738" h="764" extrusionOk="0">
                  <a:moveTo>
                    <a:pt x="562" y="0"/>
                  </a:moveTo>
                  <a:cubicBezTo>
                    <a:pt x="399" y="13"/>
                    <a:pt x="286" y="188"/>
                    <a:pt x="210" y="314"/>
                  </a:cubicBezTo>
                  <a:cubicBezTo>
                    <a:pt x="135" y="439"/>
                    <a:pt x="72" y="590"/>
                    <a:pt x="10" y="728"/>
                  </a:cubicBezTo>
                  <a:cubicBezTo>
                    <a:pt x="1" y="746"/>
                    <a:pt x="17" y="763"/>
                    <a:pt x="32" y="763"/>
                  </a:cubicBezTo>
                  <a:cubicBezTo>
                    <a:pt x="38" y="763"/>
                    <a:pt x="44" y="760"/>
                    <a:pt x="47" y="753"/>
                  </a:cubicBezTo>
                  <a:cubicBezTo>
                    <a:pt x="185" y="653"/>
                    <a:pt x="449" y="427"/>
                    <a:pt x="574" y="264"/>
                  </a:cubicBezTo>
                  <a:cubicBezTo>
                    <a:pt x="637" y="201"/>
                    <a:pt x="737" y="0"/>
                    <a:pt x="562"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31"/>
            <p:cNvSpPr/>
            <p:nvPr/>
          </p:nvSpPr>
          <p:spPr>
            <a:xfrm>
              <a:off x="3983625" y="3172375"/>
              <a:ext cx="4100" cy="1050"/>
            </a:xfrm>
            <a:custGeom>
              <a:avLst/>
              <a:gdLst/>
              <a:ahLst/>
              <a:cxnLst/>
              <a:rect l="l" t="t" r="r" b="b"/>
              <a:pathLst>
                <a:path w="164" h="42" extrusionOk="0">
                  <a:moveTo>
                    <a:pt x="157" y="1"/>
                  </a:moveTo>
                  <a:cubicBezTo>
                    <a:pt x="156" y="1"/>
                    <a:pt x="154" y="2"/>
                    <a:pt x="151" y="4"/>
                  </a:cubicBezTo>
                  <a:cubicBezTo>
                    <a:pt x="101" y="4"/>
                    <a:pt x="51" y="17"/>
                    <a:pt x="1" y="29"/>
                  </a:cubicBezTo>
                  <a:cubicBezTo>
                    <a:pt x="1" y="29"/>
                    <a:pt x="1" y="42"/>
                    <a:pt x="13" y="42"/>
                  </a:cubicBezTo>
                  <a:cubicBezTo>
                    <a:pt x="51" y="42"/>
                    <a:pt x="101" y="29"/>
                    <a:pt x="151" y="17"/>
                  </a:cubicBezTo>
                  <a:cubicBezTo>
                    <a:pt x="161" y="17"/>
                    <a:pt x="163" y="1"/>
                    <a:pt x="15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31"/>
            <p:cNvSpPr/>
            <p:nvPr/>
          </p:nvSpPr>
          <p:spPr>
            <a:xfrm>
              <a:off x="3980500" y="3171075"/>
              <a:ext cx="3700" cy="1425"/>
            </a:xfrm>
            <a:custGeom>
              <a:avLst/>
              <a:gdLst/>
              <a:ahLst/>
              <a:cxnLst/>
              <a:rect l="l" t="t" r="r" b="b"/>
              <a:pathLst>
                <a:path w="148" h="57" extrusionOk="0">
                  <a:moveTo>
                    <a:pt x="136" y="1"/>
                  </a:moveTo>
                  <a:cubicBezTo>
                    <a:pt x="133" y="1"/>
                    <a:pt x="129" y="2"/>
                    <a:pt x="126" y="6"/>
                  </a:cubicBezTo>
                  <a:cubicBezTo>
                    <a:pt x="88" y="18"/>
                    <a:pt x="51" y="31"/>
                    <a:pt x="13" y="43"/>
                  </a:cubicBezTo>
                  <a:cubicBezTo>
                    <a:pt x="0" y="43"/>
                    <a:pt x="0" y="56"/>
                    <a:pt x="13" y="56"/>
                  </a:cubicBezTo>
                  <a:cubicBezTo>
                    <a:pt x="63" y="56"/>
                    <a:pt x="101" y="31"/>
                    <a:pt x="138" y="18"/>
                  </a:cubicBezTo>
                  <a:cubicBezTo>
                    <a:pt x="147" y="9"/>
                    <a:pt x="144" y="1"/>
                    <a:pt x="13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31"/>
            <p:cNvSpPr/>
            <p:nvPr/>
          </p:nvSpPr>
          <p:spPr>
            <a:xfrm>
              <a:off x="3977350" y="3169825"/>
              <a:ext cx="3700" cy="1725"/>
            </a:xfrm>
            <a:custGeom>
              <a:avLst/>
              <a:gdLst/>
              <a:ahLst/>
              <a:cxnLst/>
              <a:rect l="l" t="t" r="r" b="b"/>
              <a:pathLst>
                <a:path w="148" h="69" extrusionOk="0">
                  <a:moveTo>
                    <a:pt x="141" y="0"/>
                  </a:moveTo>
                  <a:lnTo>
                    <a:pt x="141" y="0"/>
                  </a:lnTo>
                  <a:cubicBezTo>
                    <a:pt x="140" y="0"/>
                    <a:pt x="139" y="2"/>
                    <a:pt x="139" y="6"/>
                  </a:cubicBezTo>
                  <a:cubicBezTo>
                    <a:pt x="89" y="18"/>
                    <a:pt x="51" y="31"/>
                    <a:pt x="1" y="43"/>
                  </a:cubicBezTo>
                  <a:cubicBezTo>
                    <a:pt x="1" y="56"/>
                    <a:pt x="1" y="68"/>
                    <a:pt x="1" y="68"/>
                  </a:cubicBezTo>
                  <a:cubicBezTo>
                    <a:pt x="51" y="56"/>
                    <a:pt x="101" y="43"/>
                    <a:pt x="139" y="18"/>
                  </a:cubicBezTo>
                  <a:cubicBezTo>
                    <a:pt x="148" y="9"/>
                    <a:pt x="144" y="0"/>
                    <a:pt x="14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31"/>
            <p:cNvSpPr/>
            <p:nvPr/>
          </p:nvSpPr>
          <p:spPr>
            <a:xfrm>
              <a:off x="3974850" y="3168375"/>
              <a:ext cx="3475" cy="1925"/>
            </a:xfrm>
            <a:custGeom>
              <a:avLst/>
              <a:gdLst/>
              <a:ahLst/>
              <a:cxnLst/>
              <a:rect l="l" t="t" r="r" b="b"/>
              <a:pathLst>
                <a:path w="139" h="77" extrusionOk="0">
                  <a:moveTo>
                    <a:pt x="126" y="1"/>
                  </a:moveTo>
                  <a:cubicBezTo>
                    <a:pt x="88" y="13"/>
                    <a:pt x="51" y="39"/>
                    <a:pt x="13" y="64"/>
                  </a:cubicBezTo>
                  <a:cubicBezTo>
                    <a:pt x="0" y="64"/>
                    <a:pt x="0" y="76"/>
                    <a:pt x="13" y="76"/>
                  </a:cubicBezTo>
                  <a:cubicBezTo>
                    <a:pt x="51" y="51"/>
                    <a:pt x="88" y="39"/>
                    <a:pt x="138" y="13"/>
                  </a:cubicBezTo>
                  <a:cubicBezTo>
                    <a:pt x="138" y="1"/>
                    <a:pt x="138" y="1"/>
                    <a:pt x="1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31"/>
            <p:cNvSpPr/>
            <p:nvPr/>
          </p:nvSpPr>
          <p:spPr>
            <a:xfrm>
              <a:off x="3972975" y="3167125"/>
              <a:ext cx="3150" cy="2550"/>
            </a:xfrm>
            <a:custGeom>
              <a:avLst/>
              <a:gdLst/>
              <a:ahLst/>
              <a:cxnLst/>
              <a:rect l="l" t="t" r="r" b="b"/>
              <a:pathLst>
                <a:path w="126" h="102" extrusionOk="0">
                  <a:moveTo>
                    <a:pt x="113" y="1"/>
                  </a:moveTo>
                  <a:cubicBezTo>
                    <a:pt x="75" y="38"/>
                    <a:pt x="38" y="51"/>
                    <a:pt x="13" y="89"/>
                  </a:cubicBezTo>
                  <a:cubicBezTo>
                    <a:pt x="0" y="89"/>
                    <a:pt x="13" y="101"/>
                    <a:pt x="13" y="101"/>
                  </a:cubicBezTo>
                  <a:cubicBezTo>
                    <a:pt x="63" y="76"/>
                    <a:pt x="88" y="51"/>
                    <a:pt x="126" y="26"/>
                  </a:cubicBezTo>
                  <a:cubicBezTo>
                    <a:pt x="126" y="13"/>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31"/>
            <p:cNvSpPr/>
            <p:nvPr/>
          </p:nvSpPr>
          <p:spPr>
            <a:xfrm>
              <a:off x="3969825" y="3164925"/>
              <a:ext cx="4725" cy="3175"/>
            </a:xfrm>
            <a:custGeom>
              <a:avLst/>
              <a:gdLst/>
              <a:ahLst/>
              <a:cxnLst/>
              <a:rect l="l" t="t" r="r" b="b"/>
              <a:pathLst>
                <a:path w="189" h="127" extrusionOk="0">
                  <a:moveTo>
                    <a:pt x="176" y="1"/>
                  </a:moveTo>
                  <a:cubicBezTo>
                    <a:pt x="114" y="26"/>
                    <a:pt x="51" y="64"/>
                    <a:pt x="1" y="114"/>
                  </a:cubicBezTo>
                  <a:cubicBezTo>
                    <a:pt x="1" y="114"/>
                    <a:pt x="1" y="126"/>
                    <a:pt x="13" y="126"/>
                  </a:cubicBezTo>
                  <a:cubicBezTo>
                    <a:pt x="76" y="89"/>
                    <a:pt x="126" y="51"/>
                    <a:pt x="189" y="13"/>
                  </a:cubicBezTo>
                  <a:cubicBezTo>
                    <a:pt x="189" y="13"/>
                    <a:pt x="189" y="1"/>
                    <a:pt x="1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31"/>
            <p:cNvSpPr/>
            <p:nvPr/>
          </p:nvSpPr>
          <p:spPr>
            <a:xfrm>
              <a:off x="3966075" y="3163375"/>
              <a:ext cx="5350" cy="2850"/>
            </a:xfrm>
            <a:custGeom>
              <a:avLst/>
              <a:gdLst/>
              <a:ahLst/>
              <a:cxnLst/>
              <a:rect l="l" t="t" r="r" b="b"/>
              <a:pathLst>
                <a:path w="214" h="114" extrusionOk="0">
                  <a:moveTo>
                    <a:pt x="201" y="0"/>
                  </a:moveTo>
                  <a:cubicBezTo>
                    <a:pt x="138" y="38"/>
                    <a:pt x="75" y="63"/>
                    <a:pt x="0" y="100"/>
                  </a:cubicBezTo>
                  <a:cubicBezTo>
                    <a:pt x="0" y="100"/>
                    <a:pt x="0" y="113"/>
                    <a:pt x="13" y="113"/>
                  </a:cubicBezTo>
                  <a:cubicBezTo>
                    <a:pt x="88" y="88"/>
                    <a:pt x="151" y="50"/>
                    <a:pt x="213" y="13"/>
                  </a:cubicBezTo>
                  <a:cubicBezTo>
                    <a:pt x="213" y="13"/>
                    <a:pt x="213" y="0"/>
                    <a:pt x="20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31"/>
            <p:cNvSpPr/>
            <p:nvPr/>
          </p:nvSpPr>
          <p:spPr>
            <a:xfrm>
              <a:off x="3962925" y="3161975"/>
              <a:ext cx="4100" cy="2975"/>
            </a:xfrm>
            <a:custGeom>
              <a:avLst/>
              <a:gdLst/>
              <a:ahLst/>
              <a:cxnLst/>
              <a:rect l="l" t="t" r="r" b="b"/>
              <a:pathLst>
                <a:path w="164" h="119" extrusionOk="0">
                  <a:moveTo>
                    <a:pt x="151" y="0"/>
                  </a:moveTo>
                  <a:cubicBezTo>
                    <a:pt x="147" y="0"/>
                    <a:pt x="143" y="2"/>
                    <a:pt x="139" y="6"/>
                  </a:cubicBezTo>
                  <a:cubicBezTo>
                    <a:pt x="114" y="44"/>
                    <a:pt x="51" y="69"/>
                    <a:pt x="1" y="94"/>
                  </a:cubicBezTo>
                  <a:cubicBezTo>
                    <a:pt x="1" y="106"/>
                    <a:pt x="1" y="119"/>
                    <a:pt x="13" y="119"/>
                  </a:cubicBezTo>
                  <a:cubicBezTo>
                    <a:pt x="63" y="81"/>
                    <a:pt x="126" y="56"/>
                    <a:pt x="164" y="6"/>
                  </a:cubicBezTo>
                  <a:cubicBezTo>
                    <a:pt x="164" y="6"/>
                    <a:pt x="158" y="0"/>
                    <a:pt x="15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31"/>
            <p:cNvSpPr/>
            <p:nvPr/>
          </p:nvSpPr>
          <p:spPr>
            <a:xfrm>
              <a:off x="3960725" y="3159475"/>
              <a:ext cx="4650" cy="3925"/>
            </a:xfrm>
            <a:custGeom>
              <a:avLst/>
              <a:gdLst/>
              <a:ahLst/>
              <a:cxnLst/>
              <a:rect l="l" t="t" r="r" b="b"/>
              <a:pathLst>
                <a:path w="186" h="157" extrusionOk="0">
                  <a:moveTo>
                    <a:pt x="174" y="0"/>
                  </a:moveTo>
                  <a:cubicBezTo>
                    <a:pt x="171" y="0"/>
                    <a:pt x="168" y="2"/>
                    <a:pt x="164" y="6"/>
                  </a:cubicBezTo>
                  <a:cubicBezTo>
                    <a:pt x="114" y="56"/>
                    <a:pt x="63" y="93"/>
                    <a:pt x="13" y="144"/>
                  </a:cubicBezTo>
                  <a:cubicBezTo>
                    <a:pt x="1" y="144"/>
                    <a:pt x="13" y="156"/>
                    <a:pt x="26" y="156"/>
                  </a:cubicBezTo>
                  <a:cubicBezTo>
                    <a:pt x="89" y="118"/>
                    <a:pt x="139" y="68"/>
                    <a:pt x="176" y="18"/>
                  </a:cubicBezTo>
                  <a:cubicBezTo>
                    <a:pt x="185" y="9"/>
                    <a:pt x="182" y="0"/>
                    <a:pt x="17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31"/>
            <p:cNvSpPr/>
            <p:nvPr/>
          </p:nvSpPr>
          <p:spPr>
            <a:xfrm>
              <a:off x="3957900" y="3158350"/>
              <a:ext cx="4100" cy="3150"/>
            </a:xfrm>
            <a:custGeom>
              <a:avLst/>
              <a:gdLst/>
              <a:ahLst/>
              <a:cxnLst/>
              <a:rect l="l" t="t" r="r" b="b"/>
              <a:pathLst>
                <a:path w="164" h="126" extrusionOk="0">
                  <a:moveTo>
                    <a:pt x="139" y="0"/>
                  </a:moveTo>
                  <a:cubicBezTo>
                    <a:pt x="101" y="38"/>
                    <a:pt x="64" y="76"/>
                    <a:pt x="13" y="101"/>
                  </a:cubicBezTo>
                  <a:cubicBezTo>
                    <a:pt x="1" y="113"/>
                    <a:pt x="13" y="126"/>
                    <a:pt x="26" y="126"/>
                  </a:cubicBezTo>
                  <a:cubicBezTo>
                    <a:pt x="76" y="101"/>
                    <a:pt x="114" y="63"/>
                    <a:pt x="151" y="13"/>
                  </a:cubicBezTo>
                  <a:cubicBezTo>
                    <a:pt x="164" y="13"/>
                    <a:pt x="151" y="0"/>
                    <a:pt x="13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31"/>
            <p:cNvSpPr/>
            <p:nvPr/>
          </p:nvSpPr>
          <p:spPr>
            <a:xfrm>
              <a:off x="3955400" y="3155400"/>
              <a:ext cx="4950" cy="4350"/>
            </a:xfrm>
            <a:custGeom>
              <a:avLst/>
              <a:gdLst/>
              <a:ahLst/>
              <a:cxnLst/>
              <a:rect l="l" t="t" r="r" b="b"/>
              <a:pathLst>
                <a:path w="198" h="174" extrusionOk="0">
                  <a:moveTo>
                    <a:pt x="186" y="0"/>
                  </a:moveTo>
                  <a:cubicBezTo>
                    <a:pt x="183" y="0"/>
                    <a:pt x="180" y="2"/>
                    <a:pt x="176" y="5"/>
                  </a:cubicBezTo>
                  <a:cubicBezTo>
                    <a:pt x="113" y="56"/>
                    <a:pt x="51" y="106"/>
                    <a:pt x="0" y="156"/>
                  </a:cubicBezTo>
                  <a:cubicBezTo>
                    <a:pt x="0" y="165"/>
                    <a:pt x="0" y="174"/>
                    <a:pt x="5" y="174"/>
                  </a:cubicBezTo>
                  <a:cubicBezTo>
                    <a:pt x="7" y="174"/>
                    <a:pt x="9" y="172"/>
                    <a:pt x="13" y="169"/>
                  </a:cubicBezTo>
                  <a:cubicBezTo>
                    <a:pt x="76" y="131"/>
                    <a:pt x="126" y="68"/>
                    <a:pt x="189" y="18"/>
                  </a:cubicBezTo>
                  <a:cubicBezTo>
                    <a:pt x="198" y="9"/>
                    <a:pt x="194" y="0"/>
                    <a:pt x="18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3952250" y="3152575"/>
              <a:ext cx="6300" cy="5175"/>
            </a:xfrm>
            <a:custGeom>
              <a:avLst/>
              <a:gdLst/>
              <a:ahLst/>
              <a:cxnLst/>
              <a:rect l="l" t="t" r="r" b="b"/>
              <a:pathLst>
                <a:path w="252" h="207" extrusionOk="0">
                  <a:moveTo>
                    <a:pt x="247" y="0"/>
                  </a:moveTo>
                  <a:cubicBezTo>
                    <a:pt x="246" y="0"/>
                    <a:pt x="243" y="2"/>
                    <a:pt x="239" y="5"/>
                  </a:cubicBezTo>
                  <a:cubicBezTo>
                    <a:pt x="164" y="68"/>
                    <a:pt x="76" y="118"/>
                    <a:pt x="1" y="194"/>
                  </a:cubicBezTo>
                  <a:cubicBezTo>
                    <a:pt x="1" y="194"/>
                    <a:pt x="13" y="206"/>
                    <a:pt x="13" y="206"/>
                  </a:cubicBezTo>
                  <a:cubicBezTo>
                    <a:pt x="101" y="143"/>
                    <a:pt x="177" y="81"/>
                    <a:pt x="252" y="18"/>
                  </a:cubicBezTo>
                  <a:cubicBezTo>
                    <a:pt x="252" y="9"/>
                    <a:pt x="252" y="0"/>
                    <a:pt x="24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3950375" y="3153200"/>
              <a:ext cx="4025" cy="3300"/>
            </a:xfrm>
            <a:custGeom>
              <a:avLst/>
              <a:gdLst/>
              <a:ahLst/>
              <a:cxnLst/>
              <a:rect l="l" t="t" r="r" b="b"/>
              <a:pathLst>
                <a:path w="161" h="132" extrusionOk="0">
                  <a:moveTo>
                    <a:pt x="144" y="0"/>
                  </a:moveTo>
                  <a:cubicBezTo>
                    <a:pt x="141" y="0"/>
                    <a:pt x="139" y="2"/>
                    <a:pt x="139" y="6"/>
                  </a:cubicBezTo>
                  <a:cubicBezTo>
                    <a:pt x="101" y="43"/>
                    <a:pt x="51" y="81"/>
                    <a:pt x="13" y="118"/>
                  </a:cubicBezTo>
                  <a:cubicBezTo>
                    <a:pt x="1" y="118"/>
                    <a:pt x="13" y="131"/>
                    <a:pt x="26" y="131"/>
                  </a:cubicBezTo>
                  <a:cubicBezTo>
                    <a:pt x="76" y="93"/>
                    <a:pt x="114" y="56"/>
                    <a:pt x="151" y="18"/>
                  </a:cubicBezTo>
                  <a:cubicBezTo>
                    <a:pt x="160" y="9"/>
                    <a:pt x="150" y="0"/>
                    <a:pt x="14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3948800" y="3151325"/>
              <a:ext cx="3175" cy="3725"/>
            </a:xfrm>
            <a:custGeom>
              <a:avLst/>
              <a:gdLst/>
              <a:ahLst/>
              <a:cxnLst/>
              <a:rect l="l" t="t" r="r" b="b"/>
              <a:pathLst>
                <a:path w="127" h="149" extrusionOk="0">
                  <a:moveTo>
                    <a:pt x="116" y="0"/>
                  </a:moveTo>
                  <a:cubicBezTo>
                    <a:pt x="115" y="0"/>
                    <a:pt x="114" y="2"/>
                    <a:pt x="114" y="5"/>
                  </a:cubicBezTo>
                  <a:cubicBezTo>
                    <a:pt x="76" y="55"/>
                    <a:pt x="39" y="93"/>
                    <a:pt x="1" y="131"/>
                  </a:cubicBezTo>
                  <a:cubicBezTo>
                    <a:pt x="1" y="140"/>
                    <a:pt x="1" y="148"/>
                    <a:pt x="5" y="148"/>
                  </a:cubicBezTo>
                  <a:cubicBezTo>
                    <a:pt x="7" y="148"/>
                    <a:pt x="10" y="147"/>
                    <a:pt x="13" y="143"/>
                  </a:cubicBezTo>
                  <a:cubicBezTo>
                    <a:pt x="64" y="106"/>
                    <a:pt x="89" y="68"/>
                    <a:pt x="126" y="18"/>
                  </a:cubicBezTo>
                  <a:cubicBezTo>
                    <a:pt x="126" y="9"/>
                    <a:pt x="120" y="0"/>
                    <a:pt x="11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3946625" y="3148500"/>
              <a:ext cx="4000" cy="4225"/>
            </a:xfrm>
            <a:custGeom>
              <a:avLst/>
              <a:gdLst/>
              <a:ahLst/>
              <a:cxnLst/>
              <a:rect l="l" t="t" r="r" b="b"/>
              <a:pathLst>
                <a:path w="160" h="169" extrusionOk="0">
                  <a:moveTo>
                    <a:pt x="148" y="0"/>
                  </a:moveTo>
                  <a:cubicBezTo>
                    <a:pt x="145" y="0"/>
                    <a:pt x="142" y="2"/>
                    <a:pt x="138" y="5"/>
                  </a:cubicBezTo>
                  <a:cubicBezTo>
                    <a:pt x="100" y="56"/>
                    <a:pt x="50" y="106"/>
                    <a:pt x="13" y="156"/>
                  </a:cubicBezTo>
                  <a:cubicBezTo>
                    <a:pt x="0" y="156"/>
                    <a:pt x="13" y="168"/>
                    <a:pt x="25" y="168"/>
                  </a:cubicBezTo>
                  <a:cubicBezTo>
                    <a:pt x="75" y="118"/>
                    <a:pt x="113" y="68"/>
                    <a:pt x="151" y="18"/>
                  </a:cubicBezTo>
                  <a:cubicBezTo>
                    <a:pt x="159" y="9"/>
                    <a:pt x="156" y="0"/>
                    <a:pt x="14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3945150" y="3145800"/>
              <a:ext cx="4625" cy="5500"/>
            </a:xfrm>
            <a:custGeom>
              <a:avLst/>
              <a:gdLst/>
              <a:ahLst/>
              <a:cxnLst/>
              <a:rect l="l" t="t" r="r" b="b"/>
              <a:pathLst>
                <a:path w="185" h="220" extrusionOk="0">
                  <a:moveTo>
                    <a:pt x="172" y="0"/>
                  </a:moveTo>
                  <a:cubicBezTo>
                    <a:pt x="109" y="63"/>
                    <a:pt x="59" y="138"/>
                    <a:pt x="9" y="214"/>
                  </a:cubicBezTo>
                  <a:cubicBezTo>
                    <a:pt x="0" y="214"/>
                    <a:pt x="3" y="219"/>
                    <a:pt x="10" y="219"/>
                  </a:cubicBezTo>
                  <a:cubicBezTo>
                    <a:pt x="13" y="219"/>
                    <a:pt x="17" y="218"/>
                    <a:pt x="21" y="214"/>
                  </a:cubicBezTo>
                  <a:cubicBezTo>
                    <a:pt x="72" y="151"/>
                    <a:pt x="122" y="76"/>
                    <a:pt x="185" y="13"/>
                  </a:cubicBezTo>
                  <a:cubicBezTo>
                    <a:pt x="185" y="13"/>
                    <a:pt x="185" y="0"/>
                    <a:pt x="172"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3943150" y="3146425"/>
              <a:ext cx="3500" cy="3925"/>
            </a:xfrm>
            <a:custGeom>
              <a:avLst/>
              <a:gdLst/>
              <a:ahLst/>
              <a:cxnLst/>
              <a:rect l="l" t="t" r="r" b="b"/>
              <a:pathLst>
                <a:path w="140" h="157" extrusionOk="0">
                  <a:moveTo>
                    <a:pt x="114" y="0"/>
                  </a:moveTo>
                  <a:cubicBezTo>
                    <a:pt x="76" y="51"/>
                    <a:pt x="39" y="101"/>
                    <a:pt x="1" y="151"/>
                  </a:cubicBezTo>
                  <a:cubicBezTo>
                    <a:pt x="1" y="151"/>
                    <a:pt x="7" y="157"/>
                    <a:pt x="10" y="157"/>
                  </a:cubicBezTo>
                  <a:cubicBezTo>
                    <a:pt x="12" y="157"/>
                    <a:pt x="14" y="155"/>
                    <a:pt x="14" y="151"/>
                  </a:cubicBezTo>
                  <a:cubicBezTo>
                    <a:pt x="64" y="113"/>
                    <a:pt x="101" y="63"/>
                    <a:pt x="126" y="13"/>
                  </a:cubicBezTo>
                  <a:cubicBezTo>
                    <a:pt x="139" y="0"/>
                    <a:pt x="114" y="0"/>
                    <a:pt x="11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3941600" y="3144225"/>
              <a:ext cx="3150" cy="4725"/>
            </a:xfrm>
            <a:custGeom>
              <a:avLst/>
              <a:gdLst/>
              <a:ahLst/>
              <a:cxnLst/>
              <a:rect l="l" t="t" r="r" b="b"/>
              <a:pathLst>
                <a:path w="126" h="189" extrusionOk="0">
                  <a:moveTo>
                    <a:pt x="113" y="1"/>
                  </a:moveTo>
                  <a:cubicBezTo>
                    <a:pt x="76" y="63"/>
                    <a:pt x="25" y="114"/>
                    <a:pt x="0" y="176"/>
                  </a:cubicBezTo>
                  <a:cubicBezTo>
                    <a:pt x="0" y="189"/>
                    <a:pt x="0" y="189"/>
                    <a:pt x="13" y="189"/>
                  </a:cubicBezTo>
                  <a:cubicBezTo>
                    <a:pt x="50" y="126"/>
                    <a:pt x="88" y="63"/>
                    <a:pt x="126" y="13"/>
                  </a:cubicBezTo>
                  <a:cubicBezTo>
                    <a:pt x="126" y="1"/>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3940350" y="3143775"/>
              <a:ext cx="2425" cy="3625"/>
            </a:xfrm>
            <a:custGeom>
              <a:avLst/>
              <a:gdLst/>
              <a:ahLst/>
              <a:cxnLst/>
              <a:rect l="l" t="t" r="r" b="b"/>
              <a:pathLst>
                <a:path w="97" h="145" extrusionOk="0">
                  <a:moveTo>
                    <a:pt x="86" y="1"/>
                  </a:moveTo>
                  <a:cubicBezTo>
                    <a:pt x="83" y="1"/>
                    <a:pt x="79" y="2"/>
                    <a:pt x="75" y="6"/>
                  </a:cubicBezTo>
                  <a:cubicBezTo>
                    <a:pt x="50" y="56"/>
                    <a:pt x="25" y="94"/>
                    <a:pt x="0" y="132"/>
                  </a:cubicBezTo>
                  <a:cubicBezTo>
                    <a:pt x="0" y="132"/>
                    <a:pt x="0" y="144"/>
                    <a:pt x="13" y="144"/>
                  </a:cubicBezTo>
                  <a:cubicBezTo>
                    <a:pt x="50" y="106"/>
                    <a:pt x="75" y="69"/>
                    <a:pt x="88" y="19"/>
                  </a:cubicBezTo>
                  <a:cubicBezTo>
                    <a:pt x="97" y="10"/>
                    <a:pt x="93" y="1"/>
                    <a:pt x="8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3938450" y="3138975"/>
              <a:ext cx="3175" cy="6350"/>
            </a:xfrm>
            <a:custGeom>
              <a:avLst/>
              <a:gdLst/>
              <a:ahLst/>
              <a:cxnLst/>
              <a:rect l="l" t="t" r="r" b="b"/>
              <a:pathLst>
                <a:path w="127" h="254" extrusionOk="0">
                  <a:moveTo>
                    <a:pt x="120" y="0"/>
                  </a:moveTo>
                  <a:cubicBezTo>
                    <a:pt x="117" y="0"/>
                    <a:pt x="114" y="4"/>
                    <a:pt x="114" y="10"/>
                  </a:cubicBezTo>
                  <a:cubicBezTo>
                    <a:pt x="89" y="85"/>
                    <a:pt x="38" y="160"/>
                    <a:pt x="1" y="236"/>
                  </a:cubicBezTo>
                  <a:cubicBezTo>
                    <a:pt x="1" y="245"/>
                    <a:pt x="7" y="253"/>
                    <a:pt x="11" y="253"/>
                  </a:cubicBezTo>
                  <a:cubicBezTo>
                    <a:pt x="12" y="253"/>
                    <a:pt x="13" y="252"/>
                    <a:pt x="13" y="248"/>
                  </a:cubicBezTo>
                  <a:cubicBezTo>
                    <a:pt x="76" y="173"/>
                    <a:pt x="101" y="98"/>
                    <a:pt x="126" y="10"/>
                  </a:cubicBezTo>
                  <a:cubicBezTo>
                    <a:pt x="126" y="4"/>
                    <a:pt x="123" y="0"/>
                    <a:pt x="120"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3937525" y="3138650"/>
              <a:ext cx="2200" cy="5600"/>
            </a:xfrm>
            <a:custGeom>
              <a:avLst/>
              <a:gdLst/>
              <a:ahLst/>
              <a:cxnLst/>
              <a:rect l="l" t="t" r="r" b="b"/>
              <a:pathLst>
                <a:path w="88" h="224" extrusionOk="0">
                  <a:moveTo>
                    <a:pt x="82" y="1"/>
                  </a:moveTo>
                  <a:cubicBezTo>
                    <a:pt x="79" y="1"/>
                    <a:pt x="75" y="4"/>
                    <a:pt x="75" y="10"/>
                  </a:cubicBezTo>
                  <a:cubicBezTo>
                    <a:pt x="50" y="73"/>
                    <a:pt x="13" y="148"/>
                    <a:pt x="0" y="211"/>
                  </a:cubicBezTo>
                  <a:cubicBezTo>
                    <a:pt x="0" y="224"/>
                    <a:pt x="13" y="224"/>
                    <a:pt x="13" y="224"/>
                  </a:cubicBezTo>
                  <a:cubicBezTo>
                    <a:pt x="38" y="148"/>
                    <a:pt x="63" y="86"/>
                    <a:pt x="88" y="10"/>
                  </a:cubicBezTo>
                  <a:cubicBezTo>
                    <a:pt x="88" y="4"/>
                    <a:pt x="85" y="1"/>
                    <a:pt x="8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3935625" y="3135750"/>
              <a:ext cx="2850" cy="6450"/>
            </a:xfrm>
            <a:custGeom>
              <a:avLst/>
              <a:gdLst/>
              <a:ahLst/>
              <a:cxnLst/>
              <a:rect l="l" t="t" r="r" b="b"/>
              <a:pathLst>
                <a:path w="114" h="258" extrusionOk="0">
                  <a:moveTo>
                    <a:pt x="89" y="1"/>
                  </a:moveTo>
                  <a:cubicBezTo>
                    <a:pt x="64" y="89"/>
                    <a:pt x="26" y="164"/>
                    <a:pt x="1" y="252"/>
                  </a:cubicBezTo>
                  <a:cubicBezTo>
                    <a:pt x="1" y="252"/>
                    <a:pt x="6" y="257"/>
                    <a:pt x="10" y="257"/>
                  </a:cubicBezTo>
                  <a:cubicBezTo>
                    <a:pt x="12" y="257"/>
                    <a:pt x="13" y="256"/>
                    <a:pt x="13" y="252"/>
                  </a:cubicBezTo>
                  <a:cubicBezTo>
                    <a:pt x="51" y="176"/>
                    <a:pt x="76" y="89"/>
                    <a:pt x="114" y="13"/>
                  </a:cubicBezTo>
                  <a:cubicBezTo>
                    <a:pt x="114" y="1"/>
                    <a:pt x="101" y="1"/>
                    <a:pt x="8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3933750" y="3136075"/>
              <a:ext cx="1900" cy="4550"/>
            </a:xfrm>
            <a:custGeom>
              <a:avLst/>
              <a:gdLst/>
              <a:ahLst/>
              <a:cxnLst/>
              <a:rect l="l" t="t" r="r" b="b"/>
              <a:pathLst>
                <a:path w="76" h="182" extrusionOk="0">
                  <a:moveTo>
                    <a:pt x="63" y="0"/>
                  </a:moveTo>
                  <a:cubicBezTo>
                    <a:pt x="38" y="63"/>
                    <a:pt x="13" y="113"/>
                    <a:pt x="1" y="176"/>
                  </a:cubicBezTo>
                  <a:cubicBezTo>
                    <a:pt x="1" y="176"/>
                    <a:pt x="6" y="182"/>
                    <a:pt x="10" y="182"/>
                  </a:cubicBezTo>
                  <a:cubicBezTo>
                    <a:pt x="12" y="182"/>
                    <a:pt x="13" y="180"/>
                    <a:pt x="13" y="176"/>
                  </a:cubicBezTo>
                  <a:cubicBezTo>
                    <a:pt x="38" y="126"/>
                    <a:pt x="63" y="63"/>
                    <a:pt x="76" y="13"/>
                  </a:cubicBezTo>
                  <a:cubicBezTo>
                    <a:pt x="76" y="0"/>
                    <a:pt x="63" y="0"/>
                    <a:pt x="6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3931875" y="3133425"/>
              <a:ext cx="1900" cy="5000"/>
            </a:xfrm>
            <a:custGeom>
              <a:avLst/>
              <a:gdLst/>
              <a:ahLst/>
              <a:cxnLst/>
              <a:rect l="l" t="t" r="r" b="b"/>
              <a:pathLst>
                <a:path w="76" h="200" extrusionOk="0">
                  <a:moveTo>
                    <a:pt x="66" y="0"/>
                  </a:moveTo>
                  <a:cubicBezTo>
                    <a:pt x="64" y="0"/>
                    <a:pt x="63" y="2"/>
                    <a:pt x="63" y="6"/>
                  </a:cubicBezTo>
                  <a:cubicBezTo>
                    <a:pt x="38" y="69"/>
                    <a:pt x="13" y="119"/>
                    <a:pt x="0" y="194"/>
                  </a:cubicBezTo>
                  <a:cubicBezTo>
                    <a:pt x="0" y="194"/>
                    <a:pt x="0" y="200"/>
                    <a:pt x="4" y="200"/>
                  </a:cubicBezTo>
                  <a:cubicBezTo>
                    <a:pt x="6" y="200"/>
                    <a:pt x="9" y="198"/>
                    <a:pt x="13" y="194"/>
                  </a:cubicBezTo>
                  <a:cubicBezTo>
                    <a:pt x="38" y="131"/>
                    <a:pt x="50" y="69"/>
                    <a:pt x="76" y="6"/>
                  </a:cubicBezTo>
                  <a:cubicBezTo>
                    <a:pt x="76" y="6"/>
                    <a:pt x="70" y="0"/>
                    <a:pt x="6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3927175" y="3135125"/>
              <a:ext cx="59925" cy="48700"/>
            </a:xfrm>
            <a:custGeom>
              <a:avLst/>
              <a:gdLst/>
              <a:ahLst/>
              <a:cxnLst/>
              <a:rect l="l" t="t" r="r" b="b"/>
              <a:pathLst>
                <a:path w="2397" h="1948" extrusionOk="0">
                  <a:moveTo>
                    <a:pt x="138" y="1"/>
                  </a:moveTo>
                  <a:cubicBezTo>
                    <a:pt x="63" y="252"/>
                    <a:pt x="0" y="515"/>
                    <a:pt x="25" y="779"/>
                  </a:cubicBezTo>
                  <a:cubicBezTo>
                    <a:pt x="50" y="1105"/>
                    <a:pt x="151" y="1431"/>
                    <a:pt x="389" y="1657"/>
                  </a:cubicBezTo>
                  <a:cubicBezTo>
                    <a:pt x="622" y="1860"/>
                    <a:pt x="970" y="1948"/>
                    <a:pt x="1293" y="1948"/>
                  </a:cubicBezTo>
                  <a:cubicBezTo>
                    <a:pt x="1370" y="1948"/>
                    <a:pt x="1446" y="1943"/>
                    <a:pt x="1518" y="1933"/>
                  </a:cubicBezTo>
                  <a:cubicBezTo>
                    <a:pt x="1857" y="1883"/>
                    <a:pt x="2108" y="1745"/>
                    <a:pt x="2397" y="1557"/>
                  </a:cubicBezTo>
                  <a:cubicBezTo>
                    <a:pt x="1506" y="1406"/>
                    <a:pt x="515" y="553"/>
                    <a:pt x="138"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3929350" y="3138975"/>
              <a:ext cx="54625" cy="36975"/>
            </a:xfrm>
            <a:custGeom>
              <a:avLst/>
              <a:gdLst/>
              <a:ahLst/>
              <a:cxnLst/>
              <a:rect l="l" t="t" r="r" b="b"/>
              <a:pathLst>
                <a:path w="2185" h="1479" extrusionOk="0">
                  <a:moveTo>
                    <a:pt x="7" y="0"/>
                  </a:moveTo>
                  <a:cubicBezTo>
                    <a:pt x="4" y="0"/>
                    <a:pt x="1" y="4"/>
                    <a:pt x="1" y="10"/>
                  </a:cubicBezTo>
                  <a:cubicBezTo>
                    <a:pt x="121" y="357"/>
                    <a:pt x="458" y="613"/>
                    <a:pt x="750" y="821"/>
                  </a:cubicBezTo>
                  <a:lnTo>
                    <a:pt x="750" y="821"/>
                  </a:lnTo>
                  <a:cubicBezTo>
                    <a:pt x="443" y="593"/>
                    <a:pt x="180" y="318"/>
                    <a:pt x="13" y="10"/>
                  </a:cubicBezTo>
                  <a:cubicBezTo>
                    <a:pt x="13" y="4"/>
                    <a:pt x="10" y="0"/>
                    <a:pt x="7" y="0"/>
                  </a:cubicBezTo>
                  <a:close/>
                  <a:moveTo>
                    <a:pt x="750" y="821"/>
                  </a:moveTo>
                  <a:lnTo>
                    <a:pt x="750" y="821"/>
                  </a:lnTo>
                  <a:cubicBezTo>
                    <a:pt x="771" y="837"/>
                    <a:pt x="793" y="852"/>
                    <a:pt x="814" y="868"/>
                  </a:cubicBezTo>
                  <a:lnTo>
                    <a:pt x="814" y="868"/>
                  </a:lnTo>
                  <a:cubicBezTo>
                    <a:pt x="806" y="862"/>
                    <a:pt x="799" y="856"/>
                    <a:pt x="791" y="851"/>
                  </a:cubicBezTo>
                  <a:cubicBezTo>
                    <a:pt x="778" y="841"/>
                    <a:pt x="764" y="831"/>
                    <a:pt x="750" y="821"/>
                  </a:cubicBezTo>
                  <a:close/>
                  <a:moveTo>
                    <a:pt x="814" y="868"/>
                  </a:moveTo>
                  <a:cubicBezTo>
                    <a:pt x="1221" y="1173"/>
                    <a:pt x="1654" y="1404"/>
                    <a:pt x="2172" y="1478"/>
                  </a:cubicBezTo>
                  <a:cubicBezTo>
                    <a:pt x="2184" y="1478"/>
                    <a:pt x="2184" y="1466"/>
                    <a:pt x="2172" y="1466"/>
                  </a:cubicBezTo>
                  <a:cubicBezTo>
                    <a:pt x="1725" y="1375"/>
                    <a:pt x="1233" y="1164"/>
                    <a:pt x="814" y="868"/>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3930400" y="3135000"/>
              <a:ext cx="56700" cy="39050"/>
            </a:xfrm>
            <a:custGeom>
              <a:avLst/>
              <a:gdLst/>
              <a:ahLst/>
              <a:cxnLst/>
              <a:rect l="l" t="t" r="r" b="b"/>
              <a:pathLst>
                <a:path w="2268" h="1562" extrusionOk="0">
                  <a:moveTo>
                    <a:pt x="10" y="0"/>
                  </a:moveTo>
                  <a:cubicBezTo>
                    <a:pt x="3" y="0"/>
                    <a:pt x="1" y="6"/>
                    <a:pt x="9" y="6"/>
                  </a:cubicBezTo>
                  <a:cubicBezTo>
                    <a:pt x="398" y="796"/>
                    <a:pt x="1427" y="1386"/>
                    <a:pt x="2255" y="1562"/>
                  </a:cubicBezTo>
                  <a:cubicBezTo>
                    <a:pt x="2268" y="1562"/>
                    <a:pt x="2268" y="1549"/>
                    <a:pt x="2255" y="1549"/>
                  </a:cubicBezTo>
                  <a:cubicBezTo>
                    <a:pt x="1389" y="1311"/>
                    <a:pt x="524" y="771"/>
                    <a:pt x="22" y="6"/>
                  </a:cubicBezTo>
                  <a:cubicBezTo>
                    <a:pt x="17" y="2"/>
                    <a:pt x="13" y="0"/>
                    <a:pt x="10"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3974525" y="3176225"/>
              <a:ext cx="3175" cy="2925"/>
            </a:xfrm>
            <a:custGeom>
              <a:avLst/>
              <a:gdLst/>
              <a:ahLst/>
              <a:cxnLst/>
              <a:rect l="l" t="t" r="r" b="b"/>
              <a:pathLst>
                <a:path w="127" h="117" extrusionOk="0">
                  <a:moveTo>
                    <a:pt x="76" y="1"/>
                  </a:moveTo>
                  <a:cubicBezTo>
                    <a:pt x="39" y="1"/>
                    <a:pt x="13" y="26"/>
                    <a:pt x="1" y="51"/>
                  </a:cubicBezTo>
                  <a:cubicBezTo>
                    <a:pt x="1" y="76"/>
                    <a:pt x="26" y="114"/>
                    <a:pt x="51" y="114"/>
                  </a:cubicBezTo>
                  <a:cubicBezTo>
                    <a:pt x="56" y="116"/>
                    <a:pt x="61" y="117"/>
                    <a:pt x="66" y="117"/>
                  </a:cubicBezTo>
                  <a:cubicBezTo>
                    <a:pt x="89" y="117"/>
                    <a:pt x="114" y="96"/>
                    <a:pt x="114" y="76"/>
                  </a:cubicBezTo>
                  <a:cubicBezTo>
                    <a:pt x="126" y="38"/>
                    <a:pt x="101" y="13"/>
                    <a:pt x="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31"/>
            <p:cNvSpPr/>
            <p:nvPr/>
          </p:nvSpPr>
          <p:spPr>
            <a:xfrm>
              <a:off x="3965425" y="3172475"/>
              <a:ext cx="3175" cy="2925"/>
            </a:xfrm>
            <a:custGeom>
              <a:avLst/>
              <a:gdLst/>
              <a:ahLst/>
              <a:cxnLst/>
              <a:rect l="l" t="t" r="r" b="b"/>
              <a:pathLst>
                <a:path w="127" h="117" extrusionOk="0">
                  <a:moveTo>
                    <a:pt x="76" y="0"/>
                  </a:moveTo>
                  <a:cubicBezTo>
                    <a:pt x="39" y="0"/>
                    <a:pt x="14" y="25"/>
                    <a:pt x="1" y="50"/>
                  </a:cubicBezTo>
                  <a:cubicBezTo>
                    <a:pt x="1" y="88"/>
                    <a:pt x="26" y="113"/>
                    <a:pt x="51" y="113"/>
                  </a:cubicBezTo>
                  <a:cubicBezTo>
                    <a:pt x="56" y="115"/>
                    <a:pt x="61" y="116"/>
                    <a:pt x="66" y="116"/>
                  </a:cubicBezTo>
                  <a:cubicBezTo>
                    <a:pt x="89" y="116"/>
                    <a:pt x="114" y="96"/>
                    <a:pt x="114" y="75"/>
                  </a:cubicBezTo>
                  <a:cubicBezTo>
                    <a:pt x="126" y="38"/>
                    <a:pt x="101" y="13"/>
                    <a:pt x="7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31"/>
            <p:cNvSpPr/>
            <p:nvPr/>
          </p:nvSpPr>
          <p:spPr>
            <a:xfrm>
              <a:off x="3954450" y="3166500"/>
              <a:ext cx="3175" cy="2925"/>
            </a:xfrm>
            <a:custGeom>
              <a:avLst/>
              <a:gdLst/>
              <a:ahLst/>
              <a:cxnLst/>
              <a:rect l="l" t="t" r="r" b="b"/>
              <a:pathLst>
                <a:path w="127" h="117" extrusionOk="0">
                  <a:moveTo>
                    <a:pt x="76" y="1"/>
                  </a:moveTo>
                  <a:cubicBezTo>
                    <a:pt x="38" y="1"/>
                    <a:pt x="13" y="26"/>
                    <a:pt x="1" y="51"/>
                  </a:cubicBezTo>
                  <a:cubicBezTo>
                    <a:pt x="1" y="88"/>
                    <a:pt x="13" y="114"/>
                    <a:pt x="51" y="114"/>
                  </a:cubicBezTo>
                  <a:cubicBezTo>
                    <a:pt x="56" y="116"/>
                    <a:pt x="61" y="117"/>
                    <a:pt x="66" y="117"/>
                  </a:cubicBezTo>
                  <a:cubicBezTo>
                    <a:pt x="89" y="117"/>
                    <a:pt x="114" y="96"/>
                    <a:pt x="114" y="76"/>
                  </a:cubicBezTo>
                  <a:cubicBezTo>
                    <a:pt x="126" y="38"/>
                    <a:pt x="101" y="13"/>
                    <a:pt x="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31"/>
            <p:cNvSpPr/>
            <p:nvPr/>
          </p:nvSpPr>
          <p:spPr>
            <a:xfrm>
              <a:off x="3944425" y="3159925"/>
              <a:ext cx="3150" cy="2925"/>
            </a:xfrm>
            <a:custGeom>
              <a:avLst/>
              <a:gdLst/>
              <a:ahLst/>
              <a:cxnLst/>
              <a:rect l="l" t="t" r="r" b="b"/>
              <a:pathLst>
                <a:path w="126" h="117" extrusionOk="0">
                  <a:moveTo>
                    <a:pt x="75" y="0"/>
                  </a:moveTo>
                  <a:cubicBezTo>
                    <a:pt x="38" y="0"/>
                    <a:pt x="13" y="13"/>
                    <a:pt x="13" y="50"/>
                  </a:cubicBezTo>
                  <a:cubicBezTo>
                    <a:pt x="0" y="75"/>
                    <a:pt x="25" y="113"/>
                    <a:pt x="50" y="113"/>
                  </a:cubicBezTo>
                  <a:cubicBezTo>
                    <a:pt x="57" y="115"/>
                    <a:pt x="63" y="116"/>
                    <a:pt x="69" y="116"/>
                  </a:cubicBezTo>
                  <a:cubicBezTo>
                    <a:pt x="96" y="116"/>
                    <a:pt x="113" y="94"/>
                    <a:pt x="113" y="63"/>
                  </a:cubicBezTo>
                  <a:cubicBezTo>
                    <a:pt x="126" y="38"/>
                    <a:pt x="101" y="13"/>
                    <a:pt x="7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31"/>
            <p:cNvSpPr/>
            <p:nvPr/>
          </p:nvSpPr>
          <p:spPr>
            <a:xfrm>
              <a:off x="3935325" y="3152000"/>
              <a:ext cx="3150" cy="2925"/>
            </a:xfrm>
            <a:custGeom>
              <a:avLst/>
              <a:gdLst/>
              <a:ahLst/>
              <a:cxnLst/>
              <a:rect l="l" t="t" r="r" b="b"/>
              <a:pathLst>
                <a:path w="126" h="117" extrusionOk="0">
                  <a:moveTo>
                    <a:pt x="61" y="0"/>
                  </a:moveTo>
                  <a:cubicBezTo>
                    <a:pt x="38" y="0"/>
                    <a:pt x="13" y="21"/>
                    <a:pt x="13" y="41"/>
                  </a:cubicBezTo>
                  <a:cubicBezTo>
                    <a:pt x="0" y="79"/>
                    <a:pt x="25" y="104"/>
                    <a:pt x="50" y="116"/>
                  </a:cubicBezTo>
                  <a:cubicBezTo>
                    <a:pt x="88" y="116"/>
                    <a:pt x="113" y="104"/>
                    <a:pt x="126" y="66"/>
                  </a:cubicBezTo>
                  <a:cubicBezTo>
                    <a:pt x="126" y="41"/>
                    <a:pt x="101" y="3"/>
                    <a:pt x="76" y="3"/>
                  </a:cubicBezTo>
                  <a:cubicBezTo>
                    <a:pt x="71" y="1"/>
                    <a:pt x="66" y="0"/>
                    <a:pt x="6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31"/>
            <p:cNvSpPr/>
            <p:nvPr/>
          </p:nvSpPr>
          <p:spPr>
            <a:xfrm>
              <a:off x="3928100" y="3145075"/>
              <a:ext cx="3175" cy="2950"/>
            </a:xfrm>
            <a:custGeom>
              <a:avLst/>
              <a:gdLst/>
              <a:ahLst/>
              <a:cxnLst/>
              <a:rect l="l" t="t" r="r" b="b"/>
              <a:pathLst>
                <a:path w="127" h="118" extrusionOk="0">
                  <a:moveTo>
                    <a:pt x="57" y="1"/>
                  </a:moveTo>
                  <a:cubicBezTo>
                    <a:pt x="30" y="1"/>
                    <a:pt x="13" y="21"/>
                    <a:pt x="13" y="42"/>
                  </a:cubicBezTo>
                  <a:cubicBezTo>
                    <a:pt x="1" y="80"/>
                    <a:pt x="26" y="105"/>
                    <a:pt x="51" y="117"/>
                  </a:cubicBezTo>
                  <a:cubicBezTo>
                    <a:pt x="88" y="117"/>
                    <a:pt x="114" y="105"/>
                    <a:pt x="126" y="67"/>
                  </a:cubicBezTo>
                  <a:cubicBezTo>
                    <a:pt x="126" y="42"/>
                    <a:pt x="101" y="4"/>
                    <a:pt x="76" y="4"/>
                  </a:cubicBezTo>
                  <a:cubicBezTo>
                    <a:pt x="69" y="2"/>
                    <a:pt x="63" y="1"/>
                    <a:pt x="5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31"/>
            <p:cNvSpPr/>
            <p:nvPr/>
          </p:nvSpPr>
          <p:spPr>
            <a:xfrm>
              <a:off x="3971075" y="3175600"/>
              <a:ext cx="975" cy="1275"/>
            </a:xfrm>
            <a:custGeom>
              <a:avLst/>
              <a:gdLst/>
              <a:ahLst/>
              <a:cxnLst/>
              <a:rect l="l" t="t" r="r" b="b"/>
              <a:pathLst>
                <a:path w="39" h="51" extrusionOk="0">
                  <a:moveTo>
                    <a:pt x="26" y="1"/>
                  </a:moveTo>
                  <a:cubicBezTo>
                    <a:pt x="13" y="1"/>
                    <a:pt x="1" y="13"/>
                    <a:pt x="1" y="26"/>
                  </a:cubicBezTo>
                  <a:cubicBezTo>
                    <a:pt x="1" y="26"/>
                    <a:pt x="1" y="38"/>
                    <a:pt x="13" y="51"/>
                  </a:cubicBezTo>
                  <a:cubicBezTo>
                    <a:pt x="26" y="51"/>
                    <a:pt x="38" y="38"/>
                    <a:pt x="38" y="26"/>
                  </a:cubicBezTo>
                  <a:cubicBezTo>
                    <a:pt x="38" y="13"/>
                    <a:pt x="38" y="1"/>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31"/>
            <p:cNvSpPr/>
            <p:nvPr/>
          </p:nvSpPr>
          <p:spPr>
            <a:xfrm>
              <a:off x="3959800" y="3170450"/>
              <a:ext cx="1275" cy="1100"/>
            </a:xfrm>
            <a:custGeom>
              <a:avLst/>
              <a:gdLst/>
              <a:ahLst/>
              <a:cxnLst/>
              <a:rect l="l" t="t" r="r" b="b"/>
              <a:pathLst>
                <a:path w="51" h="44" extrusionOk="0">
                  <a:moveTo>
                    <a:pt x="27" y="1"/>
                  </a:moveTo>
                  <a:cubicBezTo>
                    <a:pt x="19" y="1"/>
                    <a:pt x="13" y="9"/>
                    <a:pt x="13" y="18"/>
                  </a:cubicBezTo>
                  <a:cubicBezTo>
                    <a:pt x="0" y="31"/>
                    <a:pt x="13" y="43"/>
                    <a:pt x="25" y="43"/>
                  </a:cubicBezTo>
                  <a:cubicBezTo>
                    <a:pt x="38" y="43"/>
                    <a:pt x="50" y="31"/>
                    <a:pt x="50" y="18"/>
                  </a:cubicBezTo>
                  <a:cubicBezTo>
                    <a:pt x="50" y="18"/>
                    <a:pt x="38" y="6"/>
                    <a:pt x="38" y="6"/>
                  </a:cubicBezTo>
                  <a:cubicBezTo>
                    <a:pt x="34" y="2"/>
                    <a:pt x="30" y="1"/>
                    <a:pt x="2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31"/>
            <p:cNvSpPr/>
            <p:nvPr/>
          </p:nvSpPr>
          <p:spPr>
            <a:xfrm>
              <a:off x="3940650" y="3156775"/>
              <a:ext cx="975" cy="975"/>
            </a:xfrm>
            <a:custGeom>
              <a:avLst/>
              <a:gdLst/>
              <a:ahLst/>
              <a:cxnLst/>
              <a:rect l="l" t="t" r="r" b="b"/>
              <a:pathLst>
                <a:path w="39" h="39" extrusionOk="0">
                  <a:moveTo>
                    <a:pt x="26" y="1"/>
                  </a:moveTo>
                  <a:cubicBezTo>
                    <a:pt x="13" y="1"/>
                    <a:pt x="1" y="1"/>
                    <a:pt x="1" y="13"/>
                  </a:cubicBezTo>
                  <a:cubicBezTo>
                    <a:pt x="1" y="26"/>
                    <a:pt x="1" y="38"/>
                    <a:pt x="13" y="38"/>
                  </a:cubicBezTo>
                  <a:cubicBezTo>
                    <a:pt x="26" y="38"/>
                    <a:pt x="38" y="38"/>
                    <a:pt x="38" y="26"/>
                  </a:cubicBezTo>
                  <a:cubicBezTo>
                    <a:pt x="38" y="13"/>
                    <a:pt x="26" y="1"/>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31"/>
            <p:cNvSpPr/>
            <p:nvPr/>
          </p:nvSpPr>
          <p:spPr>
            <a:xfrm>
              <a:off x="3931875" y="3148925"/>
              <a:ext cx="1275" cy="1100"/>
            </a:xfrm>
            <a:custGeom>
              <a:avLst/>
              <a:gdLst/>
              <a:ahLst/>
              <a:cxnLst/>
              <a:rect l="l" t="t" r="r" b="b"/>
              <a:pathLst>
                <a:path w="51" h="44" extrusionOk="0">
                  <a:moveTo>
                    <a:pt x="25" y="1"/>
                  </a:moveTo>
                  <a:cubicBezTo>
                    <a:pt x="13" y="1"/>
                    <a:pt x="13" y="13"/>
                    <a:pt x="0" y="26"/>
                  </a:cubicBezTo>
                  <a:cubicBezTo>
                    <a:pt x="0" y="26"/>
                    <a:pt x="13" y="39"/>
                    <a:pt x="25" y="39"/>
                  </a:cubicBezTo>
                  <a:cubicBezTo>
                    <a:pt x="29" y="42"/>
                    <a:pt x="32" y="44"/>
                    <a:pt x="34" y="44"/>
                  </a:cubicBezTo>
                  <a:cubicBezTo>
                    <a:pt x="39" y="44"/>
                    <a:pt x="42" y="35"/>
                    <a:pt x="50" y="26"/>
                  </a:cubicBezTo>
                  <a:cubicBezTo>
                    <a:pt x="50" y="13"/>
                    <a:pt x="38" y="1"/>
                    <a:pt x="2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31"/>
            <p:cNvSpPr/>
            <p:nvPr/>
          </p:nvSpPr>
          <p:spPr>
            <a:xfrm>
              <a:off x="3950375" y="3164000"/>
              <a:ext cx="975" cy="1275"/>
            </a:xfrm>
            <a:custGeom>
              <a:avLst/>
              <a:gdLst/>
              <a:ahLst/>
              <a:cxnLst/>
              <a:rect l="l" t="t" r="r" b="b"/>
              <a:pathLst>
                <a:path w="39" h="51" extrusionOk="0">
                  <a:moveTo>
                    <a:pt x="26" y="0"/>
                  </a:moveTo>
                  <a:cubicBezTo>
                    <a:pt x="13" y="0"/>
                    <a:pt x="1" y="13"/>
                    <a:pt x="1" y="25"/>
                  </a:cubicBezTo>
                  <a:cubicBezTo>
                    <a:pt x="1" y="38"/>
                    <a:pt x="1" y="50"/>
                    <a:pt x="13" y="50"/>
                  </a:cubicBezTo>
                  <a:cubicBezTo>
                    <a:pt x="26" y="50"/>
                    <a:pt x="38" y="38"/>
                    <a:pt x="38" y="25"/>
                  </a:cubicBezTo>
                  <a:cubicBezTo>
                    <a:pt x="38" y="13"/>
                    <a:pt x="38" y="13"/>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31"/>
            <p:cNvSpPr/>
            <p:nvPr/>
          </p:nvSpPr>
          <p:spPr>
            <a:xfrm>
              <a:off x="3957600" y="3181475"/>
              <a:ext cx="4400" cy="750"/>
            </a:xfrm>
            <a:custGeom>
              <a:avLst/>
              <a:gdLst/>
              <a:ahLst/>
              <a:cxnLst/>
              <a:rect l="l" t="t" r="r" b="b"/>
              <a:pathLst>
                <a:path w="176" h="30" extrusionOk="0">
                  <a:moveTo>
                    <a:pt x="169" y="0"/>
                  </a:moveTo>
                  <a:cubicBezTo>
                    <a:pt x="168" y="0"/>
                    <a:pt x="166" y="1"/>
                    <a:pt x="163" y="4"/>
                  </a:cubicBezTo>
                  <a:cubicBezTo>
                    <a:pt x="113" y="4"/>
                    <a:pt x="63" y="4"/>
                    <a:pt x="13" y="16"/>
                  </a:cubicBezTo>
                  <a:cubicBezTo>
                    <a:pt x="0" y="16"/>
                    <a:pt x="0" y="29"/>
                    <a:pt x="13" y="29"/>
                  </a:cubicBezTo>
                  <a:cubicBezTo>
                    <a:pt x="63" y="29"/>
                    <a:pt x="113" y="29"/>
                    <a:pt x="163" y="16"/>
                  </a:cubicBezTo>
                  <a:cubicBezTo>
                    <a:pt x="173" y="16"/>
                    <a:pt x="175" y="0"/>
                    <a:pt x="16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31"/>
            <p:cNvSpPr/>
            <p:nvPr/>
          </p:nvSpPr>
          <p:spPr>
            <a:xfrm>
              <a:off x="3958525" y="3176150"/>
              <a:ext cx="5050" cy="1675"/>
            </a:xfrm>
            <a:custGeom>
              <a:avLst/>
              <a:gdLst/>
              <a:ahLst/>
              <a:cxnLst/>
              <a:rect l="l" t="t" r="r" b="b"/>
              <a:pathLst>
                <a:path w="202" h="67" extrusionOk="0">
                  <a:moveTo>
                    <a:pt x="195" y="0"/>
                  </a:moveTo>
                  <a:cubicBezTo>
                    <a:pt x="194" y="0"/>
                    <a:pt x="192" y="1"/>
                    <a:pt x="189" y="4"/>
                  </a:cubicBezTo>
                  <a:cubicBezTo>
                    <a:pt x="126" y="16"/>
                    <a:pt x="76" y="29"/>
                    <a:pt x="13" y="41"/>
                  </a:cubicBezTo>
                  <a:cubicBezTo>
                    <a:pt x="1" y="54"/>
                    <a:pt x="1" y="66"/>
                    <a:pt x="13" y="66"/>
                  </a:cubicBezTo>
                  <a:cubicBezTo>
                    <a:pt x="76" y="54"/>
                    <a:pt x="139" y="41"/>
                    <a:pt x="189" y="16"/>
                  </a:cubicBezTo>
                  <a:cubicBezTo>
                    <a:pt x="199" y="16"/>
                    <a:pt x="201" y="0"/>
                    <a:pt x="19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31"/>
            <p:cNvSpPr/>
            <p:nvPr/>
          </p:nvSpPr>
          <p:spPr>
            <a:xfrm>
              <a:off x="3953200" y="3179050"/>
              <a:ext cx="4425" cy="1275"/>
            </a:xfrm>
            <a:custGeom>
              <a:avLst/>
              <a:gdLst/>
              <a:ahLst/>
              <a:cxnLst/>
              <a:rect l="l" t="t" r="r" b="b"/>
              <a:pathLst>
                <a:path w="177" h="51" extrusionOk="0">
                  <a:moveTo>
                    <a:pt x="164" y="1"/>
                  </a:moveTo>
                  <a:cubicBezTo>
                    <a:pt x="114" y="13"/>
                    <a:pt x="63" y="26"/>
                    <a:pt x="13" y="38"/>
                  </a:cubicBezTo>
                  <a:cubicBezTo>
                    <a:pt x="1" y="38"/>
                    <a:pt x="1" y="51"/>
                    <a:pt x="13" y="51"/>
                  </a:cubicBezTo>
                  <a:cubicBezTo>
                    <a:pt x="63" y="51"/>
                    <a:pt x="114" y="38"/>
                    <a:pt x="164" y="13"/>
                  </a:cubicBezTo>
                  <a:cubicBezTo>
                    <a:pt x="176" y="13"/>
                    <a:pt x="176" y="1"/>
                    <a:pt x="16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31"/>
            <p:cNvSpPr/>
            <p:nvPr/>
          </p:nvSpPr>
          <p:spPr>
            <a:xfrm>
              <a:off x="3951325" y="3172475"/>
              <a:ext cx="4100" cy="1575"/>
            </a:xfrm>
            <a:custGeom>
              <a:avLst/>
              <a:gdLst/>
              <a:ahLst/>
              <a:cxnLst/>
              <a:rect l="l" t="t" r="r" b="b"/>
              <a:pathLst>
                <a:path w="164" h="63" extrusionOk="0">
                  <a:moveTo>
                    <a:pt x="151" y="0"/>
                  </a:moveTo>
                  <a:cubicBezTo>
                    <a:pt x="101" y="25"/>
                    <a:pt x="50" y="38"/>
                    <a:pt x="13" y="50"/>
                  </a:cubicBezTo>
                  <a:cubicBezTo>
                    <a:pt x="0" y="50"/>
                    <a:pt x="0" y="63"/>
                    <a:pt x="13" y="63"/>
                  </a:cubicBezTo>
                  <a:cubicBezTo>
                    <a:pt x="63" y="50"/>
                    <a:pt x="113" y="38"/>
                    <a:pt x="151" y="25"/>
                  </a:cubicBezTo>
                  <a:cubicBezTo>
                    <a:pt x="163" y="25"/>
                    <a:pt x="163" y="0"/>
                    <a:pt x="15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31"/>
            <p:cNvSpPr/>
            <p:nvPr/>
          </p:nvSpPr>
          <p:spPr>
            <a:xfrm>
              <a:off x="3952250" y="3175275"/>
              <a:ext cx="3800" cy="1600"/>
            </a:xfrm>
            <a:custGeom>
              <a:avLst/>
              <a:gdLst/>
              <a:ahLst/>
              <a:cxnLst/>
              <a:rect l="l" t="t" r="r" b="b"/>
              <a:pathLst>
                <a:path w="152" h="64" extrusionOk="0">
                  <a:moveTo>
                    <a:pt x="126" y="1"/>
                  </a:moveTo>
                  <a:cubicBezTo>
                    <a:pt x="89" y="26"/>
                    <a:pt x="51" y="39"/>
                    <a:pt x="13" y="51"/>
                  </a:cubicBezTo>
                  <a:cubicBezTo>
                    <a:pt x="1" y="51"/>
                    <a:pt x="1" y="64"/>
                    <a:pt x="13" y="64"/>
                  </a:cubicBezTo>
                  <a:cubicBezTo>
                    <a:pt x="64" y="64"/>
                    <a:pt x="101" y="39"/>
                    <a:pt x="139" y="14"/>
                  </a:cubicBezTo>
                  <a:cubicBezTo>
                    <a:pt x="152" y="14"/>
                    <a:pt x="139" y="1"/>
                    <a:pt x="1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31"/>
            <p:cNvSpPr/>
            <p:nvPr/>
          </p:nvSpPr>
          <p:spPr>
            <a:xfrm>
              <a:off x="3948500" y="3177800"/>
              <a:ext cx="3475" cy="1275"/>
            </a:xfrm>
            <a:custGeom>
              <a:avLst/>
              <a:gdLst/>
              <a:ahLst/>
              <a:cxnLst/>
              <a:rect l="l" t="t" r="r" b="b"/>
              <a:pathLst>
                <a:path w="139" h="51" extrusionOk="0">
                  <a:moveTo>
                    <a:pt x="126" y="0"/>
                  </a:moveTo>
                  <a:cubicBezTo>
                    <a:pt x="88" y="13"/>
                    <a:pt x="51" y="25"/>
                    <a:pt x="0" y="38"/>
                  </a:cubicBezTo>
                  <a:cubicBezTo>
                    <a:pt x="0" y="38"/>
                    <a:pt x="0" y="51"/>
                    <a:pt x="13" y="51"/>
                  </a:cubicBezTo>
                  <a:cubicBezTo>
                    <a:pt x="51" y="51"/>
                    <a:pt x="88" y="38"/>
                    <a:pt x="138" y="13"/>
                  </a:cubicBezTo>
                  <a:cubicBezTo>
                    <a:pt x="138" y="13"/>
                    <a:pt x="138" y="0"/>
                    <a:pt x="1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31"/>
            <p:cNvSpPr/>
            <p:nvPr/>
          </p:nvSpPr>
          <p:spPr>
            <a:xfrm>
              <a:off x="3945975" y="3174975"/>
              <a:ext cx="4425" cy="1600"/>
            </a:xfrm>
            <a:custGeom>
              <a:avLst/>
              <a:gdLst/>
              <a:ahLst/>
              <a:cxnLst/>
              <a:rect l="l" t="t" r="r" b="b"/>
              <a:pathLst>
                <a:path w="177" h="64" extrusionOk="0">
                  <a:moveTo>
                    <a:pt x="164" y="0"/>
                  </a:moveTo>
                  <a:cubicBezTo>
                    <a:pt x="114" y="26"/>
                    <a:pt x="64" y="26"/>
                    <a:pt x="13" y="51"/>
                  </a:cubicBezTo>
                  <a:cubicBezTo>
                    <a:pt x="1" y="51"/>
                    <a:pt x="1" y="63"/>
                    <a:pt x="13" y="63"/>
                  </a:cubicBezTo>
                  <a:cubicBezTo>
                    <a:pt x="64" y="63"/>
                    <a:pt x="114" y="38"/>
                    <a:pt x="164" y="26"/>
                  </a:cubicBezTo>
                  <a:cubicBezTo>
                    <a:pt x="177" y="26"/>
                    <a:pt x="177" y="0"/>
                    <a:pt x="1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31"/>
            <p:cNvSpPr/>
            <p:nvPr/>
          </p:nvSpPr>
          <p:spPr>
            <a:xfrm>
              <a:off x="3947325" y="3167450"/>
              <a:ext cx="3700" cy="2650"/>
            </a:xfrm>
            <a:custGeom>
              <a:avLst/>
              <a:gdLst/>
              <a:ahLst/>
              <a:cxnLst/>
              <a:rect l="l" t="t" r="r" b="b"/>
              <a:pathLst>
                <a:path w="148" h="106" extrusionOk="0">
                  <a:moveTo>
                    <a:pt x="123" y="0"/>
                  </a:moveTo>
                  <a:cubicBezTo>
                    <a:pt x="85" y="38"/>
                    <a:pt x="47" y="63"/>
                    <a:pt x="10" y="88"/>
                  </a:cubicBezTo>
                  <a:cubicBezTo>
                    <a:pt x="1" y="97"/>
                    <a:pt x="4" y="106"/>
                    <a:pt x="12" y="106"/>
                  </a:cubicBezTo>
                  <a:cubicBezTo>
                    <a:pt x="15" y="106"/>
                    <a:pt x="19" y="104"/>
                    <a:pt x="22" y="101"/>
                  </a:cubicBezTo>
                  <a:cubicBezTo>
                    <a:pt x="60" y="76"/>
                    <a:pt x="98" y="50"/>
                    <a:pt x="135" y="25"/>
                  </a:cubicBezTo>
                  <a:cubicBezTo>
                    <a:pt x="148" y="13"/>
                    <a:pt x="135" y="0"/>
                    <a:pt x="12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31"/>
            <p:cNvSpPr/>
            <p:nvPr/>
          </p:nvSpPr>
          <p:spPr>
            <a:xfrm>
              <a:off x="3949425" y="3170500"/>
              <a:ext cx="2800" cy="1675"/>
            </a:xfrm>
            <a:custGeom>
              <a:avLst/>
              <a:gdLst/>
              <a:ahLst/>
              <a:cxnLst/>
              <a:rect l="l" t="t" r="r" b="b"/>
              <a:pathLst>
                <a:path w="112" h="67" extrusionOk="0">
                  <a:moveTo>
                    <a:pt x="96" y="0"/>
                  </a:moveTo>
                  <a:cubicBezTo>
                    <a:pt x="94" y="0"/>
                    <a:pt x="91" y="1"/>
                    <a:pt x="89" y="4"/>
                  </a:cubicBezTo>
                  <a:cubicBezTo>
                    <a:pt x="64" y="16"/>
                    <a:pt x="39" y="29"/>
                    <a:pt x="14" y="54"/>
                  </a:cubicBezTo>
                  <a:cubicBezTo>
                    <a:pt x="1" y="54"/>
                    <a:pt x="14" y="66"/>
                    <a:pt x="14" y="66"/>
                  </a:cubicBezTo>
                  <a:cubicBezTo>
                    <a:pt x="51" y="54"/>
                    <a:pt x="76" y="29"/>
                    <a:pt x="101" y="16"/>
                  </a:cubicBezTo>
                  <a:cubicBezTo>
                    <a:pt x="111" y="16"/>
                    <a:pt x="105" y="0"/>
                    <a:pt x="9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31"/>
            <p:cNvSpPr/>
            <p:nvPr/>
          </p:nvSpPr>
          <p:spPr>
            <a:xfrm>
              <a:off x="3962625" y="3177800"/>
              <a:ext cx="4725" cy="950"/>
            </a:xfrm>
            <a:custGeom>
              <a:avLst/>
              <a:gdLst/>
              <a:ahLst/>
              <a:cxnLst/>
              <a:rect l="l" t="t" r="r" b="b"/>
              <a:pathLst>
                <a:path w="189" h="38" extrusionOk="0">
                  <a:moveTo>
                    <a:pt x="163" y="0"/>
                  </a:moveTo>
                  <a:cubicBezTo>
                    <a:pt x="113" y="13"/>
                    <a:pt x="63" y="13"/>
                    <a:pt x="13" y="25"/>
                  </a:cubicBezTo>
                  <a:cubicBezTo>
                    <a:pt x="0" y="25"/>
                    <a:pt x="0" y="38"/>
                    <a:pt x="13" y="38"/>
                  </a:cubicBezTo>
                  <a:cubicBezTo>
                    <a:pt x="63" y="38"/>
                    <a:pt x="126" y="38"/>
                    <a:pt x="176" y="25"/>
                  </a:cubicBezTo>
                  <a:cubicBezTo>
                    <a:pt x="188" y="13"/>
                    <a:pt x="176" y="0"/>
                    <a:pt x="16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31"/>
            <p:cNvSpPr/>
            <p:nvPr/>
          </p:nvSpPr>
          <p:spPr>
            <a:xfrm>
              <a:off x="3948175" y="3181250"/>
              <a:ext cx="4425" cy="650"/>
            </a:xfrm>
            <a:custGeom>
              <a:avLst/>
              <a:gdLst/>
              <a:ahLst/>
              <a:cxnLst/>
              <a:rect l="l" t="t" r="r" b="b"/>
              <a:pathLst>
                <a:path w="177" h="26" extrusionOk="0">
                  <a:moveTo>
                    <a:pt x="13" y="0"/>
                  </a:moveTo>
                  <a:cubicBezTo>
                    <a:pt x="13" y="0"/>
                    <a:pt x="1" y="13"/>
                    <a:pt x="13" y="13"/>
                  </a:cubicBezTo>
                  <a:cubicBezTo>
                    <a:pt x="64" y="25"/>
                    <a:pt x="114" y="25"/>
                    <a:pt x="164" y="25"/>
                  </a:cubicBezTo>
                  <a:cubicBezTo>
                    <a:pt x="176" y="25"/>
                    <a:pt x="176" y="13"/>
                    <a:pt x="164" y="13"/>
                  </a:cubicBezTo>
                  <a:cubicBezTo>
                    <a:pt x="114" y="0"/>
                    <a:pt x="64" y="0"/>
                    <a:pt x="1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31"/>
            <p:cNvSpPr/>
            <p:nvPr/>
          </p:nvSpPr>
          <p:spPr>
            <a:xfrm>
              <a:off x="3944100" y="3171700"/>
              <a:ext cx="2750" cy="2050"/>
            </a:xfrm>
            <a:custGeom>
              <a:avLst/>
              <a:gdLst/>
              <a:ahLst/>
              <a:cxnLst/>
              <a:rect l="l" t="t" r="r" b="b"/>
              <a:pathLst>
                <a:path w="110" h="82" extrusionOk="0">
                  <a:moveTo>
                    <a:pt x="99" y="1"/>
                  </a:moveTo>
                  <a:cubicBezTo>
                    <a:pt x="96" y="1"/>
                    <a:pt x="92" y="2"/>
                    <a:pt x="88" y="6"/>
                  </a:cubicBezTo>
                  <a:cubicBezTo>
                    <a:pt x="63" y="31"/>
                    <a:pt x="38" y="44"/>
                    <a:pt x="13" y="69"/>
                  </a:cubicBezTo>
                  <a:cubicBezTo>
                    <a:pt x="1" y="69"/>
                    <a:pt x="1" y="81"/>
                    <a:pt x="13" y="81"/>
                  </a:cubicBezTo>
                  <a:cubicBezTo>
                    <a:pt x="51" y="69"/>
                    <a:pt x="76" y="44"/>
                    <a:pt x="101" y="18"/>
                  </a:cubicBezTo>
                  <a:cubicBezTo>
                    <a:pt x="110" y="10"/>
                    <a:pt x="106" y="1"/>
                    <a:pt x="9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31"/>
            <p:cNvSpPr/>
            <p:nvPr/>
          </p:nvSpPr>
          <p:spPr>
            <a:xfrm>
              <a:off x="3942850" y="3163675"/>
              <a:ext cx="2525" cy="3175"/>
            </a:xfrm>
            <a:custGeom>
              <a:avLst/>
              <a:gdLst/>
              <a:ahLst/>
              <a:cxnLst/>
              <a:rect l="l" t="t" r="r" b="b"/>
              <a:pathLst>
                <a:path w="101" h="127" extrusionOk="0">
                  <a:moveTo>
                    <a:pt x="88" y="1"/>
                  </a:moveTo>
                  <a:cubicBezTo>
                    <a:pt x="51" y="38"/>
                    <a:pt x="26" y="63"/>
                    <a:pt x="0" y="114"/>
                  </a:cubicBezTo>
                  <a:cubicBezTo>
                    <a:pt x="0" y="126"/>
                    <a:pt x="13" y="126"/>
                    <a:pt x="13" y="126"/>
                  </a:cubicBezTo>
                  <a:cubicBezTo>
                    <a:pt x="38" y="88"/>
                    <a:pt x="63" y="51"/>
                    <a:pt x="88" y="13"/>
                  </a:cubicBezTo>
                  <a:cubicBezTo>
                    <a:pt x="101" y="1"/>
                    <a:pt x="88" y="1"/>
                    <a:pt x="8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31"/>
            <p:cNvSpPr/>
            <p:nvPr/>
          </p:nvSpPr>
          <p:spPr>
            <a:xfrm>
              <a:off x="3945050" y="3166050"/>
              <a:ext cx="2125" cy="2175"/>
            </a:xfrm>
            <a:custGeom>
              <a:avLst/>
              <a:gdLst/>
              <a:ahLst/>
              <a:cxnLst/>
              <a:rect l="l" t="t" r="r" b="b"/>
              <a:pathLst>
                <a:path w="85" h="87" extrusionOk="0">
                  <a:moveTo>
                    <a:pt x="68" y="1"/>
                  </a:moveTo>
                  <a:cubicBezTo>
                    <a:pt x="65" y="1"/>
                    <a:pt x="63" y="2"/>
                    <a:pt x="63" y="6"/>
                  </a:cubicBezTo>
                  <a:cubicBezTo>
                    <a:pt x="38" y="31"/>
                    <a:pt x="25" y="56"/>
                    <a:pt x="0" y="69"/>
                  </a:cubicBezTo>
                  <a:cubicBezTo>
                    <a:pt x="0" y="78"/>
                    <a:pt x="7" y="87"/>
                    <a:pt x="10" y="87"/>
                  </a:cubicBezTo>
                  <a:cubicBezTo>
                    <a:pt x="12" y="87"/>
                    <a:pt x="13" y="85"/>
                    <a:pt x="13" y="81"/>
                  </a:cubicBezTo>
                  <a:cubicBezTo>
                    <a:pt x="38" y="69"/>
                    <a:pt x="63" y="44"/>
                    <a:pt x="76" y="19"/>
                  </a:cubicBezTo>
                  <a:cubicBezTo>
                    <a:pt x="84" y="10"/>
                    <a:pt x="75" y="1"/>
                    <a:pt x="6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31"/>
            <p:cNvSpPr/>
            <p:nvPr/>
          </p:nvSpPr>
          <p:spPr>
            <a:xfrm>
              <a:off x="3942225" y="3169100"/>
              <a:ext cx="1900" cy="2450"/>
            </a:xfrm>
            <a:custGeom>
              <a:avLst/>
              <a:gdLst/>
              <a:ahLst/>
              <a:cxnLst/>
              <a:rect l="l" t="t" r="r" b="b"/>
              <a:pathLst>
                <a:path w="76" h="98" extrusionOk="0">
                  <a:moveTo>
                    <a:pt x="69" y="0"/>
                  </a:moveTo>
                  <a:cubicBezTo>
                    <a:pt x="66" y="0"/>
                    <a:pt x="63" y="3"/>
                    <a:pt x="63" y="10"/>
                  </a:cubicBezTo>
                  <a:cubicBezTo>
                    <a:pt x="38" y="35"/>
                    <a:pt x="25" y="60"/>
                    <a:pt x="0" y="85"/>
                  </a:cubicBezTo>
                  <a:cubicBezTo>
                    <a:pt x="0" y="97"/>
                    <a:pt x="13" y="97"/>
                    <a:pt x="13" y="97"/>
                  </a:cubicBezTo>
                  <a:cubicBezTo>
                    <a:pt x="38" y="72"/>
                    <a:pt x="51" y="47"/>
                    <a:pt x="76" y="10"/>
                  </a:cubicBezTo>
                  <a:cubicBezTo>
                    <a:pt x="76" y="3"/>
                    <a:pt x="73" y="0"/>
                    <a:pt x="6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31"/>
            <p:cNvSpPr/>
            <p:nvPr/>
          </p:nvSpPr>
          <p:spPr>
            <a:xfrm>
              <a:off x="3939075" y="3166375"/>
              <a:ext cx="1300" cy="3300"/>
            </a:xfrm>
            <a:custGeom>
              <a:avLst/>
              <a:gdLst/>
              <a:ahLst/>
              <a:cxnLst/>
              <a:rect l="l" t="t" r="r" b="b"/>
              <a:pathLst>
                <a:path w="52" h="132" extrusionOk="0">
                  <a:moveTo>
                    <a:pt x="38" y="0"/>
                  </a:moveTo>
                  <a:cubicBezTo>
                    <a:pt x="34" y="0"/>
                    <a:pt x="30" y="1"/>
                    <a:pt x="26" y="6"/>
                  </a:cubicBezTo>
                  <a:cubicBezTo>
                    <a:pt x="13" y="43"/>
                    <a:pt x="13" y="81"/>
                    <a:pt x="1" y="119"/>
                  </a:cubicBezTo>
                  <a:cubicBezTo>
                    <a:pt x="1" y="131"/>
                    <a:pt x="13" y="131"/>
                    <a:pt x="26" y="131"/>
                  </a:cubicBezTo>
                  <a:cubicBezTo>
                    <a:pt x="39" y="93"/>
                    <a:pt x="39" y="56"/>
                    <a:pt x="51" y="6"/>
                  </a:cubicBezTo>
                  <a:cubicBezTo>
                    <a:pt x="51" y="6"/>
                    <a:pt x="45" y="0"/>
                    <a:pt x="3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31"/>
            <p:cNvSpPr/>
            <p:nvPr/>
          </p:nvSpPr>
          <p:spPr>
            <a:xfrm>
              <a:off x="3941275" y="3162100"/>
              <a:ext cx="1275" cy="2475"/>
            </a:xfrm>
            <a:custGeom>
              <a:avLst/>
              <a:gdLst/>
              <a:ahLst/>
              <a:cxnLst/>
              <a:rect l="l" t="t" r="r" b="b"/>
              <a:pathLst>
                <a:path w="51" h="99" extrusionOk="0">
                  <a:moveTo>
                    <a:pt x="38" y="1"/>
                  </a:moveTo>
                  <a:cubicBezTo>
                    <a:pt x="26" y="26"/>
                    <a:pt x="13" y="64"/>
                    <a:pt x="1" y="89"/>
                  </a:cubicBezTo>
                  <a:cubicBezTo>
                    <a:pt x="1" y="95"/>
                    <a:pt x="4" y="98"/>
                    <a:pt x="7" y="98"/>
                  </a:cubicBezTo>
                  <a:cubicBezTo>
                    <a:pt x="10" y="98"/>
                    <a:pt x="13" y="95"/>
                    <a:pt x="13" y="89"/>
                  </a:cubicBezTo>
                  <a:cubicBezTo>
                    <a:pt x="26" y="64"/>
                    <a:pt x="38" y="39"/>
                    <a:pt x="51" y="13"/>
                  </a:cubicBezTo>
                  <a:cubicBezTo>
                    <a:pt x="51" y="1"/>
                    <a:pt x="38" y="1"/>
                    <a:pt x="3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31"/>
            <p:cNvSpPr/>
            <p:nvPr/>
          </p:nvSpPr>
          <p:spPr>
            <a:xfrm>
              <a:off x="3936900" y="3159050"/>
              <a:ext cx="1425" cy="3625"/>
            </a:xfrm>
            <a:custGeom>
              <a:avLst/>
              <a:gdLst/>
              <a:ahLst/>
              <a:cxnLst/>
              <a:rect l="l" t="t" r="r" b="b"/>
              <a:pathLst>
                <a:path w="57" h="145" extrusionOk="0">
                  <a:moveTo>
                    <a:pt x="49" y="1"/>
                  </a:moveTo>
                  <a:cubicBezTo>
                    <a:pt x="44" y="1"/>
                    <a:pt x="38" y="4"/>
                    <a:pt x="38" y="10"/>
                  </a:cubicBezTo>
                  <a:cubicBezTo>
                    <a:pt x="25" y="48"/>
                    <a:pt x="13" y="85"/>
                    <a:pt x="0" y="135"/>
                  </a:cubicBezTo>
                  <a:cubicBezTo>
                    <a:pt x="0" y="142"/>
                    <a:pt x="3" y="145"/>
                    <a:pt x="8" y="145"/>
                  </a:cubicBezTo>
                  <a:cubicBezTo>
                    <a:pt x="13" y="145"/>
                    <a:pt x="19" y="142"/>
                    <a:pt x="25" y="135"/>
                  </a:cubicBezTo>
                  <a:cubicBezTo>
                    <a:pt x="38" y="98"/>
                    <a:pt x="50" y="48"/>
                    <a:pt x="50" y="10"/>
                  </a:cubicBezTo>
                  <a:cubicBezTo>
                    <a:pt x="56" y="4"/>
                    <a:pt x="53" y="1"/>
                    <a:pt x="4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31"/>
            <p:cNvSpPr/>
            <p:nvPr/>
          </p:nvSpPr>
          <p:spPr>
            <a:xfrm>
              <a:off x="3937525" y="3163750"/>
              <a:ext cx="1275" cy="3950"/>
            </a:xfrm>
            <a:custGeom>
              <a:avLst/>
              <a:gdLst/>
              <a:ahLst/>
              <a:cxnLst/>
              <a:rect l="l" t="t" r="r" b="b"/>
              <a:pathLst>
                <a:path w="51" h="158" extrusionOk="0">
                  <a:moveTo>
                    <a:pt x="44" y="1"/>
                  </a:moveTo>
                  <a:cubicBezTo>
                    <a:pt x="41" y="1"/>
                    <a:pt x="38" y="4"/>
                    <a:pt x="38" y="10"/>
                  </a:cubicBezTo>
                  <a:cubicBezTo>
                    <a:pt x="25" y="60"/>
                    <a:pt x="13" y="98"/>
                    <a:pt x="0" y="148"/>
                  </a:cubicBezTo>
                  <a:cubicBezTo>
                    <a:pt x="0" y="155"/>
                    <a:pt x="3" y="158"/>
                    <a:pt x="8" y="158"/>
                  </a:cubicBezTo>
                  <a:cubicBezTo>
                    <a:pt x="13" y="158"/>
                    <a:pt x="19" y="155"/>
                    <a:pt x="25" y="148"/>
                  </a:cubicBezTo>
                  <a:cubicBezTo>
                    <a:pt x="38" y="111"/>
                    <a:pt x="38" y="60"/>
                    <a:pt x="50" y="10"/>
                  </a:cubicBezTo>
                  <a:cubicBezTo>
                    <a:pt x="50" y="4"/>
                    <a:pt x="47" y="1"/>
                    <a:pt x="4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31"/>
            <p:cNvSpPr/>
            <p:nvPr/>
          </p:nvSpPr>
          <p:spPr>
            <a:xfrm>
              <a:off x="3933125" y="3164800"/>
              <a:ext cx="1275" cy="4075"/>
            </a:xfrm>
            <a:custGeom>
              <a:avLst/>
              <a:gdLst/>
              <a:ahLst/>
              <a:cxnLst/>
              <a:rect l="l" t="t" r="r" b="b"/>
              <a:pathLst>
                <a:path w="51" h="163" extrusionOk="0">
                  <a:moveTo>
                    <a:pt x="15" y="1"/>
                  </a:moveTo>
                  <a:cubicBezTo>
                    <a:pt x="7" y="1"/>
                    <a:pt x="0" y="10"/>
                    <a:pt x="0" y="18"/>
                  </a:cubicBezTo>
                  <a:cubicBezTo>
                    <a:pt x="13" y="69"/>
                    <a:pt x="13" y="106"/>
                    <a:pt x="38" y="156"/>
                  </a:cubicBezTo>
                  <a:cubicBezTo>
                    <a:pt x="38" y="161"/>
                    <a:pt x="39" y="162"/>
                    <a:pt x="41" y="162"/>
                  </a:cubicBezTo>
                  <a:cubicBezTo>
                    <a:pt x="45" y="162"/>
                    <a:pt x="51" y="156"/>
                    <a:pt x="51" y="156"/>
                  </a:cubicBezTo>
                  <a:cubicBezTo>
                    <a:pt x="38" y="106"/>
                    <a:pt x="26" y="56"/>
                    <a:pt x="26" y="6"/>
                  </a:cubicBezTo>
                  <a:cubicBezTo>
                    <a:pt x="22" y="2"/>
                    <a:pt x="18" y="1"/>
                    <a:pt x="1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31"/>
            <p:cNvSpPr/>
            <p:nvPr/>
          </p:nvSpPr>
          <p:spPr>
            <a:xfrm>
              <a:off x="3934375" y="3159150"/>
              <a:ext cx="975" cy="3225"/>
            </a:xfrm>
            <a:custGeom>
              <a:avLst/>
              <a:gdLst/>
              <a:ahLst/>
              <a:cxnLst/>
              <a:rect l="l" t="t" r="r" b="b"/>
              <a:pathLst>
                <a:path w="39" h="129" extrusionOk="0">
                  <a:moveTo>
                    <a:pt x="28" y="1"/>
                  </a:moveTo>
                  <a:cubicBezTo>
                    <a:pt x="27" y="1"/>
                    <a:pt x="26" y="2"/>
                    <a:pt x="26" y="6"/>
                  </a:cubicBezTo>
                  <a:cubicBezTo>
                    <a:pt x="13" y="44"/>
                    <a:pt x="1" y="81"/>
                    <a:pt x="1" y="119"/>
                  </a:cubicBezTo>
                  <a:cubicBezTo>
                    <a:pt x="1" y="125"/>
                    <a:pt x="7" y="128"/>
                    <a:pt x="13" y="128"/>
                  </a:cubicBezTo>
                  <a:cubicBezTo>
                    <a:pt x="19" y="128"/>
                    <a:pt x="26" y="125"/>
                    <a:pt x="26" y="119"/>
                  </a:cubicBezTo>
                  <a:cubicBezTo>
                    <a:pt x="26" y="81"/>
                    <a:pt x="38" y="44"/>
                    <a:pt x="38" y="19"/>
                  </a:cubicBezTo>
                  <a:cubicBezTo>
                    <a:pt x="38" y="10"/>
                    <a:pt x="32" y="1"/>
                    <a:pt x="2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31"/>
            <p:cNvSpPr/>
            <p:nvPr/>
          </p:nvSpPr>
          <p:spPr>
            <a:xfrm>
              <a:off x="3929675" y="3156550"/>
              <a:ext cx="975" cy="4250"/>
            </a:xfrm>
            <a:custGeom>
              <a:avLst/>
              <a:gdLst/>
              <a:ahLst/>
              <a:cxnLst/>
              <a:rect l="l" t="t" r="r" b="b"/>
              <a:pathLst>
                <a:path w="39" h="170" extrusionOk="0">
                  <a:moveTo>
                    <a:pt x="32" y="0"/>
                  </a:moveTo>
                  <a:cubicBezTo>
                    <a:pt x="29" y="0"/>
                    <a:pt x="25" y="3"/>
                    <a:pt x="25" y="10"/>
                  </a:cubicBezTo>
                  <a:cubicBezTo>
                    <a:pt x="13" y="60"/>
                    <a:pt x="0" y="110"/>
                    <a:pt x="25" y="160"/>
                  </a:cubicBezTo>
                  <a:cubicBezTo>
                    <a:pt x="25" y="166"/>
                    <a:pt x="29" y="170"/>
                    <a:pt x="32" y="170"/>
                  </a:cubicBezTo>
                  <a:cubicBezTo>
                    <a:pt x="35" y="170"/>
                    <a:pt x="38" y="166"/>
                    <a:pt x="38" y="160"/>
                  </a:cubicBezTo>
                  <a:cubicBezTo>
                    <a:pt x="25" y="110"/>
                    <a:pt x="25" y="60"/>
                    <a:pt x="38" y="10"/>
                  </a:cubicBezTo>
                  <a:cubicBezTo>
                    <a:pt x="38" y="3"/>
                    <a:pt x="35" y="0"/>
                    <a:pt x="32"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31"/>
            <p:cNvSpPr/>
            <p:nvPr/>
          </p:nvSpPr>
          <p:spPr>
            <a:xfrm>
              <a:off x="3930775" y="3164075"/>
              <a:ext cx="1425" cy="4475"/>
            </a:xfrm>
            <a:custGeom>
              <a:avLst/>
              <a:gdLst/>
              <a:ahLst/>
              <a:cxnLst/>
              <a:rect l="l" t="t" r="r" b="b"/>
              <a:pathLst>
                <a:path w="57" h="179" extrusionOk="0">
                  <a:moveTo>
                    <a:pt x="8" y="0"/>
                  </a:moveTo>
                  <a:cubicBezTo>
                    <a:pt x="3" y="0"/>
                    <a:pt x="0" y="3"/>
                    <a:pt x="7" y="10"/>
                  </a:cubicBezTo>
                  <a:cubicBezTo>
                    <a:pt x="7" y="60"/>
                    <a:pt x="19" y="123"/>
                    <a:pt x="44" y="173"/>
                  </a:cubicBezTo>
                  <a:cubicBezTo>
                    <a:pt x="44" y="177"/>
                    <a:pt x="46" y="178"/>
                    <a:pt x="47" y="178"/>
                  </a:cubicBezTo>
                  <a:cubicBezTo>
                    <a:pt x="51" y="178"/>
                    <a:pt x="57" y="173"/>
                    <a:pt x="57" y="173"/>
                  </a:cubicBezTo>
                  <a:cubicBezTo>
                    <a:pt x="44" y="110"/>
                    <a:pt x="32" y="60"/>
                    <a:pt x="19" y="10"/>
                  </a:cubicBezTo>
                  <a:cubicBezTo>
                    <a:pt x="19" y="3"/>
                    <a:pt x="13" y="0"/>
                    <a:pt x="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31"/>
            <p:cNvSpPr/>
            <p:nvPr/>
          </p:nvSpPr>
          <p:spPr>
            <a:xfrm>
              <a:off x="3943800" y="3177475"/>
              <a:ext cx="3150" cy="650"/>
            </a:xfrm>
            <a:custGeom>
              <a:avLst/>
              <a:gdLst/>
              <a:ahLst/>
              <a:cxnLst/>
              <a:rect l="l" t="t" r="r" b="b"/>
              <a:pathLst>
                <a:path w="126" h="26" extrusionOk="0">
                  <a:moveTo>
                    <a:pt x="113" y="1"/>
                  </a:moveTo>
                  <a:cubicBezTo>
                    <a:pt x="88" y="1"/>
                    <a:pt x="38" y="13"/>
                    <a:pt x="13" y="13"/>
                  </a:cubicBezTo>
                  <a:cubicBezTo>
                    <a:pt x="0" y="13"/>
                    <a:pt x="0" y="26"/>
                    <a:pt x="13" y="26"/>
                  </a:cubicBezTo>
                  <a:cubicBezTo>
                    <a:pt x="50" y="26"/>
                    <a:pt x="75" y="26"/>
                    <a:pt x="113" y="13"/>
                  </a:cubicBezTo>
                  <a:cubicBezTo>
                    <a:pt x="126" y="13"/>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31"/>
            <p:cNvSpPr/>
            <p:nvPr/>
          </p:nvSpPr>
          <p:spPr>
            <a:xfrm>
              <a:off x="3943800" y="3179675"/>
              <a:ext cx="4100" cy="975"/>
            </a:xfrm>
            <a:custGeom>
              <a:avLst/>
              <a:gdLst/>
              <a:ahLst/>
              <a:cxnLst/>
              <a:rect l="l" t="t" r="r" b="b"/>
              <a:pathLst>
                <a:path w="164" h="39" extrusionOk="0">
                  <a:moveTo>
                    <a:pt x="13" y="1"/>
                  </a:moveTo>
                  <a:cubicBezTo>
                    <a:pt x="0" y="1"/>
                    <a:pt x="0" y="13"/>
                    <a:pt x="13" y="13"/>
                  </a:cubicBezTo>
                  <a:cubicBezTo>
                    <a:pt x="63" y="38"/>
                    <a:pt x="100" y="38"/>
                    <a:pt x="163" y="38"/>
                  </a:cubicBezTo>
                  <a:cubicBezTo>
                    <a:pt x="163" y="38"/>
                    <a:pt x="163" y="13"/>
                    <a:pt x="163" y="13"/>
                  </a:cubicBezTo>
                  <a:cubicBezTo>
                    <a:pt x="113" y="13"/>
                    <a:pt x="63" y="13"/>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31"/>
            <p:cNvSpPr/>
            <p:nvPr/>
          </p:nvSpPr>
          <p:spPr>
            <a:xfrm>
              <a:off x="3940975" y="3171375"/>
              <a:ext cx="2850" cy="3125"/>
            </a:xfrm>
            <a:custGeom>
              <a:avLst/>
              <a:gdLst/>
              <a:ahLst/>
              <a:cxnLst/>
              <a:rect l="l" t="t" r="r" b="b"/>
              <a:pathLst>
                <a:path w="114" h="125" extrusionOk="0">
                  <a:moveTo>
                    <a:pt x="104" y="1"/>
                  </a:moveTo>
                  <a:cubicBezTo>
                    <a:pt x="102" y="1"/>
                    <a:pt x="101" y="2"/>
                    <a:pt x="101" y="6"/>
                  </a:cubicBezTo>
                  <a:cubicBezTo>
                    <a:pt x="75" y="44"/>
                    <a:pt x="38" y="69"/>
                    <a:pt x="0" y="107"/>
                  </a:cubicBezTo>
                  <a:cubicBezTo>
                    <a:pt x="0" y="116"/>
                    <a:pt x="0" y="125"/>
                    <a:pt x="5" y="125"/>
                  </a:cubicBezTo>
                  <a:cubicBezTo>
                    <a:pt x="6" y="125"/>
                    <a:pt x="9" y="123"/>
                    <a:pt x="13" y="119"/>
                  </a:cubicBezTo>
                  <a:cubicBezTo>
                    <a:pt x="50" y="94"/>
                    <a:pt x="88" y="57"/>
                    <a:pt x="113" y="6"/>
                  </a:cubicBezTo>
                  <a:cubicBezTo>
                    <a:pt x="113" y="6"/>
                    <a:pt x="108" y="1"/>
                    <a:pt x="10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31"/>
            <p:cNvSpPr/>
            <p:nvPr/>
          </p:nvSpPr>
          <p:spPr>
            <a:xfrm>
              <a:off x="3939400" y="3168550"/>
              <a:ext cx="2125" cy="4075"/>
            </a:xfrm>
            <a:custGeom>
              <a:avLst/>
              <a:gdLst/>
              <a:ahLst/>
              <a:cxnLst/>
              <a:rect l="l" t="t" r="r" b="b"/>
              <a:pathLst>
                <a:path w="85" h="163" extrusionOk="0">
                  <a:moveTo>
                    <a:pt x="75" y="1"/>
                  </a:moveTo>
                  <a:cubicBezTo>
                    <a:pt x="72" y="1"/>
                    <a:pt x="67" y="2"/>
                    <a:pt x="63" y="6"/>
                  </a:cubicBezTo>
                  <a:cubicBezTo>
                    <a:pt x="38" y="57"/>
                    <a:pt x="26" y="107"/>
                    <a:pt x="0" y="157"/>
                  </a:cubicBezTo>
                  <a:cubicBezTo>
                    <a:pt x="0" y="157"/>
                    <a:pt x="6" y="163"/>
                    <a:pt x="10" y="163"/>
                  </a:cubicBezTo>
                  <a:cubicBezTo>
                    <a:pt x="12" y="163"/>
                    <a:pt x="13" y="161"/>
                    <a:pt x="13" y="157"/>
                  </a:cubicBezTo>
                  <a:cubicBezTo>
                    <a:pt x="38" y="107"/>
                    <a:pt x="63" y="57"/>
                    <a:pt x="76" y="6"/>
                  </a:cubicBezTo>
                  <a:cubicBezTo>
                    <a:pt x="84" y="6"/>
                    <a:pt x="81" y="1"/>
                    <a:pt x="7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31"/>
            <p:cNvSpPr/>
            <p:nvPr/>
          </p:nvSpPr>
          <p:spPr>
            <a:xfrm>
              <a:off x="3935625" y="3166575"/>
              <a:ext cx="975" cy="5825"/>
            </a:xfrm>
            <a:custGeom>
              <a:avLst/>
              <a:gdLst/>
              <a:ahLst/>
              <a:cxnLst/>
              <a:rect l="l" t="t" r="r" b="b"/>
              <a:pathLst>
                <a:path w="39" h="233" extrusionOk="0">
                  <a:moveTo>
                    <a:pt x="13" y="1"/>
                  </a:moveTo>
                  <a:cubicBezTo>
                    <a:pt x="7" y="1"/>
                    <a:pt x="1" y="4"/>
                    <a:pt x="1" y="10"/>
                  </a:cubicBezTo>
                  <a:cubicBezTo>
                    <a:pt x="1" y="85"/>
                    <a:pt x="1" y="161"/>
                    <a:pt x="13" y="223"/>
                  </a:cubicBezTo>
                  <a:cubicBezTo>
                    <a:pt x="20" y="230"/>
                    <a:pt x="26" y="233"/>
                    <a:pt x="31" y="233"/>
                  </a:cubicBezTo>
                  <a:cubicBezTo>
                    <a:pt x="35" y="233"/>
                    <a:pt x="38" y="230"/>
                    <a:pt x="38" y="223"/>
                  </a:cubicBezTo>
                  <a:cubicBezTo>
                    <a:pt x="26" y="148"/>
                    <a:pt x="13" y="85"/>
                    <a:pt x="26" y="10"/>
                  </a:cubicBezTo>
                  <a:cubicBezTo>
                    <a:pt x="26" y="4"/>
                    <a:pt x="20" y="1"/>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31"/>
            <p:cNvSpPr/>
            <p:nvPr/>
          </p:nvSpPr>
          <p:spPr>
            <a:xfrm>
              <a:off x="3507100" y="2693375"/>
              <a:ext cx="66825" cy="57675"/>
            </a:xfrm>
            <a:custGeom>
              <a:avLst/>
              <a:gdLst/>
              <a:ahLst/>
              <a:cxnLst/>
              <a:rect l="l" t="t" r="r" b="b"/>
              <a:pathLst>
                <a:path w="2673" h="2307" extrusionOk="0">
                  <a:moveTo>
                    <a:pt x="1313" y="0"/>
                  </a:moveTo>
                  <a:cubicBezTo>
                    <a:pt x="1192" y="0"/>
                    <a:pt x="1071" y="47"/>
                    <a:pt x="991" y="140"/>
                  </a:cubicBezTo>
                  <a:cubicBezTo>
                    <a:pt x="841" y="316"/>
                    <a:pt x="828" y="554"/>
                    <a:pt x="1004" y="880"/>
                  </a:cubicBezTo>
                  <a:cubicBezTo>
                    <a:pt x="849" y="702"/>
                    <a:pt x="649" y="591"/>
                    <a:pt x="404" y="591"/>
                  </a:cubicBezTo>
                  <a:cubicBezTo>
                    <a:pt x="390" y="591"/>
                    <a:pt x="377" y="591"/>
                    <a:pt x="364" y="592"/>
                  </a:cubicBezTo>
                  <a:cubicBezTo>
                    <a:pt x="113" y="604"/>
                    <a:pt x="0" y="943"/>
                    <a:pt x="126" y="1169"/>
                  </a:cubicBezTo>
                  <a:cubicBezTo>
                    <a:pt x="251" y="1382"/>
                    <a:pt x="866" y="1395"/>
                    <a:pt x="866" y="1395"/>
                  </a:cubicBezTo>
                  <a:cubicBezTo>
                    <a:pt x="866" y="1395"/>
                    <a:pt x="565" y="1495"/>
                    <a:pt x="414" y="1709"/>
                  </a:cubicBezTo>
                  <a:cubicBezTo>
                    <a:pt x="326" y="1847"/>
                    <a:pt x="289" y="1997"/>
                    <a:pt x="439" y="2160"/>
                  </a:cubicBezTo>
                  <a:cubicBezTo>
                    <a:pt x="508" y="2242"/>
                    <a:pt x="606" y="2276"/>
                    <a:pt x="703" y="2276"/>
                  </a:cubicBezTo>
                  <a:cubicBezTo>
                    <a:pt x="800" y="2276"/>
                    <a:pt x="897" y="2242"/>
                    <a:pt x="966" y="2185"/>
                  </a:cubicBezTo>
                  <a:cubicBezTo>
                    <a:pt x="1167" y="2010"/>
                    <a:pt x="1268" y="1734"/>
                    <a:pt x="1268" y="1734"/>
                  </a:cubicBezTo>
                  <a:cubicBezTo>
                    <a:pt x="1268" y="1734"/>
                    <a:pt x="1352" y="2307"/>
                    <a:pt x="1716" y="2307"/>
                  </a:cubicBezTo>
                  <a:cubicBezTo>
                    <a:pt x="1773" y="2307"/>
                    <a:pt x="1836" y="2293"/>
                    <a:pt x="1908" y="2261"/>
                  </a:cubicBezTo>
                  <a:cubicBezTo>
                    <a:pt x="2196" y="2123"/>
                    <a:pt x="2108" y="1633"/>
                    <a:pt x="1757" y="1395"/>
                  </a:cubicBezTo>
                  <a:lnTo>
                    <a:pt x="1757" y="1395"/>
                  </a:lnTo>
                  <a:cubicBezTo>
                    <a:pt x="1775" y="1396"/>
                    <a:pt x="1795" y="1397"/>
                    <a:pt x="1815" y="1397"/>
                  </a:cubicBezTo>
                  <a:cubicBezTo>
                    <a:pt x="1996" y="1397"/>
                    <a:pt x="2262" y="1349"/>
                    <a:pt x="2397" y="1282"/>
                  </a:cubicBezTo>
                  <a:cubicBezTo>
                    <a:pt x="2560" y="1194"/>
                    <a:pt x="2673" y="993"/>
                    <a:pt x="2585" y="843"/>
                  </a:cubicBezTo>
                  <a:cubicBezTo>
                    <a:pt x="2535" y="742"/>
                    <a:pt x="2422" y="680"/>
                    <a:pt x="2309" y="655"/>
                  </a:cubicBezTo>
                  <a:cubicBezTo>
                    <a:pt x="2266" y="644"/>
                    <a:pt x="2224" y="640"/>
                    <a:pt x="2182" y="640"/>
                  </a:cubicBezTo>
                  <a:cubicBezTo>
                    <a:pt x="1968" y="640"/>
                    <a:pt x="1768" y="761"/>
                    <a:pt x="1569" y="855"/>
                  </a:cubicBezTo>
                  <a:cubicBezTo>
                    <a:pt x="1682" y="629"/>
                    <a:pt x="1769" y="291"/>
                    <a:pt x="1606" y="115"/>
                  </a:cubicBezTo>
                  <a:cubicBezTo>
                    <a:pt x="1529" y="38"/>
                    <a:pt x="1421" y="0"/>
                    <a:pt x="1313"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31"/>
            <p:cNvSpPr/>
            <p:nvPr/>
          </p:nvSpPr>
          <p:spPr>
            <a:xfrm>
              <a:off x="3544100" y="2720275"/>
              <a:ext cx="7725" cy="4850"/>
            </a:xfrm>
            <a:custGeom>
              <a:avLst/>
              <a:gdLst/>
              <a:ahLst/>
              <a:cxnLst/>
              <a:rect l="l" t="t" r="r" b="b"/>
              <a:pathLst>
                <a:path w="309" h="194" extrusionOk="0">
                  <a:moveTo>
                    <a:pt x="257" y="1"/>
                  </a:moveTo>
                  <a:cubicBezTo>
                    <a:pt x="251" y="1"/>
                    <a:pt x="246" y="2"/>
                    <a:pt x="239" y="5"/>
                  </a:cubicBezTo>
                  <a:cubicBezTo>
                    <a:pt x="151" y="18"/>
                    <a:pt x="13" y="55"/>
                    <a:pt x="1" y="156"/>
                  </a:cubicBezTo>
                  <a:cubicBezTo>
                    <a:pt x="1" y="181"/>
                    <a:pt x="13" y="193"/>
                    <a:pt x="38" y="193"/>
                  </a:cubicBezTo>
                  <a:cubicBezTo>
                    <a:pt x="126" y="193"/>
                    <a:pt x="189" y="118"/>
                    <a:pt x="264" y="80"/>
                  </a:cubicBezTo>
                  <a:cubicBezTo>
                    <a:pt x="308" y="69"/>
                    <a:pt x="295" y="1"/>
                    <a:pt x="2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31"/>
            <p:cNvSpPr/>
            <p:nvPr/>
          </p:nvSpPr>
          <p:spPr>
            <a:xfrm>
              <a:off x="3540350" y="2717350"/>
              <a:ext cx="5825" cy="8300"/>
            </a:xfrm>
            <a:custGeom>
              <a:avLst/>
              <a:gdLst/>
              <a:ahLst/>
              <a:cxnLst/>
              <a:rect l="l" t="t" r="r" b="b"/>
              <a:pathLst>
                <a:path w="233" h="332" extrusionOk="0">
                  <a:moveTo>
                    <a:pt x="184" y="1"/>
                  </a:moveTo>
                  <a:cubicBezTo>
                    <a:pt x="176" y="1"/>
                    <a:pt x="169" y="3"/>
                    <a:pt x="163" y="9"/>
                  </a:cubicBezTo>
                  <a:cubicBezTo>
                    <a:pt x="88" y="72"/>
                    <a:pt x="0" y="248"/>
                    <a:pt x="88" y="323"/>
                  </a:cubicBezTo>
                  <a:cubicBezTo>
                    <a:pt x="99" y="328"/>
                    <a:pt x="107" y="331"/>
                    <a:pt x="114" y="331"/>
                  </a:cubicBezTo>
                  <a:cubicBezTo>
                    <a:pt x="124" y="331"/>
                    <a:pt x="131" y="325"/>
                    <a:pt x="138" y="310"/>
                  </a:cubicBezTo>
                  <a:cubicBezTo>
                    <a:pt x="163" y="285"/>
                    <a:pt x="151" y="260"/>
                    <a:pt x="163" y="210"/>
                  </a:cubicBezTo>
                  <a:cubicBezTo>
                    <a:pt x="163" y="147"/>
                    <a:pt x="188" y="97"/>
                    <a:pt x="214" y="47"/>
                  </a:cubicBezTo>
                  <a:cubicBezTo>
                    <a:pt x="233" y="28"/>
                    <a:pt x="208" y="1"/>
                    <a:pt x="1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31"/>
            <p:cNvSpPr/>
            <p:nvPr/>
          </p:nvSpPr>
          <p:spPr>
            <a:xfrm>
              <a:off x="3538150" y="2709475"/>
              <a:ext cx="3775" cy="9400"/>
            </a:xfrm>
            <a:custGeom>
              <a:avLst/>
              <a:gdLst/>
              <a:ahLst/>
              <a:cxnLst/>
              <a:rect l="l" t="t" r="r" b="b"/>
              <a:pathLst>
                <a:path w="151" h="376" extrusionOk="0">
                  <a:moveTo>
                    <a:pt x="60" y="0"/>
                  </a:moveTo>
                  <a:cubicBezTo>
                    <a:pt x="38" y="0"/>
                    <a:pt x="13" y="14"/>
                    <a:pt x="13" y="36"/>
                  </a:cubicBezTo>
                  <a:cubicBezTo>
                    <a:pt x="26" y="136"/>
                    <a:pt x="0" y="261"/>
                    <a:pt x="51" y="362"/>
                  </a:cubicBezTo>
                  <a:cubicBezTo>
                    <a:pt x="55" y="371"/>
                    <a:pt x="64" y="376"/>
                    <a:pt x="73" y="376"/>
                  </a:cubicBezTo>
                  <a:cubicBezTo>
                    <a:pt x="88" y="376"/>
                    <a:pt x="106" y="365"/>
                    <a:pt x="113" y="349"/>
                  </a:cubicBezTo>
                  <a:cubicBezTo>
                    <a:pt x="151" y="261"/>
                    <a:pt x="113" y="123"/>
                    <a:pt x="88" y="23"/>
                  </a:cubicBezTo>
                  <a:cubicBezTo>
                    <a:pt x="88" y="7"/>
                    <a:pt x="75" y="0"/>
                    <a:pt x="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31"/>
            <p:cNvSpPr/>
            <p:nvPr/>
          </p:nvSpPr>
          <p:spPr>
            <a:xfrm>
              <a:off x="3535175" y="2716300"/>
              <a:ext cx="8650" cy="10400"/>
            </a:xfrm>
            <a:custGeom>
              <a:avLst/>
              <a:gdLst/>
              <a:ahLst/>
              <a:cxnLst/>
              <a:rect l="l" t="t" r="r" b="b"/>
              <a:pathLst>
                <a:path w="346" h="416" extrusionOk="0">
                  <a:moveTo>
                    <a:pt x="64" y="0"/>
                  </a:moveTo>
                  <a:cubicBezTo>
                    <a:pt x="31" y="0"/>
                    <a:pt x="0" y="38"/>
                    <a:pt x="19" y="76"/>
                  </a:cubicBezTo>
                  <a:cubicBezTo>
                    <a:pt x="69" y="139"/>
                    <a:pt x="107" y="214"/>
                    <a:pt x="157" y="290"/>
                  </a:cubicBezTo>
                  <a:cubicBezTo>
                    <a:pt x="182" y="340"/>
                    <a:pt x="195" y="390"/>
                    <a:pt x="257" y="415"/>
                  </a:cubicBezTo>
                  <a:cubicBezTo>
                    <a:pt x="270" y="415"/>
                    <a:pt x="295" y="403"/>
                    <a:pt x="295" y="390"/>
                  </a:cubicBezTo>
                  <a:cubicBezTo>
                    <a:pt x="345" y="265"/>
                    <a:pt x="170" y="101"/>
                    <a:pt x="94" y="14"/>
                  </a:cubicBezTo>
                  <a:cubicBezTo>
                    <a:pt x="85" y="4"/>
                    <a:pt x="74" y="0"/>
                    <a:pt x="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31"/>
            <p:cNvSpPr/>
            <p:nvPr/>
          </p:nvSpPr>
          <p:spPr>
            <a:xfrm>
              <a:off x="3527025" y="2717400"/>
              <a:ext cx="5675" cy="4800"/>
            </a:xfrm>
            <a:custGeom>
              <a:avLst/>
              <a:gdLst/>
              <a:ahLst/>
              <a:cxnLst/>
              <a:rect l="l" t="t" r="r" b="b"/>
              <a:pathLst>
                <a:path w="227" h="192" extrusionOk="0">
                  <a:moveTo>
                    <a:pt x="64" y="0"/>
                  </a:moveTo>
                  <a:cubicBezTo>
                    <a:pt x="36" y="0"/>
                    <a:pt x="1" y="37"/>
                    <a:pt x="31" y="57"/>
                  </a:cubicBezTo>
                  <a:cubicBezTo>
                    <a:pt x="69" y="108"/>
                    <a:pt x="107" y="158"/>
                    <a:pt x="157" y="183"/>
                  </a:cubicBezTo>
                  <a:cubicBezTo>
                    <a:pt x="165" y="189"/>
                    <a:pt x="174" y="191"/>
                    <a:pt x="182" y="191"/>
                  </a:cubicBezTo>
                  <a:cubicBezTo>
                    <a:pt x="208" y="191"/>
                    <a:pt x="226" y="162"/>
                    <a:pt x="207" y="133"/>
                  </a:cubicBezTo>
                  <a:cubicBezTo>
                    <a:pt x="182" y="70"/>
                    <a:pt x="144" y="32"/>
                    <a:pt x="82" y="7"/>
                  </a:cubicBezTo>
                  <a:cubicBezTo>
                    <a:pt x="77" y="2"/>
                    <a:pt x="71" y="0"/>
                    <a:pt x="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31"/>
            <p:cNvSpPr/>
            <p:nvPr/>
          </p:nvSpPr>
          <p:spPr>
            <a:xfrm>
              <a:off x="3532175" y="2723075"/>
              <a:ext cx="9675" cy="7500"/>
            </a:xfrm>
            <a:custGeom>
              <a:avLst/>
              <a:gdLst/>
              <a:ahLst/>
              <a:cxnLst/>
              <a:rect l="l" t="t" r="r" b="b"/>
              <a:pathLst>
                <a:path w="387" h="300" extrusionOk="0">
                  <a:moveTo>
                    <a:pt x="84" y="0"/>
                  </a:moveTo>
                  <a:cubicBezTo>
                    <a:pt x="69" y="0"/>
                    <a:pt x="53" y="2"/>
                    <a:pt x="39" y="6"/>
                  </a:cubicBezTo>
                  <a:cubicBezTo>
                    <a:pt x="1" y="19"/>
                    <a:pt x="1" y="94"/>
                    <a:pt x="51" y="94"/>
                  </a:cubicBezTo>
                  <a:cubicBezTo>
                    <a:pt x="56" y="93"/>
                    <a:pt x="61" y="93"/>
                    <a:pt x="66" y="93"/>
                  </a:cubicBezTo>
                  <a:cubicBezTo>
                    <a:pt x="181" y="93"/>
                    <a:pt x="230" y="234"/>
                    <a:pt x="315" y="295"/>
                  </a:cubicBezTo>
                  <a:cubicBezTo>
                    <a:pt x="321" y="298"/>
                    <a:pt x="329" y="299"/>
                    <a:pt x="337" y="299"/>
                  </a:cubicBezTo>
                  <a:cubicBezTo>
                    <a:pt x="361" y="299"/>
                    <a:pt x="387" y="285"/>
                    <a:pt x="377" y="257"/>
                  </a:cubicBezTo>
                  <a:cubicBezTo>
                    <a:pt x="377" y="134"/>
                    <a:pt x="217" y="0"/>
                    <a:pt x="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31"/>
            <p:cNvSpPr/>
            <p:nvPr/>
          </p:nvSpPr>
          <p:spPr>
            <a:xfrm>
              <a:off x="3539725" y="2722575"/>
              <a:ext cx="7325" cy="8825"/>
            </a:xfrm>
            <a:custGeom>
              <a:avLst/>
              <a:gdLst/>
              <a:ahLst/>
              <a:cxnLst/>
              <a:rect l="l" t="t" r="r" b="b"/>
              <a:pathLst>
                <a:path w="293" h="353" extrusionOk="0">
                  <a:moveTo>
                    <a:pt x="231" y="0"/>
                  </a:moveTo>
                  <a:cubicBezTo>
                    <a:pt x="221" y="0"/>
                    <a:pt x="210" y="4"/>
                    <a:pt x="201" y="14"/>
                  </a:cubicBezTo>
                  <a:cubicBezTo>
                    <a:pt x="113" y="76"/>
                    <a:pt x="0" y="202"/>
                    <a:pt x="38" y="315"/>
                  </a:cubicBezTo>
                  <a:cubicBezTo>
                    <a:pt x="38" y="339"/>
                    <a:pt x="54" y="353"/>
                    <a:pt x="71" y="353"/>
                  </a:cubicBezTo>
                  <a:cubicBezTo>
                    <a:pt x="81" y="353"/>
                    <a:pt x="92" y="349"/>
                    <a:pt x="101" y="340"/>
                  </a:cubicBezTo>
                  <a:cubicBezTo>
                    <a:pt x="126" y="302"/>
                    <a:pt x="138" y="277"/>
                    <a:pt x="151" y="227"/>
                  </a:cubicBezTo>
                  <a:cubicBezTo>
                    <a:pt x="176" y="164"/>
                    <a:pt x="213" y="114"/>
                    <a:pt x="264" y="76"/>
                  </a:cubicBezTo>
                  <a:cubicBezTo>
                    <a:pt x="292" y="38"/>
                    <a:pt x="263" y="0"/>
                    <a:pt x="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31"/>
            <p:cNvSpPr/>
            <p:nvPr/>
          </p:nvSpPr>
          <p:spPr>
            <a:xfrm>
              <a:off x="3541650" y="2724475"/>
              <a:ext cx="10650" cy="7000"/>
            </a:xfrm>
            <a:custGeom>
              <a:avLst/>
              <a:gdLst/>
              <a:ahLst/>
              <a:cxnLst/>
              <a:rect l="l" t="t" r="r" b="b"/>
              <a:pathLst>
                <a:path w="426" h="280" extrusionOk="0">
                  <a:moveTo>
                    <a:pt x="387" y="0"/>
                  </a:moveTo>
                  <a:cubicBezTo>
                    <a:pt x="249" y="13"/>
                    <a:pt x="49" y="76"/>
                    <a:pt x="11" y="226"/>
                  </a:cubicBezTo>
                  <a:cubicBezTo>
                    <a:pt x="1" y="257"/>
                    <a:pt x="24" y="280"/>
                    <a:pt x="54" y="280"/>
                  </a:cubicBezTo>
                  <a:cubicBezTo>
                    <a:pt x="60" y="280"/>
                    <a:pt x="67" y="279"/>
                    <a:pt x="74" y="276"/>
                  </a:cubicBezTo>
                  <a:cubicBezTo>
                    <a:pt x="124" y="239"/>
                    <a:pt x="149" y="189"/>
                    <a:pt x="199" y="151"/>
                  </a:cubicBezTo>
                  <a:cubicBezTo>
                    <a:pt x="262" y="101"/>
                    <a:pt x="325" y="76"/>
                    <a:pt x="400" y="63"/>
                  </a:cubicBezTo>
                  <a:cubicBezTo>
                    <a:pt x="425" y="63"/>
                    <a:pt x="425" y="0"/>
                    <a:pt x="3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31"/>
            <p:cNvSpPr/>
            <p:nvPr/>
          </p:nvSpPr>
          <p:spPr>
            <a:xfrm>
              <a:off x="3447475" y="2503125"/>
              <a:ext cx="41125" cy="39300"/>
            </a:xfrm>
            <a:custGeom>
              <a:avLst/>
              <a:gdLst/>
              <a:ahLst/>
              <a:cxnLst/>
              <a:rect l="l" t="t" r="r" b="b"/>
              <a:pathLst>
                <a:path w="1645" h="1572" extrusionOk="0">
                  <a:moveTo>
                    <a:pt x="664" y="1"/>
                  </a:moveTo>
                  <a:cubicBezTo>
                    <a:pt x="548" y="1"/>
                    <a:pt x="430" y="86"/>
                    <a:pt x="390" y="196"/>
                  </a:cubicBezTo>
                  <a:cubicBezTo>
                    <a:pt x="352" y="346"/>
                    <a:pt x="415" y="484"/>
                    <a:pt x="603" y="635"/>
                  </a:cubicBezTo>
                  <a:cubicBezTo>
                    <a:pt x="524" y="602"/>
                    <a:pt x="442" y="583"/>
                    <a:pt x="360" y="583"/>
                  </a:cubicBezTo>
                  <a:cubicBezTo>
                    <a:pt x="285" y="583"/>
                    <a:pt x="211" y="599"/>
                    <a:pt x="139" y="635"/>
                  </a:cubicBezTo>
                  <a:cubicBezTo>
                    <a:pt x="1" y="710"/>
                    <a:pt x="26" y="949"/>
                    <a:pt x="151" y="1036"/>
                  </a:cubicBezTo>
                  <a:cubicBezTo>
                    <a:pt x="184" y="1060"/>
                    <a:pt x="229" y="1069"/>
                    <a:pt x="279" y="1069"/>
                  </a:cubicBezTo>
                  <a:cubicBezTo>
                    <a:pt x="441" y="1069"/>
                    <a:pt x="653" y="974"/>
                    <a:pt x="653" y="974"/>
                  </a:cubicBezTo>
                  <a:lnTo>
                    <a:pt x="653" y="974"/>
                  </a:lnTo>
                  <a:cubicBezTo>
                    <a:pt x="653" y="974"/>
                    <a:pt x="503" y="1124"/>
                    <a:pt x="478" y="1287"/>
                  </a:cubicBezTo>
                  <a:cubicBezTo>
                    <a:pt x="453" y="1400"/>
                    <a:pt x="478" y="1488"/>
                    <a:pt x="603" y="1551"/>
                  </a:cubicBezTo>
                  <a:cubicBezTo>
                    <a:pt x="635" y="1565"/>
                    <a:pt x="667" y="1572"/>
                    <a:pt x="698" y="1572"/>
                  </a:cubicBezTo>
                  <a:cubicBezTo>
                    <a:pt x="800" y="1572"/>
                    <a:pt x="891" y="1500"/>
                    <a:pt x="929" y="1413"/>
                  </a:cubicBezTo>
                  <a:cubicBezTo>
                    <a:pt x="1005" y="1262"/>
                    <a:pt x="980" y="1074"/>
                    <a:pt x="980" y="1074"/>
                  </a:cubicBezTo>
                  <a:lnTo>
                    <a:pt x="980" y="1074"/>
                  </a:lnTo>
                  <a:cubicBezTo>
                    <a:pt x="980" y="1074"/>
                    <a:pt x="1141" y="1312"/>
                    <a:pt x="1322" y="1312"/>
                  </a:cubicBezTo>
                  <a:cubicBezTo>
                    <a:pt x="1383" y="1312"/>
                    <a:pt x="1446" y="1285"/>
                    <a:pt x="1507" y="1212"/>
                  </a:cubicBezTo>
                  <a:cubicBezTo>
                    <a:pt x="1645" y="1049"/>
                    <a:pt x="1456" y="785"/>
                    <a:pt x="1180" y="735"/>
                  </a:cubicBezTo>
                  <a:cubicBezTo>
                    <a:pt x="1293" y="698"/>
                    <a:pt x="1469" y="585"/>
                    <a:pt x="1532" y="497"/>
                  </a:cubicBezTo>
                  <a:cubicBezTo>
                    <a:pt x="1607" y="409"/>
                    <a:pt x="1620" y="258"/>
                    <a:pt x="1532" y="183"/>
                  </a:cubicBezTo>
                  <a:cubicBezTo>
                    <a:pt x="1490" y="150"/>
                    <a:pt x="1443" y="138"/>
                    <a:pt x="1393" y="138"/>
                  </a:cubicBezTo>
                  <a:cubicBezTo>
                    <a:pt x="1369" y="138"/>
                    <a:pt x="1344" y="141"/>
                    <a:pt x="1318" y="145"/>
                  </a:cubicBezTo>
                  <a:cubicBezTo>
                    <a:pt x="1143" y="183"/>
                    <a:pt x="1042" y="334"/>
                    <a:pt x="929" y="472"/>
                  </a:cubicBezTo>
                  <a:cubicBezTo>
                    <a:pt x="942" y="309"/>
                    <a:pt x="904" y="70"/>
                    <a:pt x="754" y="20"/>
                  </a:cubicBezTo>
                  <a:cubicBezTo>
                    <a:pt x="725" y="7"/>
                    <a:pt x="694" y="1"/>
                    <a:pt x="664"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31"/>
            <p:cNvSpPr/>
            <p:nvPr/>
          </p:nvSpPr>
          <p:spPr>
            <a:xfrm>
              <a:off x="3471000" y="2516625"/>
              <a:ext cx="5500" cy="5200"/>
            </a:xfrm>
            <a:custGeom>
              <a:avLst/>
              <a:gdLst/>
              <a:ahLst/>
              <a:cxnLst/>
              <a:rect l="l" t="t" r="r" b="b"/>
              <a:pathLst>
                <a:path w="220" h="208" extrusionOk="0">
                  <a:moveTo>
                    <a:pt x="149" y="0"/>
                  </a:moveTo>
                  <a:cubicBezTo>
                    <a:pt x="141" y="0"/>
                    <a:pt x="134" y="2"/>
                    <a:pt x="126" y="7"/>
                  </a:cubicBezTo>
                  <a:cubicBezTo>
                    <a:pt x="64" y="57"/>
                    <a:pt x="1" y="107"/>
                    <a:pt x="26" y="183"/>
                  </a:cubicBezTo>
                  <a:cubicBezTo>
                    <a:pt x="39" y="195"/>
                    <a:pt x="51" y="208"/>
                    <a:pt x="76" y="208"/>
                  </a:cubicBezTo>
                  <a:cubicBezTo>
                    <a:pt x="139" y="183"/>
                    <a:pt x="139" y="120"/>
                    <a:pt x="189" y="70"/>
                  </a:cubicBezTo>
                  <a:cubicBezTo>
                    <a:pt x="220" y="39"/>
                    <a:pt x="184" y="0"/>
                    <a:pt x="1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31"/>
            <p:cNvSpPr/>
            <p:nvPr/>
          </p:nvSpPr>
          <p:spPr>
            <a:xfrm>
              <a:off x="3469125" y="2516300"/>
              <a:ext cx="3475" cy="6150"/>
            </a:xfrm>
            <a:custGeom>
              <a:avLst/>
              <a:gdLst/>
              <a:ahLst/>
              <a:cxnLst/>
              <a:rect l="l" t="t" r="r" b="b"/>
              <a:pathLst>
                <a:path w="139" h="246" extrusionOk="0">
                  <a:moveTo>
                    <a:pt x="67" y="1"/>
                  </a:moveTo>
                  <a:cubicBezTo>
                    <a:pt x="54" y="1"/>
                    <a:pt x="43" y="6"/>
                    <a:pt x="38" y="20"/>
                  </a:cubicBezTo>
                  <a:cubicBezTo>
                    <a:pt x="1" y="95"/>
                    <a:pt x="1" y="208"/>
                    <a:pt x="89" y="246"/>
                  </a:cubicBezTo>
                  <a:cubicBezTo>
                    <a:pt x="114" y="246"/>
                    <a:pt x="126" y="233"/>
                    <a:pt x="126" y="221"/>
                  </a:cubicBezTo>
                  <a:cubicBezTo>
                    <a:pt x="139" y="158"/>
                    <a:pt x="101" y="108"/>
                    <a:pt x="114" y="33"/>
                  </a:cubicBezTo>
                  <a:cubicBezTo>
                    <a:pt x="114" y="17"/>
                    <a:pt x="89" y="1"/>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31"/>
            <p:cNvSpPr/>
            <p:nvPr/>
          </p:nvSpPr>
          <p:spPr>
            <a:xfrm>
              <a:off x="3464325" y="2513200"/>
              <a:ext cx="4525" cy="6150"/>
            </a:xfrm>
            <a:custGeom>
              <a:avLst/>
              <a:gdLst/>
              <a:ahLst/>
              <a:cxnLst/>
              <a:rect l="l" t="t" r="r" b="b"/>
              <a:pathLst>
                <a:path w="181" h="246" extrusionOk="0">
                  <a:moveTo>
                    <a:pt x="47" y="0"/>
                  </a:moveTo>
                  <a:cubicBezTo>
                    <a:pt x="23" y="0"/>
                    <a:pt x="0" y="23"/>
                    <a:pt x="17" y="56"/>
                  </a:cubicBezTo>
                  <a:cubicBezTo>
                    <a:pt x="42" y="119"/>
                    <a:pt x="67" y="194"/>
                    <a:pt x="117" y="232"/>
                  </a:cubicBezTo>
                  <a:cubicBezTo>
                    <a:pt x="127" y="241"/>
                    <a:pt x="138" y="246"/>
                    <a:pt x="149" y="246"/>
                  </a:cubicBezTo>
                  <a:cubicBezTo>
                    <a:pt x="166" y="246"/>
                    <a:pt x="180" y="235"/>
                    <a:pt x="180" y="219"/>
                  </a:cubicBezTo>
                  <a:cubicBezTo>
                    <a:pt x="168" y="131"/>
                    <a:pt x="130" y="81"/>
                    <a:pt x="80" y="18"/>
                  </a:cubicBezTo>
                  <a:cubicBezTo>
                    <a:pt x="71" y="6"/>
                    <a:pt x="59" y="0"/>
                    <a:pt x="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31"/>
            <p:cNvSpPr/>
            <p:nvPr/>
          </p:nvSpPr>
          <p:spPr>
            <a:xfrm>
              <a:off x="3464275" y="2517925"/>
              <a:ext cx="7700" cy="5500"/>
            </a:xfrm>
            <a:custGeom>
              <a:avLst/>
              <a:gdLst/>
              <a:ahLst/>
              <a:cxnLst/>
              <a:rect l="l" t="t" r="r" b="b"/>
              <a:pathLst>
                <a:path w="308" h="220" extrusionOk="0">
                  <a:moveTo>
                    <a:pt x="50" y="0"/>
                  </a:moveTo>
                  <a:cubicBezTo>
                    <a:pt x="13" y="0"/>
                    <a:pt x="1" y="61"/>
                    <a:pt x="44" y="93"/>
                  </a:cubicBezTo>
                  <a:cubicBezTo>
                    <a:pt x="103" y="128"/>
                    <a:pt x="173" y="220"/>
                    <a:pt x="255" y="220"/>
                  </a:cubicBezTo>
                  <a:cubicBezTo>
                    <a:pt x="260" y="220"/>
                    <a:pt x="265" y="219"/>
                    <a:pt x="270" y="219"/>
                  </a:cubicBezTo>
                  <a:cubicBezTo>
                    <a:pt x="283" y="219"/>
                    <a:pt x="308" y="206"/>
                    <a:pt x="308" y="193"/>
                  </a:cubicBezTo>
                  <a:cubicBezTo>
                    <a:pt x="295" y="80"/>
                    <a:pt x="157" y="43"/>
                    <a:pt x="69" y="5"/>
                  </a:cubicBezTo>
                  <a:cubicBezTo>
                    <a:pt x="62" y="2"/>
                    <a:pt x="56"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31"/>
            <p:cNvSpPr/>
            <p:nvPr/>
          </p:nvSpPr>
          <p:spPr>
            <a:xfrm>
              <a:off x="3459400" y="2520550"/>
              <a:ext cx="5675" cy="3175"/>
            </a:xfrm>
            <a:custGeom>
              <a:avLst/>
              <a:gdLst/>
              <a:ahLst/>
              <a:cxnLst/>
              <a:rect l="l" t="t" r="r" b="b"/>
              <a:pathLst>
                <a:path w="227" h="127" extrusionOk="0">
                  <a:moveTo>
                    <a:pt x="89" y="1"/>
                  </a:moveTo>
                  <a:cubicBezTo>
                    <a:pt x="38" y="1"/>
                    <a:pt x="1" y="63"/>
                    <a:pt x="51" y="88"/>
                  </a:cubicBezTo>
                  <a:cubicBezTo>
                    <a:pt x="89" y="114"/>
                    <a:pt x="126" y="126"/>
                    <a:pt x="164" y="126"/>
                  </a:cubicBezTo>
                  <a:cubicBezTo>
                    <a:pt x="201" y="126"/>
                    <a:pt x="227" y="76"/>
                    <a:pt x="201" y="51"/>
                  </a:cubicBezTo>
                  <a:cubicBezTo>
                    <a:pt x="164" y="26"/>
                    <a:pt x="139" y="13"/>
                    <a:pt x="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31"/>
            <p:cNvSpPr/>
            <p:nvPr/>
          </p:nvSpPr>
          <p:spPr>
            <a:xfrm>
              <a:off x="3464175" y="2522200"/>
              <a:ext cx="8750" cy="4025"/>
            </a:xfrm>
            <a:custGeom>
              <a:avLst/>
              <a:gdLst/>
              <a:ahLst/>
              <a:cxnLst/>
              <a:rect l="l" t="t" r="r" b="b"/>
              <a:pathLst>
                <a:path w="350" h="161" extrusionOk="0">
                  <a:moveTo>
                    <a:pt x="141" y="1"/>
                  </a:moveTo>
                  <a:cubicBezTo>
                    <a:pt x="98" y="1"/>
                    <a:pt x="55" y="12"/>
                    <a:pt x="23" y="35"/>
                  </a:cubicBezTo>
                  <a:cubicBezTo>
                    <a:pt x="1" y="69"/>
                    <a:pt x="28" y="112"/>
                    <a:pt x="61" y="112"/>
                  </a:cubicBezTo>
                  <a:cubicBezTo>
                    <a:pt x="65" y="112"/>
                    <a:pt x="69" y="112"/>
                    <a:pt x="73" y="110"/>
                  </a:cubicBezTo>
                  <a:cubicBezTo>
                    <a:pt x="86" y="106"/>
                    <a:pt x="98" y="104"/>
                    <a:pt x="109" y="104"/>
                  </a:cubicBezTo>
                  <a:cubicBezTo>
                    <a:pt x="169" y="104"/>
                    <a:pt x="222" y="150"/>
                    <a:pt x="274" y="160"/>
                  </a:cubicBezTo>
                  <a:cubicBezTo>
                    <a:pt x="312" y="160"/>
                    <a:pt x="349" y="135"/>
                    <a:pt x="324" y="98"/>
                  </a:cubicBezTo>
                  <a:cubicBezTo>
                    <a:pt x="292" y="34"/>
                    <a:pt x="215" y="1"/>
                    <a:pt x="1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31"/>
            <p:cNvSpPr/>
            <p:nvPr/>
          </p:nvSpPr>
          <p:spPr>
            <a:xfrm>
              <a:off x="3469750" y="2519150"/>
              <a:ext cx="4325" cy="7200"/>
            </a:xfrm>
            <a:custGeom>
              <a:avLst/>
              <a:gdLst/>
              <a:ahLst/>
              <a:cxnLst/>
              <a:rect l="l" t="t" r="r" b="b"/>
              <a:pathLst>
                <a:path w="173" h="288" extrusionOk="0">
                  <a:moveTo>
                    <a:pt x="113" y="1"/>
                  </a:moveTo>
                  <a:cubicBezTo>
                    <a:pt x="98" y="1"/>
                    <a:pt x="84" y="6"/>
                    <a:pt x="76" y="19"/>
                  </a:cubicBezTo>
                  <a:cubicBezTo>
                    <a:pt x="38" y="94"/>
                    <a:pt x="1" y="195"/>
                    <a:pt x="64" y="270"/>
                  </a:cubicBezTo>
                  <a:cubicBezTo>
                    <a:pt x="69" y="281"/>
                    <a:pt x="80" y="287"/>
                    <a:pt x="91" y="287"/>
                  </a:cubicBezTo>
                  <a:cubicBezTo>
                    <a:pt x="105" y="287"/>
                    <a:pt x="119" y="278"/>
                    <a:pt x="126" y="257"/>
                  </a:cubicBezTo>
                  <a:cubicBezTo>
                    <a:pt x="151" y="195"/>
                    <a:pt x="139" y="132"/>
                    <a:pt x="164" y="57"/>
                  </a:cubicBezTo>
                  <a:cubicBezTo>
                    <a:pt x="172" y="23"/>
                    <a:pt x="142" y="1"/>
                    <a:pt x="1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31"/>
            <p:cNvSpPr/>
            <p:nvPr/>
          </p:nvSpPr>
          <p:spPr>
            <a:xfrm>
              <a:off x="3471325" y="2518925"/>
              <a:ext cx="6475" cy="7100"/>
            </a:xfrm>
            <a:custGeom>
              <a:avLst/>
              <a:gdLst/>
              <a:ahLst/>
              <a:cxnLst/>
              <a:rect l="l" t="t" r="r" b="b"/>
              <a:pathLst>
                <a:path w="259" h="284" extrusionOk="0">
                  <a:moveTo>
                    <a:pt x="204" y="0"/>
                  </a:moveTo>
                  <a:cubicBezTo>
                    <a:pt x="199" y="0"/>
                    <a:pt x="194" y="1"/>
                    <a:pt x="189" y="3"/>
                  </a:cubicBezTo>
                  <a:cubicBezTo>
                    <a:pt x="101" y="53"/>
                    <a:pt x="1" y="141"/>
                    <a:pt x="26" y="254"/>
                  </a:cubicBezTo>
                  <a:cubicBezTo>
                    <a:pt x="26" y="275"/>
                    <a:pt x="41" y="284"/>
                    <a:pt x="59" y="284"/>
                  </a:cubicBezTo>
                  <a:cubicBezTo>
                    <a:pt x="73" y="284"/>
                    <a:pt x="90" y="278"/>
                    <a:pt x="101" y="266"/>
                  </a:cubicBezTo>
                  <a:cubicBezTo>
                    <a:pt x="151" y="191"/>
                    <a:pt x="164" y="116"/>
                    <a:pt x="226" y="53"/>
                  </a:cubicBezTo>
                  <a:cubicBezTo>
                    <a:pt x="259" y="31"/>
                    <a:pt x="235"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31"/>
            <p:cNvSpPr/>
            <p:nvPr/>
          </p:nvSpPr>
          <p:spPr>
            <a:xfrm>
              <a:off x="3477275" y="2620000"/>
              <a:ext cx="75950" cy="67875"/>
            </a:xfrm>
            <a:custGeom>
              <a:avLst/>
              <a:gdLst/>
              <a:ahLst/>
              <a:cxnLst/>
              <a:rect l="l" t="t" r="r" b="b"/>
              <a:pathLst>
                <a:path w="3038" h="2715" extrusionOk="0">
                  <a:moveTo>
                    <a:pt x="1409" y="1"/>
                  </a:moveTo>
                  <a:cubicBezTo>
                    <a:pt x="1240" y="1"/>
                    <a:pt x="1067" y="83"/>
                    <a:pt x="980" y="226"/>
                  </a:cubicBezTo>
                  <a:cubicBezTo>
                    <a:pt x="829" y="465"/>
                    <a:pt x="879" y="728"/>
                    <a:pt x="1130" y="1067"/>
                  </a:cubicBezTo>
                  <a:cubicBezTo>
                    <a:pt x="950" y="917"/>
                    <a:pt x="746" y="839"/>
                    <a:pt x="518" y="839"/>
                  </a:cubicBezTo>
                  <a:cubicBezTo>
                    <a:pt x="460" y="839"/>
                    <a:pt x="401" y="844"/>
                    <a:pt x="340" y="854"/>
                  </a:cubicBezTo>
                  <a:cubicBezTo>
                    <a:pt x="64" y="904"/>
                    <a:pt x="1" y="1318"/>
                    <a:pt x="177" y="1544"/>
                  </a:cubicBezTo>
                  <a:cubicBezTo>
                    <a:pt x="270" y="1664"/>
                    <a:pt x="514" y="1692"/>
                    <a:pt x="723" y="1692"/>
                  </a:cubicBezTo>
                  <a:cubicBezTo>
                    <a:pt x="909" y="1692"/>
                    <a:pt x="1068" y="1670"/>
                    <a:pt x="1068" y="1670"/>
                  </a:cubicBezTo>
                  <a:lnTo>
                    <a:pt x="1068" y="1670"/>
                  </a:lnTo>
                  <a:cubicBezTo>
                    <a:pt x="1068" y="1670"/>
                    <a:pt x="729" y="1845"/>
                    <a:pt x="603" y="2109"/>
                  </a:cubicBezTo>
                  <a:cubicBezTo>
                    <a:pt x="528" y="2284"/>
                    <a:pt x="515" y="2460"/>
                    <a:pt x="704" y="2623"/>
                  </a:cubicBezTo>
                  <a:cubicBezTo>
                    <a:pt x="782" y="2687"/>
                    <a:pt x="872" y="2714"/>
                    <a:pt x="960" y="2714"/>
                  </a:cubicBezTo>
                  <a:cubicBezTo>
                    <a:pt x="1099" y="2714"/>
                    <a:pt x="1234" y="2647"/>
                    <a:pt x="1319" y="2548"/>
                  </a:cubicBezTo>
                  <a:cubicBezTo>
                    <a:pt x="1507" y="2322"/>
                    <a:pt x="1570" y="1983"/>
                    <a:pt x="1570" y="1983"/>
                  </a:cubicBezTo>
                  <a:cubicBezTo>
                    <a:pt x="1570" y="1983"/>
                    <a:pt x="1757" y="2563"/>
                    <a:pt x="2125" y="2563"/>
                  </a:cubicBezTo>
                  <a:cubicBezTo>
                    <a:pt x="2204" y="2563"/>
                    <a:pt x="2290" y="2537"/>
                    <a:pt x="2385" y="2473"/>
                  </a:cubicBezTo>
                  <a:cubicBezTo>
                    <a:pt x="2699" y="2272"/>
                    <a:pt x="2511" y="1732"/>
                    <a:pt x="2072" y="1519"/>
                  </a:cubicBezTo>
                  <a:cubicBezTo>
                    <a:pt x="2272" y="1494"/>
                    <a:pt x="2611" y="1381"/>
                    <a:pt x="2774" y="1268"/>
                  </a:cubicBezTo>
                  <a:cubicBezTo>
                    <a:pt x="2950" y="1155"/>
                    <a:pt x="3038" y="904"/>
                    <a:pt x="2912" y="741"/>
                  </a:cubicBezTo>
                  <a:cubicBezTo>
                    <a:pt x="2837" y="628"/>
                    <a:pt x="2699" y="590"/>
                    <a:pt x="2561" y="578"/>
                  </a:cubicBezTo>
                  <a:cubicBezTo>
                    <a:pt x="2545" y="576"/>
                    <a:pt x="2528" y="576"/>
                    <a:pt x="2512" y="576"/>
                  </a:cubicBezTo>
                  <a:cubicBezTo>
                    <a:pt x="2232" y="576"/>
                    <a:pt x="1995" y="775"/>
                    <a:pt x="1758" y="929"/>
                  </a:cubicBezTo>
                  <a:cubicBezTo>
                    <a:pt x="1858" y="666"/>
                    <a:pt x="1896" y="252"/>
                    <a:pt x="1682" y="88"/>
                  </a:cubicBezTo>
                  <a:cubicBezTo>
                    <a:pt x="1604" y="29"/>
                    <a:pt x="1507" y="1"/>
                    <a:pt x="1409"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31"/>
            <p:cNvSpPr/>
            <p:nvPr/>
          </p:nvSpPr>
          <p:spPr>
            <a:xfrm>
              <a:off x="3520275" y="2649050"/>
              <a:ext cx="8300" cy="6425"/>
            </a:xfrm>
            <a:custGeom>
              <a:avLst/>
              <a:gdLst/>
              <a:ahLst/>
              <a:cxnLst/>
              <a:rect l="l" t="t" r="r" b="b"/>
              <a:pathLst>
                <a:path w="332" h="257" extrusionOk="0">
                  <a:moveTo>
                    <a:pt x="271" y="1"/>
                  </a:moveTo>
                  <a:cubicBezTo>
                    <a:pt x="265" y="1"/>
                    <a:pt x="258" y="2"/>
                    <a:pt x="251" y="6"/>
                  </a:cubicBezTo>
                  <a:cubicBezTo>
                    <a:pt x="163" y="43"/>
                    <a:pt x="0" y="119"/>
                    <a:pt x="13" y="231"/>
                  </a:cubicBezTo>
                  <a:cubicBezTo>
                    <a:pt x="25" y="244"/>
                    <a:pt x="38" y="257"/>
                    <a:pt x="50" y="257"/>
                  </a:cubicBezTo>
                  <a:cubicBezTo>
                    <a:pt x="101" y="257"/>
                    <a:pt x="113" y="244"/>
                    <a:pt x="138" y="206"/>
                  </a:cubicBezTo>
                  <a:cubicBezTo>
                    <a:pt x="188" y="156"/>
                    <a:pt x="239" y="119"/>
                    <a:pt x="289" y="81"/>
                  </a:cubicBezTo>
                  <a:cubicBezTo>
                    <a:pt x="332" y="59"/>
                    <a:pt x="310" y="1"/>
                    <a:pt x="2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31"/>
            <p:cNvSpPr/>
            <p:nvPr/>
          </p:nvSpPr>
          <p:spPr>
            <a:xfrm>
              <a:off x="3516200" y="2646600"/>
              <a:ext cx="5475" cy="9625"/>
            </a:xfrm>
            <a:custGeom>
              <a:avLst/>
              <a:gdLst/>
              <a:ahLst/>
              <a:cxnLst/>
              <a:rect l="l" t="t" r="r" b="b"/>
              <a:pathLst>
                <a:path w="219" h="385" extrusionOk="0">
                  <a:moveTo>
                    <a:pt x="167" y="0"/>
                  </a:moveTo>
                  <a:cubicBezTo>
                    <a:pt x="156" y="0"/>
                    <a:pt x="145" y="5"/>
                    <a:pt x="138" y="16"/>
                  </a:cubicBezTo>
                  <a:cubicBezTo>
                    <a:pt x="75" y="104"/>
                    <a:pt x="0" y="304"/>
                    <a:pt x="125" y="380"/>
                  </a:cubicBezTo>
                  <a:cubicBezTo>
                    <a:pt x="129" y="383"/>
                    <a:pt x="134" y="385"/>
                    <a:pt x="139" y="385"/>
                  </a:cubicBezTo>
                  <a:cubicBezTo>
                    <a:pt x="151" y="385"/>
                    <a:pt x="163" y="376"/>
                    <a:pt x="163" y="367"/>
                  </a:cubicBezTo>
                  <a:cubicBezTo>
                    <a:pt x="176" y="317"/>
                    <a:pt x="163" y="292"/>
                    <a:pt x="163" y="242"/>
                  </a:cubicBezTo>
                  <a:cubicBezTo>
                    <a:pt x="151" y="179"/>
                    <a:pt x="176" y="116"/>
                    <a:pt x="201" y="53"/>
                  </a:cubicBezTo>
                  <a:cubicBezTo>
                    <a:pt x="219" y="27"/>
                    <a:pt x="192" y="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31"/>
            <p:cNvSpPr/>
            <p:nvPr/>
          </p:nvSpPr>
          <p:spPr>
            <a:xfrm>
              <a:off x="3511800" y="2638775"/>
              <a:ext cx="4400" cy="10550"/>
            </a:xfrm>
            <a:custGeom>
              <a:avLst/>
              <a:gdLst/>
              <a:ahLst/>
              <a:cxnLst/>
              <a:rect l="l" t="t" r="r" b="b"/>
              <a:pathLst>
                <a:path w="176" h="422" extrusionOk="0">
                  <a:moveTo>
                    <a:pt x="46" y="0"/>
                  </a:moveTo>
                  <a:cubicBezTo>
                    <a:pt x="24" y="0"/>
                    <a:pt x="0" y="22"/>
                    <a:pt x="0" y="53"/>
                  </a:cubicBezTo>
                  <a:cubicBezTo>
                    <a:pt x="25" y="153"/>
                    <a:pt x="25" y="304"/>
                    <a:pt x="88" y="404"/>
                  </a:cubicBezTo>
                  <a:cubicBezTo>
                    <a:pt x="94" y="415"/>
                    <a:pt x="107" y="422"/>
                    <a:pt x="120" y="422"/>
                  </a:cubicBezTo>
                  <a:cubicBezTo>
                    <a:pt x="136" y="422"/>
                    <a:pt x="151" y="412"/>
                    <a:pt x="151" y="391"/>
                  </a:cubicBezTo>
                  <a:cubicBezTo>
                    <a:pt x="176" y="279"/>
                    <a:pt x="113" y="141"/>
                    <a:pt x="76" y="28"/>
                  </a:cubicBezTo>
                  <a:cubicBezTo>
                    <a:pt x="71" y="8"/>
                    <a:pt x="5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31"/>
            <p:cNvSpPr/>
            <p:nvPr/>
          </p:nvSpPr>
          <p:spPr>
            <a:xfrm>
              <a:off x="3509250" y="2647325"/>
              <a:ext cx="10100" cy="10350"/>
            </a:xfrm>
            <a:custGeom>
              <a:avLst/>
              <a:gdLst/>
              <a:ahLst/>
              <a:cxnLst/>
              <a:rect l="l" t="t" r="r" b="b"/>
              <a:pathLst>
                <a:path w="404" h="414" extrusionOk="0">
                  <a:moveTo>
                    <a:pt x="69" y="0"/>
                  </a:moveTo>
                  <a:cubicBezTo>
                    <a:pt x="30" y="0"/>
                    <a:pt x="0" y="45"/>
                    <a:pt x="40" y="75"/>
                  </a:cubicBezTo>
                  <a:cubicBezTo>
                    <a:pt x="102" y="137"/>
                    <a:pt x="153" y="200"/>
                    <a:pt x="203" y="275"/>
                  </a:cubicBezTo>
                  <a:cubicBezTo>
                    <a:pt x="253" y="326"/>
                    <a:pt x="278" y="388"/>
                    <a:pt x="353" y="413"/>
                  </a:cubicBezTo>
                  <a:cubicBezTo>
                    <a:pt x="366" y="413"/>
                    <a:pt x="391" y="401"/>
                    <a:pt x="391" y="376"/>
                  </a:cubicBezTo>
                  <a:cubicBezTo>
                    <a:pt x="403" y="238"/>
                    <a:pt x="190" y="87"/>
                    <a:pt x="102" y="12"/>
                  </a:cubicBezTo>
                  <a:cubicBezTo>
                    <a:pt x="91" y="4"/>
                    <a:pt x="80" y="0"/>
                    <a:pt x="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31"/>
            <p:cNvSpPr/>
            <p:nvPr/>
          </p:nvSpPr>
          <p:spPr>
            <a:xfrm>
              <a:off x="3500375" y="2649625"/>
              <a:ext cx="6650" cy="4650"/>
            </a:xfrm>
            <a:custGeom>
              <a:avLst/>
              <a:gdLst/>
              <a:ahLst/>
              <a:cxnLst/>
              <a:rect l="l" t="t" r="r" b="b"/>
              <a:pathLst>
                <a:path w="266" h="186" extrusionOk="0">
                  <a:moveTo>
                    <a:pt x="59" y="1"/>
                  </a:moveTo>
                  <a:cubicBezTo>
                    <a:pt x="28" y="1"/>
                    <a:pt x="0" y="40"/>
                    <a:pt x="31" y="70"/>
                  </a:cubicBezTo>
                  <a:cubicBezTo>
                    <a:pt x="81" y="121"/>
                    <a:pt x="131" y="171"/>
                    <a:pt x="194" y="183"/>
                  </a:cubicBezTo>
                  <a:cubicBezTo>
                    <a:pt x="199" y="185"/>
                    <a:pt x="204" y="186"/>
                    <a:pt x="209" y="186"/>
                  </a:cubicBezTo>
                  <a:cubicBezTo>
                    <a:pt x="241" y="186"/>
                    <a:pt x="266" y="155"/>
                    <a:pt x="244" y="133"/>
                  </a:cubicBezTo>
                  <a:cubicBezTo>
                    <a:pt x="206" y="70"/>
                    <a:pt x="144" y="33"/>
                    <a:pt x="81" y="8"/>
                  </a:cubicBezTo>
                  <a:cubicBezTo>
                    <a:pt x="74" y="3"/>
                    <a:pt x="66" y="1"/>
                    <a:pt x="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31"/>
            <p:cNvSpPr/>
            <p:nvPr/>
          </p:nvSpPr>
          <p:spPr>
            <a:xfrm>
              <a:off x="3506850" y="2655225"/>
              <a:ext cx="11875" cy="7100"/>
            </a:xfrm>
            <a:custGeom>
              <a:avLst/>
              <a:gdLst/>
              <a:ahLst/>
              <a:cxnLst/>
              <a:rect l="l" t="t" r="r" b="b"/>
              <a:pathLst>
                <a:path w="475" h="284" extrusionOk="0">
                  <a:moveTo>
                    <a:pt x="132" y="1"/>
                  </a:moveTo>
                  <a:cubicBezTo>
                    <a:pt x="97" y="1"/>
                    <a:pt x="64" y="7"/>
                    <a:pt x="35" y="22"/>
                  </a:cubicBezTo>
                  <a:cubicBezTo>
                    <a:pt x="0" y="34"/>
                    <a:pt x="19" y="99"/>
                    <a:pt x="62" y="99"/>
                  </a:cubicBezTo>
                  <a:cubicBezTo>
                    <a:pt x="65" y="99"/>
                    <a:pt x="69" y="98"/>
                    <a:pt x="73" y="97"/>
                  </a:cubicBezTo>
                  <a:cubicBezTo>
                    <a:pt x="87" y="94"/>
                    <a:pt x="100" y="92"/>
                    <a:pt x="114" y="92"/>
                  </a:cubicBezTo>
                  <a:cubicBezTo>
                    <a:pt x="229" y="92"/>
                    <a:pt x="310" y="228"/>
                    <a:pt x="412" y="273"/>
                  </a:cubicBezTo>
                  <a:cubicBezTo>
                    <a:pt x="419" y="280"/>
                    <a:pt x="427" y="283"/>
                    <a:pt x="435" y="283"/>
                  </a:cubicBezTo>
                  <a:cubicBezTo>
                    <a:pt x="455" y="283"/>
                    <a:pt x="474" y="263"/>
                    <a:pt x="474" y="235"/>
                  </a:cubicBezTo>
                  <a:cubicBezTo>
                    <a:pt x="444" y="114"/>
                    <a:pt x="275"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31"/>
            <p:cNvSpPr/>
            <p:nvPr/>
          </p:nvSpPr>
          <p:spPr>
            <a:xfrm>
              <a:off x="3516500" y="2652475"/>
              <a:ext cx="7000" cy="10500"/>
            </a:xfrm>
            <a:custGeom>
              <a:avLst/>
              <a:gdLst/>
              <a:ahLst/>
              <a:cxnLst/>
              <a:rect l="l" t="t" r="r" b="b"/>
              <a:pathLst>
                <a:path w="280" h="420" extrusionOk="0">
                  <a:moveTo>
                    <a:pt x="221" y="1"/>
                  </a:moveTo>
                  <a:cubicBezTo>
                    <a:pt x="210" y="1"/>
                    <a:pt x="199" y="6"/>
                    <a:pt x="189" y="19"/>
                  </a:cubicBezTo>
                  <a:cubicBezTo>
                    <a:pt x="113" y="107"/>
                    <a:pt x="1" y="270"/>
                    <a:pt x="51" y="396"/>
                  </a:cubicBezTo>
                  <a:cubicBezTo>
                    <a:pt x="58" y="409"/>
                    <a:pt x="72" y="419"/>
                    <a:pt x="86" y="419"/>
                  </a:cubicBezTo>
                  <a:cubicBezTo>
                    <a:pt x="97" y="419"/>
                    <a:pt x="108" y="413"/>
                    <a:pt x="113" y="396"/>
                  </a:cubicBezTo>
                  <a:cubicBezTo>
                    <a:pt x="139" y="358"/>
                    <a:pt x="139" y="308"/>
                    <a:pt x="151" y="258"/>
                  </a:cubicBezTo>
                  <a:cubicBezTo>
                    <a:pt x="176" y="195"/>
                    <a:pt x="201" y="132"/>
                    <a:pt x="252" y="82"/>
                  </a:cubicBezTo>
                  <a:cubicBezTo>
                    <a:pt x="279" y="45"/>
                    <a:pt x="252" y="1"/>
                    <a:pt x="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31"/>
            <p:cNvSpPr/>
            <p:nvPr/>
          </p:nvSpPr>
          <p:spPr>
            <a:xfrm>
              <a:off x="3519000" y="2653850"/>
              <a:ext cx="10925" cy="9100"/>
            </a:xfrm>
            <a:custGeom>
              <a:avLst/>
              <a:gdLst/>
              <a:ahLst/>
              <a:cxnLst/>
              <a:rect l="l" t="t" r="r" b="b"/>
              <a:pathLst>
                <a:path w="437" h="364" extrusionOk="0">
                  <a:moveTo>
                    <a:pt x="400" y="0"/>
                  </a:moveTo>
                  <a:cubicBezTo>
                    <a:pt x="397" y="0"/>
                    <a:pt x="393" y="1"/>
                    <a:pt x="390" y="2"/>
                  </a:cubicBezTo>
                  <a:cubicBezTo>
                    <a:pt x="239" y="27"/>
                    <a:pt x="26" y="140"/>
                    <a:pt x="1" y="303"/>
                  </a:cubicBezTo>
                  <a:cubicBezTo>
                    <a:pt x="1" y="340"/>
                    <a:pt x="21" y="363"/>
                    <a:pt x="47" y="363"/>
                  </a:cubicBezTo>
                  <a:cubicBezTo>
                    <a:pt x="56" y="363"/>
                    <a:pt x="66" y="360"/>
                    <a:pt x="76" y="353"/>
                  </a:cubicBezTo>
                  <a:cubicBezTo>
                    <a:pt x="126" y="303"/>
                    <a:pt x="152" y="240"/>
                    <a:pt x="202" y="190"/>
                  </a:cubicBezTo>
                  <a:cubicBezTo>
                    <a:pt x="252" y="127"/>
                    <a:pt x="327" y="90"/>
                    <a:pt x="403" y="65"/>
                  </a:cubicBezTo>
                  <a:cubicBezTo>
                    <a:pt x="437" y="53"/>
                    <a:pt x="429" y="0"/>
                    <a:pt x="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31"/>
            <p:cNvSpPr/>
            <p:nvPr/>
          </p:nvSpPr>
          <p:spPr>
            <a:xfrm>
              <a:off x="3424275" y="2699700"/>
              <a:ext cx="73750" cy="67850"/>
            </a:xfrm>
            <a:custGeom>
              <a:avLst/>
              <a:gdLst/>
              <a:ahLst/>
              <a:cxnLst/>
              <a:rect l="l" t="t" r="r" b="b"/>
              <a:pathLst>
                <a:path w="2950" h="2714" extrusionOk="0">
                  <a:moveTo>
                    <a:pt x="1678" y="0"/>
                  </a:moveTo>
                  <a:cubicBezTo>
                    <a:pt x="1595" y="0"/>
                    <a:pt x="1513" y="20"/>
                    <a:pt x="1443" y="63"/>
                  </a:cubicBezTo>
                  <a:cubicBezTo>
                    <a:pt x="1205" y="201"/>
                    <a:pt x="1117" y="452"/>
                    <a:pt x="1180" y="878"/>
                  </a:cubicBezTo>
                  <a:cubicBezTo>
                    <a:pt x="1067" y="602"/>
                    <a:pt x="879" y="414"/>
                    <a:pt x="590" y="326"/>
                  </a:cubicBezTo>
                  <a:cubicBezTo>
                    <a:pt x="560" y="317"/>
                    <a:pt x="530" y="312"/>
                    <a:pt x="501" y="312"/>
                  </a:cubicBezTo>
                  <a:cubicBezTo>
                    <a:pt x="265" y="312"/>
                    <a:pt x="81" y="609"/>
                    <a:pt x="126" y="866"/>
                  </a:cubicBezTo>
                  <a:cubicBezTo>
                    <a:pt x="176" y="1142"/>
                    <a:pt x="854" y="1380"/>
                    <a:pt x="854" y="1380"/>
                  </a:cubicBezTo>
                  <a:cubicBezTo>
                    <a:pt x="854" y="1380"/>
                    <a:pt x="477" y="1380"/>
                    <a:pt x="239" y="1556"/>
                  </a:cubicBezTo>
                  <a:cubicBezTo>
                    <a:pt x="88" y="1681"/>
                    <a:pt x="0" y="1832"/>
                    <a:pt x="88" y="2058"/>
                  </a:cubicBezTo>
                  <a:cubicBezTo>
                    <a:pt x="162" y="2234"/>
                    <a:pt x="338" y="2314"/>
                    <a:pt x="501" y="2314"/>
                  </a:cubicBezTo>
                  <a:cubicBezTo>
                    <a:pt x="559" y="2314"/>
                    <a:pt x="616" y="2304"/>
                    <a:pt x="665" y="2284"/>
                  </a:cubicBezTo>
                  <a:cubicBezTo>
                    <a:pt x="954" y="2171"/>
                    <a:pt x="1155" y="1895"/>
                    <a:pt x="1155" y="1895"/>
                  </a:cubicBezTo>
                  <a:lnTo>
                    <a:pt x="1155" y="1895"/>
                  </a:lnTo>
                  <a:cubicBezTo>
                    <a:pt x="1155" y="1895"/>
                    <a:pt x="1014" y="2714"/>
                    <a:pt x="1592" y="2714"/>
                  </a:cubicBezTo>
                  <a:cubicBezTo>
                    <a:pt x="1613" y="2714"/>
                    <a:pt x="1634" y="2713"/>
                    <a:pt x="1657" y="2710"/>
                  </a:cubicBezTo>
                  <a:cubicBezTo>
                    <a:pt x="2021" y="2673"/>
                    <a:pt x="2108" y="2096"/>
                    <a:pt x="1820" y="1707"/>
                  </a:cubicBezTo>
                  <a:lnTo>
                    <a:pt x="1820" y="1707"/>
                  </a:lnTo>
                  <a:cubicBezTo>
                    <a:pt x="1969" y="1770"/>
                    <a:pt x="2253" y="1825"/>
                    <a:pt x="2458" y="1825"/>
                  </a:cubicBezTo>
                  <a:cubicBezTo>
                    <a:pt x="2495" y="1825"/>
                    <a:pt x="2529" y="1823"/>
                    <a:pt x="2560" y="1820"/>
                  </a:cubicBezTo>
                  <a:cubicBezTo>
                    <a:pt x="2761" y="1794"/>
                    <a:pt x="2949" y="1619"/>
                    <a:pt x="2924" y="1418"/>
                  </a:cubicBezTo>
                  <a:cubicBezTo>
                    <a:pt x="2912" y="1280"/>
                    <a:pt x="2799" y="1180"/>
                    <a:pt x="2686" y="1104"/>
                  </a:cubicBezTo>
                  <a:cubicBezTo>
                    <a:pt x="2568" y="1028"/>
                    <a:pt x="2433" y="1004"/>
                    <a:pt x="2292" y="1004"/>
                  </a:cubicBezTo>
                  <a:cubicBezTo>
                    <a:pt x="2134" y="1004"/>
                    <a:pt x="1967" y="1034"/>
                    <a:pt x="1807" y="1054"/>
                  </a:cubicBezTo>
                  <a:cubicBezTo>
                    <a:pt x="2021" y="853"/>
                    <a:pt x="2234" y="514"/>
                    <a:pt x="2133" y="263"/>
                  </a:cubicBezTo>
                  <a:cubicBezTo>
                    <a:pt x="2056" y="99"/>
                    <a:pt x="1864" y="0"/>
                    <a:pt x="1678"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31"/>
            <p:cNvSpPr/>
            <p:nvPr/>
          </p:nvSpPr>
          <p:spPr>
            <a:xfrm>
              <a:off x="3463475" y="2733550"/>
              <a:ext cx="9450" cy="3625"/>
            </a:xfrm>
            <a:custGeom>
              <a:avLst/>
              <a:gdLst/>
              <a:ahLst/>
              <a:cxnLst/>
              <a:rect l="l" t="t" r="r" b="b"/>
              <a:pathLst>
                <a:path w="378" h="145" extrusionOk="0">
                  <a:moveTo>
                    <a:pt x="261" y="1"/>
                  </a:moveTo>
                  <a:cubicBezTo>
                    <a:pt x="166" y="1"/>
                    <a:pt x="54" y="9"/>
                    <a:pt x="13" y="89"/>
                  </a:cubicBezTo>
                  <a:cubicBezTo>
                    <a:pt x="1" y="102"/>
                    <a:pt x="13" y="127"/>
                    <a:pt x="38" y="139"/>
                  </a:cubicBezTo>
                  <a:cubicBezTo>
                    <a:pt x="49" y="143"/>
                    <a:pt x="58" y="144"/>
                    <a:pt x="67" y="144"/>
                  </a:cubicBezTo>
                  <a:cubicBezTo>
                    <a:pt x="87" y="144"/>
                    <a:pt x="103" y="136"/>
                    <a:pt x="139" y="127"/>
                  </a:cubicBezTo>
                  <a:cubicBezTo>
                    <a:pt x="202" y="102"/>
                    <a:pt x="264" y="89"/>
                    <a:pt x="327" y="89"/>
                  </a:cubicBezTo>
                  <a:cubicBezTo>
                    <a:pt x="377" y="89"/>
                    <a:pt x="377" y="1"/>
                    <a:pt x="327" y="1"/>
                  </a:cubicBezTo>
                  <a:cubicBezTo>
                    <a:pt x="307" y="1"/>
                    <a:pt x="284" y="1"/>
                    <a:pt x="2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31"/>
            <p:cNvSpPr/>
            <p:nvPr/>
          </p:nvSpPr>
          <p:spPr>
            <a:xfrm>
              <a:off x="3460025" y="2728400"/>
              <a:ext cx="8025" cy="8375"/>
            </a:xfrm>
            <a:custGeom>
              <a:avLst/>
              <a:gdLst/>
              <a:ahLst/>
              <a:cxnLst/>
              <a:rect l="l" t="t" r="r" b="b"/>
              <a:pathLst>
                <a:path w="321" h="335" extrusionOk="0">
                  <a:moveTo>
                    <a:pt x="274" y="1"/>
                  </a:moveTo>
                  <a:cubicBezTo>
                    <a:pt x="267" y="1"/>
                    <a:pt x="260" y="2"/>
                    <a:pt x="252" y="6"/>
                  </a:cubicBezTo>
                  <a:cubicBezTo>
                    <a:pt x="151" y="57"/>
                    <a:pt x="1" y="195"/>
                    <a:pt x="76" y="320"/>
                  </a:cubicBezTo>
                  <a:cubicBezTo>
                    <a:pt x="76" y="327"/>
                    <a:pt x="84" y="335"/>
                    <a:pt x="94" y="335"/>
                  </a:cubicBezTo>
                  <a:cubicBezTo>
                    <a:pt x="101" y="335"/>
                    <a:pt x="108" y="331"/>
                    <a:pt x="114" y="320"/>
                  </a:cubicBezTo>
                  <a:cubicBezTo>
                    <a:pt x="151" y="295"/>
                    <a:pt x="151" y="270"/>
                    <a:pt x="164" y="232"/>
                  </a:cubicBezTo>
                  <a:cubicBezTo>
                    <a:pt x="189" y="157"/>
                    <a:pt x="239" y="107"/>
                    <a:pt x="289" y="69"/>
                  </a:cubicBezTo>
                  <a:cubicBezTo>
                    <a:pt x="321" y="48"/>
                    <a:pt x="308" y="1"/>
                    <a:pt x="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31"/>
            <p:cNvSpPr/>
            <p:nvPr/>
          </p:nvSpPr>
          <p:spPr>
            <a:xfrm>
              <a:off x="3460350" y="2717825"/>
              <a:ext cx="4400" cy="10450"/>
            </a:xfrm>
            <a:custGeom>
              <a:avLst/>
              <a:gdLst/>
              <a:ahLst/>
              <a:cxnLst/>
              <a:rect l="l" t="t" r="r" b="b"/>
              <a:pathLst>
                <a:path w="176" h="418" extrusionOk="0">
                  <a:moveTo>
                    <a:pt x="131" y="1"/>
                  </a:moveTo>
                  <a:cubicBezTo>
                    <a:pt x="118" y="1"/>
                    <a:pt x="105" y="9"/>
                    <a:pt x="101" y="28"/>
                  </a:cubicBezTo>
                  <a:cubicBezTo>
                    <a:pt x="63" y="141"/>
                    <a:pt x="0" y="279"/>
                    <a:pt x="13" y="379"/>
                  </a:cubicBezTo>
                  <a:cubicBezTo>
                    <a:pt x="13" y="404"/>
                    <a:pt x="29" y="417"/>
                    <a:pt x="43" y="417"/>
                  </a:cubicBezTo>
                  <a:cubicBezTo>
                    <a:pt x="51" y="417"/>
                    <a:pt x="59" y="413"/>
                    <a:pt x="63" y="404"/>
                  </a:cubicBezTo>
                  <a:cubicBezTo>
                    <a:pt x="138" y="316"/>
                    <a:pt x="151" y="166"/>
                    <a:pt x="176" y="53"/>
                  </a:cubicBezTo>
                  <a:cubicBezTo>
                    <a:pt x="176" y="22"/>
                    <a:pt x="152" y="1"/>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31"/>
            <p:cNvSpPr/>
            <p:nvPr/>
          </p:nvSpPr>
          <p:spPr>
            <a:xfrm>
              <a:off x="3456675" y="2724500"/>
              <a:ext cx="5900" cy="12775"/>
            </a:xfrm>
            <a:custGeom>
              <a:avLst/>
              <a:gdLst/>
              <a:ahLst/>
              <a:cxnLst/>
              <a:rect l="l" t="t" r="r" b="b"/>
              <a:pathLst>
                <a:path w="236" h="511" extrusionOk="0">
                  <a:moveTo>
                    <a:pt x="60" y="1"/>
                  </a:moveTo>
                  <a:cubicBezTo>
                    <a:pt x="32" y="1"/>
                    <a:pt x="1" y="29"/>
                    <a:pt x="9" y="62"/>
                  </a:cubicBezTo>
                  <a:cubicBezTo>
                    <a:pt x="34" y="137"/>
                    <a:pt x="59" y="225"/>
                    <a:pt x="72" y="313"/>
                  </a:cubicBezTo>
                  <a:cubicBezTo>
                    <a:pt x="85" y="376"/>
                    <a:pt x="85" y="451"/>
                    <a:pt x="135" y="501"/>
                  </a:cubicBezTo>
                  <a:cubicBezTo>
                    <a:pt x="141" y="508"/>
                    <a:pt x="150" y="511"/>
                    <a:pt x="160" y="511"/>
                  </a:cubicBezTo>
                  <a:cubicBezTo>
                    <a:pt x="169" y="511"/>
                    <a:pt x="179" y="508"/>
                    <a:pt x="185" y="501"/>
                  </a:cubicBezTo>
                  <a:cubicBezTo>
                    <a:pt x="235" y="426"/>
                    <a:pt x="198" y="351"/>
                    <a:pt x="185" y="275"/>
                  </a:cubicBezTo>
                  <a:cubicBezTo>
                    <a:pt x="160" y="188"/>
                    <a:pt x="135" y="112"/>
                    <a:pt x="97" y="24"/>
                  </a:cubicBezTo>
                  <a:cubicBezTo>
                    <a:pt x="89" y="8"/>
                    <a:pt x="75" y="1"/>
                    <a:pt x="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31"/>
            <p:cNvSpPr/>
            <p:nvPr/>
          </p:nvSpPr>
          <p:spPr>
            <a:xfrm>
              <a:off x="3447575" y="2722450"/>
              <a:ext cx="4550" cy="6200"/>
            </a:xfrm>
            <a:custGeom>
              <a:avLst/>
              <a:gdLst/>
              <a:ahLst/>
              <a:cxnLst/>
              <a:rect l="l" t="t" r="r" b="b"/>
              <a:pathLst>
                <a:path w="182" h="248" extrusionOk="0">
                  <a:moveTo>
                    <a:pt x="55" y="0"/>
                  </a:moveTo>
                  <a:cubicBezTo>
                    <a:pt x="26" y="0"/>
                    <a:pt x="1" y="23"/>
                    <a:pt x="9" y="56"/>
                  </a:cubicBezTo>
                  <a:cubicBezTo>
                    <a:pt x="34" y="119"/>
                    <a:pt x="60" y="182"/>
                    <a:pt x="110" y="232"/>
                  </a:cubicBezTo>
                  <a:cubicBezTo>
                    <a:pt x="117" y="243"/>
                    <a:pt x="127" y="247"/>
                    <a:pt x="136" y="247"/>
                  </a:cubicBezTo>
                  <a:cubicBezTo>
                    <a:pt x="159" y="247"/>
                    <a:pt x="181" y="221"/>
                    <a:pt x="172" y="194"/>
                  </a:cubicBezTo>
                  <a:cubicBezTo>
                    <a:pt x="160" y="131"/>
                    <a:pt x="135" y="69"/>
                    <a:pt x="97" y="19"/>
                  </a:cubicBezTo>
                  <a:cubicBezTo>
                    <a:pt x="85" y="6"/>
                    <a:pt x="69"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31"/>
            <p:cNvSpPr/>
            <p:nvPr/>
          </p:nvSpPr>
          <p:spPr>
            <a:xfrm>
              <a:off x="3450625" y="2730750"/>
              <a:ext cx="9125" cy="10500"/>
            </a:xfrm>
            <a:custGeom>
              <a:avLst/>
              <a:gdLst/>
              <a:ahLst/>
              <a:cxnLst/>
              <a:rect l="l" t="t" r="r" b="b"/>
              <a:pathLst>
                <a:path w="365" h="420" extrusionOk="0">
                  <a:moveTo>
                    <a:pt x="50" y="0"/>
                  </a:moveTo>
                  <a:cubicBezTo>
                    <a:pt x="13" y="0"/>
                    <a:pt x="0" y="76"/>
                    <a:pt x="50" y="76"/>
                  </a:cubicBezTo>
                  <a:cubicBezTo>
                    <a:pt x="189" y="113"/>
                    <a:pt x="189" y="301"/>
                    <a:pt x="251" y="402"/>
                  </a:cubicBezTo>
                  <a:cubicBezTo>
                    <a:pt x="263" y="413"/>
                    <a:pt x="279" y="419"/>
                    <a:pt x="295" y="419"/>
                  </a:cubicBezTo>
                  <a:cubicBezTo>
                    <a:pt x="314" y="419"/>
                    <a:pt x="332" y="410"/>
                    <a:pt x="339" y="389"/>
                  </a:cubicBezTo>
                  <a:cubicBezTo>
                    <a:pt x="364" y="239"/>
                    <a:pt x="214"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31"/>
            <p:cNvSpPr/>
            <p:nvPr/>
          </p:nvSpPr>
          <p:spPr>
            <a:xfrm>
              <a:off x="3457525" y="2734150"/>
              <a:ext cx="9350" cy="8025"/>
            </a:xfrm>
            <a:custGeom>
              <a:avLst/>
              <a:gdLst/>
              <a:ahLst/>
              <a:cxnLst/>
              <a:rect l="l" t="t" r="r" b="b"/>
              <a:pathLst>
                <a:path w="374" h="321" extrusionOk="0">
                  <a:moveTo>
                    <a:pt x="313" y="1"/>
                  </a:moveTo>
                  <a:cubicBezTo>
                    <a:pt x="309" y="1"/>
                    <a:pt x="305" y="1"/>
                    <a:pt x="302" y="2"/>
                  </a:cubicBezTo>
                  <a:cubicBezTo>
                    <a:pt x="189" y="53"/>
                    <a:pt x="13" y="140"/>
                    <a:pt x="0" y="278"/>
                  </a:cubicBezTo>
                  <a:cubicBezTo>
                    <a:pt x="0" y="307"/>
                    <a:pt x="22" y="321"/>
                    <a:pt x="43" y="321"/>
                  </a:cubicBezTo>
                  <a:cubicBezTo>
                    <a:pt x="50" y="321"/>
                    <a:pt x="57" y="319"/>
                    <a:pt x="63" y="316"/>
                  </a:cubicBezTo>
                  <a:cubicBezTo>
                    <a:pt x="113" y="291"/>
                    <a:pt x="138" y="241"/>
                    <a:pt x="176" y="203"/>
                  </a:cubicBezTo>
                  <a:cubicBezTo>
                    <a:pt x="214" y="153"/>
                    <a:pt x="276" y="115"/>
                    <a:pt x="339" y="90"/>
                  </a:cubicBezTo>
                  <a:cubicBezTo>
                    <a:pt x="374" y="67"/>
                    <a:pt x="355" y="1"/>
                    <a:pt x="3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31"/>
            <p:cNvSpPr/>
            <p:nvPr/>
          </p:nvSpPr>
          <p:spPr>
            <a:xfrm>
              <a:off x="3458475" y="2738125"/>
              <a:ext cx="13500" cy="4875"/>
            </a:xfrm>
            <a:custGeom>
              <a:avLst/>
              <a:gdLst/>
              <a:ahLst/>
              <a:cxnLst/>
              <a:rect l="l" t="t" r="r" b="b"/>
              <a:pathLst>
                <a:path w="540" h="195" extrusionOk="0">
                  <a:moveTo>
                    <a:pt x="353" y="1"/>
                  </a:moveTo>
                  <a:cubicBezTo>
                    <a:pt x="225" y="1"/>
                    <a:pt x="95" y="36"/>
                    <a:pt x="25" y="132"/>
                  </a:cubicBezTo>
                  <a:cubicBezTo>
                    <a:pt x="0" y="157"/>
                    <a:pt x="38" y="195"/>
                    <a:pt x="75" y="195"/>
                  </a:cubicBezTo>
                  <a:cubicBezTo>
                    <a:pt x="138" y="170"/>
                    <a:pt x="201" y="119"/>
                    <a:pt x="264" y="107"/>
                  </a:cubicBezTo>
                  <a:cubicBezTo>
                    <a:pt x="351" y="82"/>
                    <a:pt x="427" y="82"/>
                    <a:pt x="502" y="82"/>
                  </a:cubicBezTo>
                  <a:cubicBezTo>
                    <a:pt x="505" y="83"/>
                    <a:pt x="508" y="83"/>
                    <a:pt x="511" y="83"/>
                  </a:cubicBezTo>
                  <a:cubicBezTo>
                    <a:pt x="539" y="83"/>
                    <a:pt x="537" y="30"/>
                    <a:pt x="515" y="19"/>
                  </a:cubicBezTo>
                  <a:cubicBezTo>
                    <a:pt x="465" y="8"/>
                    <a:pt x="409" y="1"/>
                    <a:pt x="3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31"/>
            <p:cNvSpPr/>
            <p:nvPr/>
          </p:nvSpPr>
          <p:spPr>
            <a:xfrm>
              <a:off x="3407950" y="2621175"/>
              <a:ext cx="54625" cy="51675"/>
            </a:xfrm>
            <a:custGeom>
              <a:avLst/>
              <a:gdLst/>
              <a:ahLst/>
              <a:cxnLst/>
              <a:rect l="l" t="t" r="r" b="b"/>
              <a:pathLst>
                <a:path w="2185" h="2067" extrusionOk="0">
                  <a:moveTo>
                    <a:pt x="860" y="0"/>
                  </a:moveTo>
                  <a:cubicBezTo>
                    <a:pt x="692" y="0"/>
                    <a:pt x="531" y="114"/>
                    <a:pt x="490" y="280"/>
                  </a:cubicBezTo>
                  <a:cubicBezTo>
                    <a:pt x="440" y="481"/>
                    <a:pt x="540" y="656"/>
                    <a:pt x="791" y="845"/>
                  </a:cubicBezTo>
                  <a:cubicBezTo>
                    <a:pt x="697" y="803"/>
                    <a:pt x="603" y="781"/>
                    <a:pt x="509" y="781"/>
                  </a:cubicBezTo>
                  <a:cubicBezTo>
                    <a:pt x="402" y="781"/>
                    <a:pt x="296" y="810"/>
                    <a:pt x="189" y="870"/>
                  </a:cubicBezTo>
                  <a:cubicBezTo>
                    <a:pt x="1" y="970"/>
                    <a:pt x="51" y="1284"/>
                    <a:pt x="227" y="1397"/>
                  </a:cubicBezTo>
                  <a:cubicBezTo>
                    <a:pt x="262" y="1419"/>
                    <a:pt x="309" y="1428"/>
                    <a:pt x="363" y="1428"/>
                  </a:cubicBezTo>
                  <a:cubicBezTo>
                    <a:pt x="578" y="1428"/>
                    <a:pt x="892" y="1284"/>
                    <a:pt x="892" y="1284"/>
                  </a:cubicBezTo>
                  <a:lnTo>
                    <a:pt x="892" y="1284"/>
                  </a:lnTo>
                  <a:cubicBezTo>
                    <a:pt x="892" y="1284"/>
                    <a:pt x="691" y="1485"/>
                    <a:pt x="666" y="1710"/>
                  </a:cubicBezTo>
                  <a:cubicBezTo>
                    <a:pt x="641" y="1848"/>
                    <a:pt x="678" y="1974"/>
                    <a:pt x="854" y="2049"/>
                  </a:cubicBezTo>
                  <a:cubicBezTo>
                    <a:pt x="888" y="2061"/>
                    <a:pt x="922" y="2067"/>
                    <a:pt x="955" y="2067"/>
                  </a:cubicBezTo>
                  <a:cubicBezTo>
                    <a:pt x="1093" y="2067"/>
                    <a:pt x="1217" y="1970"/>
                    <a:pt x="1268" y="1848"/>
                  </a:cubicBezTo>
                  <a:cubicBezTo>
                    <a:pt x="1356" y="1648"/>
                    <a:pt x="1318" y="1397"/>
                    <a:pt x="1318" y="1397"/>
                  </a:cubicBezTo>
                  <a:lnTo>
                    <a:pt x="1318" y="1397"/>
                  </a:lnTo>
                  <a:cubicBezTo>
                    <a:pt x="1318" y="1397"/>
                    <a:pt x="1528" y="1688"/>
                    <a:pt x="1764" y="1688"/>
                  </a:cubicBezTo>
                  <a:cubicBezTo>
                    <a:pt x="1849" y="1688"/>
                    <a:pt x="1938" y="1650"/>
                    <a:pt x="2021" y="1547"/>
                  </a:cubicBezTo>
                  <a:cubicBezTo>
                    <a:pt x="2184" y="1334"/>
                    <a:pt x="1933" y="995"/>
                    <a:pt x="1569" y="945"/>
                  </a:cubicBezTo>
                  <a:cubicBezTo>
                    <a:pt x="1707" y="882"/>
                    <a:pt x="1921" y="719"/>
                    <a:pt x="2021" y="606"/>
                  </a:cubicBezTo>
                  <a:cubicBezTo>
                    <a:pt x="2109" y="481"/>
                    <a:pt x="2121" y="280"/>
                    <a:pt x="1996" y="192"/>
                  </a:cubicBezTo>
                  <a:cubicBezTo>
                    <a:pt x="1949" y="158"/>
                    <a:pt x="1894" y="146"/>
                    <a:pt x="1841" y="146"/>
                  </a:cubicBezTo>
                  <a:cubicBezTo>
                    <a:pt x="1794" y="146"/>
                    <a:pt x="1748" y="155"/>
                    <a:pt x="1707" y="167"/>
                  </a:cubicBezTo>
                  <a:cubicBezTo>
                    <a:pt x="1481" y="205"/>
                    <a:pt x="1356" y="418"/>
                    <a:pt x="1218" y="594"/>
                  </a:cubicBezTo>
                  <a:cubicBezTo>
                    <a:pt x="1218" y="380"/>
                    <a:pt x="1155" y="92"/>
                    <a:pt x="967" y="16"/>
                  </a:cubicBezTo>
                  <a:cubicBezTo>
                    <a:pt x="932" y="5"/>
                    <a:pt x="895" y="0"/>
                    <a:pt x="860"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31"/>
            <p:cNvSpPr/>
            <p:nvPr/>
          </p:nvSpPr>
          <p:spPr>
            <a:xfrm>
              <a:off x="3439325" y="2638525"/>
              <a:ext cx="6100" cy="6425"/>
            </a:xfrm>
            <a:custGeom>
              <a:avLst/>
              <a:gdLst/>
              <a:ahLst/>
              <a:cxnLst/>
              <a:rect l="l" t="t" r="r" b="b"/>
              <a:pathLst>
                <a:path w="244" h="257" extrusionOk="0">
                  <a:moveTo>
                    <a:pt x="183" y="1"/>
                  </a:moveTo>
                  <a:cubicBezTo>
                    <a:pt x="173" y="1"/>
                    <a:pt x="162" y="4"/>
                    <a:pt x="151" y="12"/>
                  </a:cubicBezTo>
                  <a:cubicBezTo>
                    <a:pt x="101" y="63"/>
                    <a:pt x="1" y="151"/>
                    <a:pt x="38" y="238"/>
                  </a:cubicBezTo>
                  <a:cubicBezTo>
                    <a:pt x="47" y="247"/>
                    <a:pt x="56" y="256"/>
                    <a:pt x="65" y="256"/>
                  </a:cubicBezTo>
                  <a:cubicBezTo>
                    <a:pt x="68" y="256"/>
                    <a:pt x="72" y="255"/>
                    <a:pt x="76" y="251"/>
                  </a:cubicBezTo>
                  <a:cubicBezTo>
                    <a:pt x="151" y="238"/>
                    <a:pt x="176" y="138"/>
                    <a:pt x="214" y="75"/>
                  </a:cubicBezTo>
                  <a:cubicBezTo>
                    <a:pt x="243" y="46"/>
                    <a:pt x="219" y="1"/>
                    <a:pt x="1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31"/>
            <p:cNvSpPr/>
            <p:nvPr/>
          </p:nvSpPr>
          <p:spPr>
            <a:xfrm>
              <a:off x="3436825" y="2638425"/>
              <a:ext cx="3775" cy="7650"/>
            </a:xfrm>
            <a:custGeom>
              <a:avLst/>
              <a:gdLst/>
              <a:ahLst/>
              <a:cxnLst/>
              <a:rect l="l" t="t" r="r" b="b"/>
              <a:pathLst>
                <a:path w="151" h="306" extrusionOk="0">
                  <a:moveTo>
                    <a:pt x="75" y="1"/>
                  </a:moveTo>
                  <a:cubicBezTo>
                    <a:pt x="62" y="1"/>
                    <a:pt x="48" y="9"/>
                    <a:pt x="38" y="29"/>
                  </a:cubicBezTo>
                  <a:cubicBezTo>
                    <a:pt x="13" y="117"/>
                    <a:pt x="0" y="267"/>
                    <a:pt x="113" y="305"/>
                  </a:cubicBezTo>
                  <a:cubicBezTo>
                    <a:pt x="138" y="305"/>
                    <a:pt x="151" y="293"/>
                    <a:pt x="151" y="267"/>
                  </a:cubicBezTo>
                  <a:cubicBezTo>
                    <a:pt x="151" y="192"/>
                    <a:pt x="101" y="129"/>
                    <a:pt x="113" y="42"/>
                  </a:cubicBezTo>
                  <a:cubicBezTo>
                    <a:pt x="113" y="19"/>
                    <a:pt x="95" y="1"/>
                    <a:pt x="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31"/>
            <p:cNvSpPr/>
            <p:nvPr/>
          </p:nvSpPr>
          <p:spPr>
            <a:xfrm>
              <a:off x="3430125" y="2634600"/>
              <a:ext cx="5450" cy="7500"/>
            </a:xfrm>
            <a:custGeom>
              <a:avLst/>
              <a:gdLst/>
              <a:ahLst/>
              <a:cxnLst/>
              <a:rect l="l" t="t" r="r" b="b"/>
              <a:pathLst>
                <a:path w="218" h="300" extrusionOk="0">
                  <a:moveTo>
                    <a:pt x="51" y="1"/>
                  </a:moveTo>
                  <a:cubicBezTo>
                    <a:pt x="23" y="1"/>
                    <a:pt x="0" y="23"/>
                    <a:pt x="17" y="57"/>
                  </a:cubicBezTo>
                  <a:cubicBezTo>
                    <a:pt x="67" y="132"/>
                    <a:pt x="92" y="232"/>
                    <a:pt x="168" y="295"/>
                  </a:cubicBezTo>
                  <a:cubicBezTo>
                    <a:pt x="174" y="298"/>
                    <a:pt x="181" y="300"/>
                    <a:pt x="187" y="300"/>
                  </a:cubicBezTo>
                  <a:cubicBezTo>
                    <a:pt x="204" y="300"/>
                    <a:pt x="218" y="288"/>
                    <a:pt x="218" y="270"/>
                  </a:cubicBezTo>
                  <a:cubicBezTo>
                    <a:pt x="218" y="169"/>
                    <a:pt x="143" y="94"/>
                    <a:pt x="92" y="19"/>
                  </a:cubicBezTo>
                  <a:cubicBezTo>
                    <a:pt x="80" y="6"/>
                    <a:pt x="65"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31"/>
            <p:cNvSpPr/>
            <p:nvPr/>
          </p:nvSpPr>
          <p:spPr>
            <a:xfrm>
              <a:off x="3430650" y="2640900"/>
              <a:ext cx="9325" cy="6425"/>
            </a:xfrm>
            <a:custGeom>
              <a:avLst/>
              <a:gdLst/>
              <a:ahLst/>
              <a:cxnLst/>
              <a:rect l="l" t="t" r="r" b="b"/>
              <a:pathLst>
                <a:path w="373" h="257" extrusionOk="0">
                  <a:moveTo>
                    <a:pt x="54" y="1"/>
                  </a:moveTo>
                  <a:cubicBezTo>
                    <a:pt x="16" y="1"/>
                    <a:pt x="1" y="71"/>
                    <a:pt x="34" y="93"/>
                  </a:cubicBezTo>
                  <a:cubicBezTo>
                    <a:pt x="97" y="118"/>
                    <a:pt x="147" y="156"/>
                    <a:pt x="209" y="194"/>
                  </a:cubicBezTo>
                  <a:cubicBezTo>
                    <a:pt x="260" y="231"/>
                    <a:pt x="285" y="256"/>
                    <a:pt x="348" y="256"/>
                  </a:cubicBezTo>
                  <a:cubicBezTo>
                    <a:pt x="360" y="256"/>
                    <a:pt x="373" y="231"/>
                    <a:pt x="373" y="206"/>
                  </a:cubicBezTo>
                  <a:cubicBezTo>
                    <a:pt x="360" y="93"/>
                    <a:pt x="172" y="43"/>
                    <a:pt x="71" y="5"/>
                  </a:cubicBezTo>
                  <a:cubicBezTo>
                    <a:pt x="65" y="2"/>
                    <a:pt x="60"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31"/>
            <p:cNvSpPr/>
            <p:nvPr/>
          </p:nvSpPr>
          <p:spPr>
            <a:xfrm>
              <a:off x="3424650" y="2644750"/>
              <a:ext cx="6225" cy="3200"/>
            </a:xfrm>
            <a:custGeom>
              <a:avLst/>
              <a:gdLst/>
              <a:ahLst/>
              <a:cxnLst/>
              <a:rect l="l" t="t" r="r" b="b"/>
              <a:pathLst>
                <a:path w="249" h="128" extrusionOk="0">
                  <a:moveTo>
                    <a:pt x="52" y="1"/>
                  </a:moveTo>
                  <a:cubicBezTo>
                    <a:pt x="19" y="1"/>
                    <a:pt x="1" y="67"/>
                    <a:pt x="35" y="90"/>
                  </a:cubicBezTo>
                  <a:cubicBezTo>
                    <a:pt x="86" y="115"/>
                    <a:pt x="136" y="127"/>
                    <a:pt x="199" y="127"/>
                  </a:cubicBezTo>
                  <a:cubicBezTo>
                    <a:pt x="236" y="127"/>
                    <a:pt x="249" y="77"/>
                    <a:pt x="211" y="52"/>
                  </a:cubicBezTo>
                  <a:cubicBezTo>
                    <a:pt x="173" y="14"/>
                    <a:pt x="123" y="2"/>
                    <a:pt x="60" y="2"/>
                  </a:cubicBezTo>
                  <a:cubicBezTo>
                    <a:pt x="58" y="1"/>
                    <a:pt x="55" y="1"/>
                    <a:pt x="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31"/>
            <p:cNvSpPr/>
            <p:nvPr/>
          </p:nvSpPr>
          <p:spPr>
            <a:xfrm>
              <a:off x="3430700" y="2646400"/>
              <a:ext cx="10225" cy="4375"/>
            </a:xfrm>
            <a:custGeom>
              <a:avLst/>
              <a:gdLst/>
              <a:ahLst/>
              <a:cxnLst/>
              <a:rect l="l" t="t" r="r" b="b"/>
              <a:pathLst>
                <a:path w="409" h="175" extrusionOk="0">
                  <a:moveTo>
                    <a:pt x="171" y="0"/>
                  </a:moveTo>
                  <a:cubicBezTo>
                    <a:pt x="116" y="0"/>
                    <a:pt x="65" y="16"/>
                    <a:pt x="32" y="49"/>
                  </a:cubicBezTo>
                  <a:cubicBezTo>
                    <a:pt x="0" y="80"/>
                    <a:pt x="31" y="130"/>
                    <a:pt x="63" y="130"/>
                  </a:cubicBezTo>
                  <a:cubicBezTo>
                    <a:pt x="70" y="130"/>
                    <a:pt x="76" y="128"/>
                    <a:pt x="82" y="124"/>
                  </a:cubicBezTo>
                  <a:cubicBezTo>
                    <a:pt x="100" y="114"/>
                    <a:pt x="118" y="110"/>
                    <a:pt x="136" y="110"/>
                  </a:cubicBezTo>
                  <a:cubicBezTo>
                    <a:pt x="210" y="110"/>
                    <a:pt x="288" y="174"/>
                    <a:pt x="358" y="174"/>
                  </a:cubicBezTo>
                  <a:cubicBezTo>
                    <a:pt x="396" y="174"/>
                    <a:pt x="408" y="137"/>
                    <a:pt x="396" y="112"/>
                  </a:cubicBezTo>
                  <a:cubicBezTo>
                    <a:pt x="357" y="41"/>
                    <a:pt x="260" y="0"/>
                    <a:pt x="1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31"/>
            <p:cNvSpPr/>
            <p:nvPr/>
          </p:nvSpPr>
          <p:spPr>
            <a:xfrm>
              <a:off x="3438075" y="2642125"/>
              <a:ext cx="4300" cy="9000"/>
            </a:xfrm>
            <a:custGeom>
              <a:avLst/>
              <a:gdLst/>
              <a:ahLst/>
              <a:cxnLst/>
              <a:rect l="l" t="t" r="r" b="b"/>
              <a:pathLst>
                <a:path w="172" h="360" extrusionOk="0">
                  <a:moveTo>
                    <a:pt x="116" y="1"/>
                  </a:moveTo>
                  <a:cubicBezTo>
                    <a:pt x="104" y="1"/>
                    <a:pt x="92" y="7"/>
                    <a:pt x="88" y="19"/>
                  </a:cubicBezTo>
                  <a:cubicBezTo>
                    <a:pt x="38" y="119"/>
                    <a:pt x="0" y="257"/>
                    <a:pt x="76" y="345"/>
                  </a:cubicBezTo>
                  <a:cubicBezTo>
                    <a:pt x="85" y="355"/>
                    <a:pt x="97" y="359"/>
                    <a:pt x="107" y="359"/>
                  </a:cubicBezTo>
                  <a:cubicBezTo>
                    <a:pt x="124" y="359"/>
                    <a:pt x="138" y="348"/>
                    <a:pt x="138" y="333"/>
                  </a:cubicBezTo>
                  <a:cubicBezTo>
                    <a:pt x="163" y="232"/>
                    <a:pt x="138" y="145"/>
                    <a:pt x="163" y="57"/>
                  </a:cubicBezTo>
                  <a:cubicBezTo>
                    <a:pt x="172" y="23"/>
                    <a:pt x="141" y="1"/>
                    <a:pt x="1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31"/>
            <p:cNvSpPr/>
            <p:nvPr/>
          </p:nvSpPr>
          <p:spPr>
            <a:xfrm>
              <a:off x="3440275" y="2641575"/>
              <a:ext cx="7150" cy="9000"/>
            </a:xfrm>
            <a:custGeom>
              <a:avLst/>
              <a:gdLst/>
              <a:ahLst/>
              <a:cxnLst/>
              <a:rect l="l" t="t" r="r" b="b"/>
              <a:pathLst>
                <a:path w="286" h="360" extrusionOk="0">
                  <a:moveTo>
                    <a:pt x="237" y="1"/>
                  </a:moveTo>
                  <a:cubicBezTo>
                    <a:pt x="233" y="1"/>
                    <a:pt x="229" y="2"/>
                    <a:pt x="226" y="3"/>
                  </a:cubicBezTo>
                  <a:cubicBezTo>
                    <a:pt x="113" y="66"/>
                    <a:pt x="0" y="192"/>
                    <a:pt x="25" y="330"/>
                  </a:cubicBezTo>
                  <a:cubicBezTo>
                    <a:pt x="25" y="350"/>
                    <a:pt x="40" y="360"/>
                    <a:pt x="58" y="360"/>
                  </a:cubicBezTo>
                  <a:cubicBezTo>
                    <a:pt x="73" y="360"/>
                    <a:pt x="89" y="354"/>
                    <a:pt x="101" y="342"/>
                  </a:cubicBezTo>
                  <a:cubicBezTo>
                    <a:pt x="126" y="292"/>
                    <a:pt x="126" y="242"/>
                    <a:pt x="151" y="192"/>
                  </a:cubicBezTo>
                  <a:cubicBezTo>
                    <a:pt x="176" y="141"/>
                    <a:pt x="214" y="91"/>
                    <a:pt x="264" y="54"/>
                  </a:cubicBezTo>
                  <a:cubicBezTo>
                    <a:pt x="285" y="32"/>
                    <a:pt x="260" y="1"/>
                    <a:pt x="2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31"/>
            <p:cNvSpPr/>
            <p:nvPr/>
          </p:nvSpPr>
          <p:spPr>
            <a:xfrm>
              <a:off x="3438075" y="2570050"/>
              <a:ext cx="46850" cy="45300"/>
            </a:xfrm>
            <a:custGeom>
              <a:avLst/>
              <a:gdLst/>
              <a:ahLst/>
              <a:cxnLst/>
              <a:rect l="l" t="t" r="r" b="b"/>
              <a:pathLst>
                <a:path w="1874" h="1812" extrusionOk="0">
                  <a:moveTo>
                    <a:pt x="1375" y="0"/>
                  </a:moveTo>
                  <a:cubicBezTo>
                    <a:pt x="1318" y="0"/>
                    <a:pt x="1258" y="27"/>
                    <a:pt x="1205" y="53"/>
                  </a:cubicBezTo>
                  <a:cubicBezTo>
                    <a:pt x="1029" y="154"/>
                    <a:pt x="979" y="355"/>
                    <a:pt x="904" y="530"/>
                  </a:cubicBezTo>
                  <a:cubicBezTo>
                    <a:pt x="866" y="355"/>
                    <a:pt x="728" y="129"/>
                    <a:pt x="552" y="129"/>
                  </a:cubicBezTo>
                  <a:cubicBezTo>
                    <a:pt x="547" y="128"/>
                    <a:pt x="541" y="128"/>
                    <a:pt x="535" y="128"/>
                  </a:cubicBezTo>
                  <a:cubicBezTo>
                    <a:pt x="378" y="128"/>
                    <a:pt x="227" y="286"/>
                    <a:pt x="239" y="455"/>
                  </a:cubicBezTo>
                  <a:cubicBezTo>
                    <a:pt x="251" y="618"/>
                    <a:pt x="364" y="744"/>
                    <a:pt x="628" y="844"/>
                  </a:cubicBezTo>
                  <a:cubicBezTo>
                    <a:pt x="597" y="840"/>
                    <a:pt x="566" y="838"/>
                    <a:pt x="536" y="838"/>
                  </a:cubicBezTo>
                  <a:cubicBezTo>
                    <a:pt x="383" y="838"/>
                    <a:pt x="241" y="892"/>
                    <a:pt x="126" y="1007"/>
                  </a:cubicBezTo>
                  <a:cubicBezTo>
                    <a:pt x="0" y="1145"/>
                    <a:pt x="126" y="1384"/>
                    <a:pt x="302" y="1434"/>
                  </a:cubicBezTo>
                  <a:cubicBezTo>
                    <a:pt x="314" y="1438"/>
                    <a:pt x="328" y="1439"/>
                    <a:pt x="342" y="1439"/>
                  </a:cubicBezTo>
                  <a:cubicBezTo>
                    <a:pt x="515" y="1439"/>
                    <a:pt x="803" y="1183"/>
                    <a:pt x="803" y="1183"/>
                  </a:cubicBezTo>
                  <a:lnTo>
                    <a:pt x="803" y="1183"/>
                  </a:lnTo>
                  <a:cubicBezTo>
                    <a:pt x="803" y="1183"/>
                    <a:pt x="691" y="1396"/>
                    <a:pt x="728" y="1584"/>
                  </a:cubicBezTo>
                  <a:cubicBezTo>
                    <a:pt x="753" y="1697"/>
                    <a:pt x="803" y="1798"/>
                    <a:pt x="967" y="1810"/>
                  </a:cubicBezTo>
                  <a:cubicBezTo>
                    <a:pt x="974" y="1811"/>
                    <a:pt x="980" y="1811"/>
                    <a:pt x="987" y="1811"/>
                  </a:cubicBezTo>
                  <a:cubicBezTo>
                    <a:pt x="1140" y="1811"/>
                    <a:pt x="1256" y="1679"/>
                    <a:pt x="1268" y="1547"/>
                  </a:cubicBezTo>
                  <a:cubicBezTo>
                    <a:pt x="1280" y="1359"/>
                    <a:pt x="1193" y="1158"/>
                    <a:pt x="1192" y="1158"/>
                  </a:cubicBezTo>
                  <a:lnTo>
                    <a:pt x="1192" y="1158"/>
                  </a:lnTo>
                  <a:cubicBezTo>
                    <a:pt x="1193" y="1158"/>
                    <a:pt x="1380" y="1303"/>
                    <a:pt x="1553" y="1303"/>
                  </a:cubicBezTo>
                  <a:cubicBezTo>
                    <a:pt x="1649" y="1303"/>
                    <a:pt x="1741" y="1259"/>
                    <a:pt x="1795" y="1120"/>
                  </a:cubicBezTo>
                  <a:cubicBezTo>
                    <a:pt x="1874" y="917"/>
                    <a:pt x="1648" y="724"/>
                    <a:pt x="1373" y="724"/>
                  </a:cubicBezTo>
                  <a:cubicBezTo>
                    <a:pt x="1343" y="724"/>
                    <a:pt x="1312" y="726"/>
                    <a:pt x="1280" y="731"/>
                  </a:cubicBezTo>
                  <a:cubicBezTo>
                    <a:pt x="1381" y="643"/>
                    <a:pt x="1519" y="468"/>
                    <a:pt x="1569" y="342"/>
                  </a:cubicBezTo>
                  <a:cubicBezTo>
                    <a:pt x="1607" y="217"/>
                    <a:pt x="1569" y="53"/>
                    <a:pt x="1443" y="16"/>
                  </a:cubicBezTo>
                  <a:cubicBezTo>
                    <a:pt x="1421" y="5"/>
                    <a:pt x="1398" y="0"/>
                    <a:pt x="1375"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31"/>
            <p:cNvSpPr/>
            <p:nvPr/>
          </p:nvSpPr>
          <p:spPr>
            <a:xfrm>
              <a:off x="3463175" y="2583875"/>
              <a:ext cx="4475" cy="6275"/>
            </a:xfrm>
            <a:custGeom>
              <a:avLst/>
              <a:gdLst/>
              <a:ahLst/>
              <a:cxnLst/>
              <a:rect l="l" t="t" r="r" b="b"/>
              <a:pathLst>
                <a:path w="179" h="251" extrusionOk="0">
                  <a:moveTo>
                    <a:pt x="130" y="0"/>
                  </a:moveTo>
                  <a:cubicBezTo>
                    <a:pt x="115" y="0"/>
                    <a:pt x="98" y="8"/>
                    <a:pt x="88" y="28"/>
                  </a:cubicBezTo>
                  <a:cubicBezTo>
                    <a:pt x="50" y="90"/>
                    <a:pt x="0" y="166"/>
                    <a:pt x="50" y="241"/>
                  </a:cubicBezTo>
                  <a:cubicBezTo>
                    <a:pt x="50" y="247"/>
                    <a:pt x="60" y="250"/>
                    <a:pt x="71" y="250"/>
                  </a:cubicBezTo>
                  <a:cubicBezTo>
                    <a:pt x="82" y="250"/>
                    <a:pt x="94" y="247"/>
                    <a:pt x="101" y="241"/>
                  </a:cubicBezTo>
                  <a:cubicBezTo>
                    <a:pt x="151" y="191"/>
                    <a:pt x="138" y="128"/>
                    <a:pt x="163" y="53"/>
                  </a:cubicBezTo>
                  <a:cubicBezTo>
                    <a:pt x="179" y="22"/>
                    <a:pt x="156" y="0"/>
                    <a:pt x="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31"/>
            <p:cNvSpPr/>
            <p:nvPr/>
          </p:nvSpPr>
          <p:spPr>
            <a:xfrm>
              <a:off x="3460975" y="2584975"/>
              <a:ext cx="4100" cy="6200"/>
            </a:xfrm>
            <a:custGeom>
              <a:avLst/>
              <a:gdLst/>
              <a:ahLst/>
              <a:cxnLst/>
              <a:rect l="l" t="t" r="r" b="b"/>
              <a:pathLst>
                <a:path w="164" h="248" extrusionOk="0">
                  <a:moveTo>
                    <a:pt x="37" y="1"/>
                  </a:moveTo>
                  <a:cubicBezTo>
                    <a:pt x="18" y="1"/>
                    <a:pt x="0" y="14"/>
                    <a:pt x="0" y="34"/>
                  </a:cubicBezTo>
                  <a:cubicBezTo>
                    <a:pt x="0" y="118"/>
                    <a:pt x="23" y="248"/>
                    <a:pt x="124" y="248"/>
                  </a:cubicBezTo>
                  <a:cubicBezTo>
                    <a:pt x="129" y="248"/>
                    <a:pt x="134" y="248"/>
                    <a:pt x="138" y="247"/>
                  </a:cubicBezTo>
                  <a:cubicBezTo>
                    <a:pt x="151" y="247"/>
                    <a:pt x="164" y="235"/>
                    <a:pt x="164" y="209"/>
                  </a:cubicBezTo>
                  <a:cubicBezTo>
                    <a:pt x="151" y="147"/>
                    <a:pt x="88" y="109"/>
                    <a:pt x="76" y="34"/>
                  </a:cubicBezTo>
                  <a:cubicBezTo>
                    <a:pt x="70" y="10"/>
                    <a:pt x="53" y="1"/>
                    <a:pt x="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31"/>
            <p:cNvSpPr/>
            <p:nvPr/>
          </p:nvSpPr>
          <p:spPr>
            <a:xfrm>
              <a:off x="3453650" y="2583625"/>
              <a:ext cx="6650" cy="5750"/>
            </a:xfrm>
            <a:custGeom>
              <a:avLst/>
              <a:gdLst/>
              <a:ahLst/>
              <a:cxnLst/>
              <a:rect l="l" t="t" r="r" b="b"/>
              <a:pathLst>
                <a:path w="266" h="230" extrusionOk="0">
                  <a:moveTo>
                    <a:pt x="54" y="1"/>
                  </a:moveTo>
                  <a:cubicBezTo>
                    <a:pt x="25" y="1"/>
                    <a:pt x="1" y="43"/>
                    <a:pt x="30" y="63"/>
                  </a:cubicBezTo>
                  <a:cubicBezTo>
                    <a:pt x="80" y="125"/>
                    <a:pt x="130" y="201"/>
                    <a:pt x="218" y="226"/>
                  </a:cubicBezTo>
                  <a:cubicBezTo>
                    <a:pt x="220" y="228"/>
                    <a:pt x="224" y="229"/>
                    <a:pt x="227" y="229"/>
                  </a:cubicBezTo>
                  <a:cubicBezTo>
                    <a:pt x="243" y="229"/>
                    <a:pt x="266" y="209"/>
                    <a:pt x="256" y="188"/>
                  </a:cubicBezTo>
                  <a:cubicBezTo>
                    <a:pt x="218" y="100"/>
                    <a:pt x="143" y="50"/>
                    <a:pt x="80" y="12"/>
                  </a:cubicBezTo>
                  <a:cubicBezTo>
                    <a:pt x="72" y="4"/>
                    <a:pt x="63"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31"/>
            <p:cNvSpPr/>
            <p:nvPr/>
          </p:nvSpPr>
          <p:spPr>
            <a:xfrm>
              <a:off x="3455650" y="2588625"/>
              <a:ext cx="9425" cy="4050"/>
            </a:xfrm>
            <a:custGeom>
              <a:avLst/>
              <a:gdLst/>
              <a:ahLst/>
              <a:cxnLst/>
              <a:rect l="l" t="t" r="r" b="b"/>
              <a:pathLst>
                <a:path w="377" h="162" extrusionOk="0">
                  <a:moveTo>
                    <a:pt x="63" y="1"/>
                  </a:moveTo>
                  <a:cubicBezTo>
                    <a:pt x="13" y="1"/>
                    <a:pt x="0" y="89"/>
                    <a:pt x="50" y="89"/>
                  </a:cubicBezTo>
                  <a:cubicBezTo>
                    <a:pt x="121" y="109"/>
                    <a:pt x="216" y="162"/>
                    <a:pt x="297" y="162"/>
                  </a:cubicBezTo>
                  <a:cubicBezTo>
                    <a:pt x="316" y="162"/>
                    <a:pt x="334" y="159"/>
                    <a:pt x="351" y="151"/>
                  </a:cubicBezTo>
                  <a:cubicBezTo>
                    <a:pt x="364" y="139"/>
                    <a:pt x="377" y="126"/>
                    <a:pt x="364" y="114"/>
                  </a:cubicBezTo>
                  <a:cubicBezTo>
                    <a:pt x="326" y="13"/>
                    <a:pt x="163" y="13"/>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31"/>
            <p:cNvSpPr/>
            <p:nvPr/>
          </p:nvSpPr>
          <p:spPr>
            <a:xfrm>
              <a:off x="3451875" y="2593125"/>
              <a:ext cx="5675" cy="2675"/>
            </a:xfrm>
            <a:custGeom>
              <a:avLst/>
              <a:gdLst/>
              <a:ahLst/>
              <a:cxnLst/>
              <a:rect l="l" t="t" r="r" b="b"/>
              <a:pathLst>
                <a:path w="227" h="107" extrusionOk="0">
                  <a:moveTo>
                    <a:pt x="101" y="1"/>
                  </a:moveTo>
                  <a:cubicBezTo>
                    <a:pt x="80" y="1"/>
                    <a:pt x="59" y="4"/>
                    <a:pt x="38" y="9"/>
                  </a:cubicBezTo>
                  <a:cubicBezTo>
                    <a:pt x="0" y="21"/>
                    <a:pt x="0" y="84"/>
                    <a:pt x="38" y="97"/>
                  </a:cubicBezTo>
                  <a:cubicBezTo>
                    <a:pt x="63" y="103"/>
                    <a:pt x="88" y="106"/>
                    <a:pt x="113" y="106"/>
                  </a:cubicBezTo>
                  <a:cubicBezTo>
                    <a:pt x="139" y="106"/>
                    <a:pt x="164" y="103"/>
                    <a:pt x="189" y="97"/>
                  </a:cubicBezTo>
                  <a:cubicBezTo>
                    <a:pt x="226" y="84"/>
                    <a:pt x="214" y="21"/>
                    <a:pt x="189" y="21"/>
                  </a:cubicBezTo>
                  <a:cubicBezTo>
                    <a:pt x="159" y="7"/>
                    <a:pt x="130" y="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31"/>
            <p:cNvSpPr/>
            <p:nvPr/>
          </p:nvSpPr>
          <p:spPr>
            <a:xfrm>
              <a:off x="3457375" y="2592325"/>
              <a:ext cx="9275" cy="3875"/>
            </a:xfrm>
            <a:custGeom>
              <a:avLst/>
              <a:gdLst/>
              <a:ahLst/>
              <a:cxnLst/>
              <a:rect l="l" t="t" r="r" b="b"/>
              <a:pathLst>
                <a:path w="371" h="155" extrusionOk="0">
                  <a:moveTo>
                    <a:pt x="192" y="1"/>
                  </a:moveTo>
                  <a:cubicBezTo>
                    <a:pt x="122" y="1"/>
                    <a:pt x="53" y="29"/>
                    <a:pt x="19" y="91"/>
                  </a:cubicBezTo>
                  <a:cubicBezTo>
                    <a:pt x="0" y="119"/>
                    <a:pt x="31" y="155"/>
                    <a:pt x="58" y="155"/>
                  </a:cubicBezTo>
                  <a:cubicBezTo>
                    <a:pt x="67" y="155"/>
                    <a:pt x="75" y="151"/>
                    <a:pt x="82" y="141"/>
                  </a:cubicBezTo>
                  <a:cubicBezTo>
                    <a:pt x="107" y="116"/>
                    <a:pt x="141" y="109"/>
                    <a:pt x="177" y="109"/>
                  </a:cubicBezTo>
                  <a:cubicBezTo>
                    <a:pt x="219" y="109"/>
                    <a:pt x="265" y="118"/>
                    <a:pt x="304" y="118"/>
                  </a:cubicBezTo>
                  <a:cubicBezTo>
                    <a:pt x="314" y="118"/>
                    <a:pt x="324" y="118"/>
                    <a:pt x="333" y="116"/>
                  </a:cubicBezTo>
                  <a:cubicBezTo>
                    <a:pt x="358" y="116"/>
                    <a:pt x="370" y="66"/>
                    <a:pt x="345" y="53"/>
                  </a:cubicBezTo>
                  <a:cubicBezTo>
                    <a:pt x="306" y="20"/>
                    <a:pt x="248"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31"/>
            <p:cNvSpPr/>
            <p:nvPr/>
          </p:nvSpPr>
          <p:spPr>
            <a:xfrm>
              <a:off x="3463475" y="2587575"/>
              <a:ext cx="3800" cy="7750"/>
            </a:xfrm>
            <a:custGeom>
              <a:avLst/>
              <a:gdLst/>
              <a:ahLst/>
              <a:cxnLst/>
              <a:rect l="l" t="t" r="r" b="b"/>
              <a:pathLst>
                <a:path w="152" h="310" extrusionOk="0">
                  <a:moveTo>
                    <a:pt x="65" y="0"/>
                  </a:moveTo>
                  <a:cubicBezTo>
                    <a:pt x="44" y="0"/>
                    <a:pt x="20" y="16"/>
                    <a:pt x="13" y="43"/>
                  </a:cubicBezTo>
                  <a:cubicBezTo>
                    <a:pt x="1" y="131"/>
                    <a:pt x="1" y="243"/>
                    <a:pt x="89" y="306"/>
                  </a:cubicBezTo>
                  <a:cubicBezTo>
                    <a:pt x="93" y="308"/>
                    <a:pt x="98" y="310"/>
                    <a:pt x="103" y="310"/>
                  </a:cubicBezTo>
                  <a:cubicBezTo>
                    <a:pt x="126" y="310"/>
                    <a:pt x="151" y="289"/>
                    <a:pt x="151" y="269"/>
                  </a:cubicBezTo>
                  <a:cubicBezTo>
                    <a:pt x="139" y="193"/>
                    <a:pt x="101" y="131"/>
                    <a:pt x="101" y="43"/>
                  </a:cubicBezTo>
                  <a:cubicBezTo>
                    <a:pt x="101" y="13"/>
                    <a:pt x="84" y="0"/>
                    <a:pt x="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31"/>
            <p:cNvSpPr/>
            <p:nvPr/>
          </p:nvSpPr>
          <p:spPr>
            <a:xfrm>
              <a:off x="3464725" y="2585875"/>
              <a:ext cx="5200" cy="8875"/>
            </a:xfrm>
            <a:custGeom>
              <a:avLst/>
              <a:gdLst/>
              <a:ahLst/>
              <a:cxnLst/>
              <a:rect l="l" t="t" r="r" b="b"/>
              <a:pathLst>
                <a:path w="208" h="355" extrusionOk="0">
                  <a:moveTo>
                    <a:pt x="164" y="0"/>
                  </a:moveTo>
                  <a:cubicBezTo>
                    <a:pt x="155" y="0"/>
                    <a:pt x="146" y="3"/>
                    <a:pt x="139" y="10"/>
                  </a:cubicBezTo>
                  <a:cubicBezTo>
                    <a:pt x="64" y="86"/>
                    <a:pt x="1" y="224"/>
                    <a:pt x="51" y="337"/>
                  </a:cubicBezTo>
                  <a:cubicBezTo>
                    <a:pt x="57" y="348"/>
                    <a:pt x="73" y="354"/>
                    <a:pt x="88" y="354"/>
                  </a:cubicBezTo>
                  <a:cubicBezTo>
                    <a:pt x="107" y="354"/>
                    <a:pt x="126" y="345"/>
                    <a:pt x="126" y="324"/>
                  </a:cubicBezTo>
                  <a:cubicBezTo>
                    <a:pt x="152" y="224"/>
                    <a:pt x="139" y="136"/>
                    <a:pt x="189" y="48"/>
                  </a:cubicBezTo>
                  <a:cubicBezTo>
                    <a:pt x="207" y="21"/>
                    <a:pt x="186" y="0"/>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31"/>
            <p:cNvSpPr/>
            <p:nvPr/>
          </p:nvSpPr>
          <p:spPr>
            <a:xfrm>
              <a:off x="3428025" y="2889800"/>
              <a:ext cx="627800" cy="382200"/>
            </a:xfrm>
            <a:custGeom>
              <a:avLst/>
              <a:gdLst/>
              <a:ahLst/>
              <a:cxnLst/>
              <a:rect l="l" t="t" r="r" b="b"/>
              <a:pathLst>
                <a:path w="25112" h="15288" extrusionOk="0">
                  <a:moveTo>
                    <a:pt x="19826" y="1"/>
                  </a:moveTo>
                  <a:cubicBezTo>
                    <a:pt x="15633" y="1"/>
                    <a:pt x="11592" y="1106"/>
                    <a:pt x="8082" y="3100"/>
                  </a:cubicBezTo>
                  <a:cubicBezTo>
                    <a:pt x="5974" y="4305"/>
                    <a:pt x="1682" y="10040"/>
                    <a:pt x="1" y="13327"/>
                  </a:cubicBezTo>
                  <a:cubicBezTo>
                    <a:pt x="2547" y="14669"/>
                    <a:pt x="5144" y="15288"/>
                    <a:pt x="7637" y="15288"/>
                  </a:cubicBezTo>
                  <a:cubicBezTo>
                    <a:pt x="10367" y="15288"/>
                    <a:pt x="12972" y="14546"/>
                    <a:pt x="15248" y="13202"/>
                  </a:cubicBezTo>
                  <a:cubicBezTo>
                    <a:pt x="19602" y="10617"/>
                    <a:pt x="22827" y="5974"/>
                    <a:pt x="25111" y="590"/>
                  </a:cubicBezTo>
                  <a:cubicBezTo>
                    <a:pt x="23341" y="192"/>
                    <a:pt x="21571" y="1"/>
                    <a:pt x="19826"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31"/>
            <p:cNvSpPr/>
            <p:nvPr/>
          </p:nvSpPr>
          <p:spPr>
            <a:xfrm>
              <a:off x="3426775" y="2900475"/>
              <a:ext cx="631850" cy="327225"/>
            </a:xfrm>
            <a:custGeom>
              <a:avLst/>
              <a:gdLst/>
              <a:ahLst/>
              <a:cxnLst/>
              <a:rect l="l" t="t" r="r" b="b"/>
              <a:pathLst>
                <a:path w="25274" h="13089" extrusionOk="0">
                  <a:moveTo>
                    <a:pt x="25036" y="0"/>
                  </a:moveTo>
                  <a:cubicBezTo>
                    <a:pt x="24910" y="101"/>
                    <a:pt x="11558" y="9587"/>
                    <a:pt x="1" y="12712"/>
                  </a:cubicBezTo>
                  <a:lnTo>
                    <a:pt x="101" y="13089"/>
                  </a:lnTo>
                  <a:cubicBezTo>
                    <a:pt x="11734" y="9951"/>
                    <a:pt x="25136" y="414"/>
                    <a:pt x="25274" y="314"/>
                  </a:cubicBezTo>
                  <a:lnTo>
                    <a:pt x="25036" y="0"/>
                  </a:ln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31"/>
            <p:cNvSpPr/>
            <p:nvPr/>
          </p:nvSpPr>
          <p:spPr>
            <a:xfrm>
              <a:off x="3970775" y="2894825"/>
              <a:ext cx="39550" cy="66225"/>
            </a:xfrm>
            <a:custGeom>
              <a:avLst/>
              <a:gdLst/>
              <a:ahLst/>
              <a:cxnLst/>
              <a:rect l="l" t="t" r="r" b="b"/>
              <a:pathLst>
                <a:path w="1582" h="2649" extrusionOk="0">
                  <a:moveTo>
                    <a:pt x="1180" y="0"/>
                  </a:moveTo>
                  <a:cubicBezTo>
                    <a:pt x="1117" y="126"/>
                    <a:pt x="1054" y="264"/>
                    <a:pt x="1004" y="389"/>
                  </a:cubicBezTo>
                  <a:cubicBezTo>
                    <a:pt x="678" y="1130"/>
                    <a:pt x="414" y="1707"/>
                    <a:pt x="0" y="2460"/>
                  </a:cubicBezTo>
                  <a:lnTo>
                    <a:pt x="339" y="2648"/>
                  </a:lnTo>
                  <a:cubicBezTo>
                    <a:pt x="352" y="2623"/>
                    <a:pt x="377" y="2598"/>
                    <a:pt x="389" y="2560"/>
                  </a:cubicBezTo>
                  <a:cubicBezTo>
                    <a:pt x="352" y="2548"/>
                    <a:pt x="327" y="2548"/>
                    <a:pt x="301" y="2535"/>
                  </a:cubicBezTo>
                  <a:lnTo>
                    <a:pt x="427" y="2159"/>
                  </a:lnTo>
                  <a:cubicBezTo>
                    <a:pt x="477" y="2184"/>
                    <a:pt x="527" y="2196"/>
                    <a:pt x="578" y="2209"/>
                  </a:cubicBezTo>
                  <a:cubicBezTo>
                    <a:pt x="879" y="1644"/>
                    <a:pt x="1105" y="1130"/>
                    <a:pt x="1356" y="540"/>
                  </a:cubicBezTo>
                  <a:cubicBezTo>
                    <a:pt x="1431" y="389"/>
                    <a:pt x="1506" y="226"/>
                    <a:pt x="1581" y="51"/>
                  </a:cubicBezTo>
                  <a:cubicBezTo>
                    <a:pt x="1443" y="38"/>
                    <a:pt x="1305" y="13"/>
                    <a:pt x="1180"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31"/>
            <p:cNvSpPr/>
            <p:nvPr/>
          </p:nvSpPr>
          <p:spPr>
            <a:xfrm>
              <a:off x="3915875" y="2891375"/>
              <a:ext cx="59950" cy="104175"/>
            </a:xfrm>
            <a:custGeom>
              <a:avLst/>
              <a:gdLst/>
              <a:ahLst/>
              <a:cxnLst/>
              <a:rect l="l" t="t" r="r" b="b"/>
              <a:pathLst>
                <a:path w="2398" h="4167" extrusionOk="0">
                  <a:moveTo>
                    <a:pt x="1996" y="0"/>
                  </a:moveTo>
                  <a:cubicBezTo>
                    <a:pt x="1368" y="1607"/>
                    <a:pt x="791" y="2748"/>
                    <a:pt x="0" y="3966"/>
                  </a:cubicBezTo>
                  <a:lnTo>
                    <a:pt x="301" y="4166"/>
                  </a:lnTo>
                  <a:lnTo>
                    <a:pt x="377" y="3815"/>
                  </a:lnTo>
                  <a:cubicBezTo>
                    <a:pt x="439" y="3828"/>
                    <a:pt x="490" y="3840"/>
                    <a:pt x="540" y="3853"/>
                  </a:cubicBezTo>
                  <a:cubicBezTo>
                    <a:pt x="1255" y="2698"/>
                    <a:pt x="1807" y="1569"/>
                    <a:pt x="2397" y="25"/>
                  </a:cubicBezTo>
                  <a:cubicBezTo>
                    <a:pt x="2259" y="13"/>
                    <a:pt x="2121" y="13"/>
                    <a:pt x="1996"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31"/>
            <p:cNvSpPr/>
            <p:nvPr/>
          </p:nvSpPr>
          <p:spPr>
            <a:xfrm>
              <a:off x="3869450" y="2889800"/>
              <a:ext cx="70275" cy="133050"/>
            </a:xfrm>
            <a:custGeom>
              <a:avLst/>
              <a:gdLst/>
              <a:ahLst/>
              <a:cxnLst/>
              <a:rect l="l" t="t" r="r" b="b"/>
              <a:pathLst>
                <a:path w="2811" h="5322" extrusionOk="0">
                  <a:moveTo>
                    <a:pt x="2397" y="1"/>
                  </a:moveTo>
                  <a:cubicBezTo>
                    <a:pt x="1769" y="1895"/>
                    <a:pt x="966" y="3640"/>
                    <a:pt x="0" y="5196"/>
                  </a:cubicBezTo>
                  <a:lnTo>
                    <a:pt x="188" y="5321"/>
                  </a:lnTo>
                  <a:lnTo>
                    <a:pt x="276" y="4982"/>
                  </a:lnTo>
                  <a:cubicBezTo>
                    <a:pt x="364" y="5008"/>
                    <a:pt x="452" y="5033"/>
                    <a:pt x="540" y="5045"/>
                  </a:cubicBezTo>
                  <a:cubicBezTo>
                    <a:pt x="1456" y="3527"/>
                    <a:pt x="2209" y="1833"/>
                    <a:pt x="2811" y="13"/>
                  </a:cubicBezTo>
                  <a:cubicBezTo>
                    <a:pt x="2673" y="1"/>
                    <a:pt x="2535" y="1"/>
                    <a:pt x="2397"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31"/>
            <p:cNvSpPr/>
            <p:nvPr/>
          </p:nvSpPr>
          <p:spPr>
            <a:xfrm>
              <a:off x="3807000" y="2890750"/>
              <a:ext cx="84100" cy="164725"/>
            </a:xfrm>
            <a:custGeom>
              <a:avLst/>
              <a:gdLst/>
              <a:ahLst/>
              <a:cxnLst/>
              <a:rect l="l" t="t" r="r" b="b"/>
              <a:pathLst>
                <a:path w="3364" h="6589" extrusionOk="0">
                  <a:moveTo>
                    <a:pt x="3364" y="0"/>
                  </a:moveTo>
                  <a:cubicBezTo>
                    <a:pt x="3226" y="0"/>
                    <a:pt x="3088" y="13"/>
                    <a:pt x="2950" y="25"/>
                  </a:cubicBezTo>
                  <a:cubicBezTo>
                    <a:pt x="2260" y="2447"/>
                    <a:pt x="1281" y="4618"/>
                    <a:pt x="1" y="6500"/>
                  </a:cubicBezTo>
                  <a:lnTo>
                    <a:pt x="151" y="6588"/>
                  </a:lnTo>
                  <a:lnTo>
                    <a:pt x="227" y="6337"/>
                  </a:lnTo>
                  <a:cubicBezTo>
                    <a:pt x="327" y="6375"/>
                    <a:pt x="415" y="6400"/>
                    <a:pt x="515" y="6425"/>
                  </a:cubicBezTo>
                  <a:cubicBezTo>
                    <a:pt x="1745" y="4555"/>
                    <a:pt x="2699" y="2397"/>
                    <a:pt x="336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31"/>
            <p:cNvSpPr/>
            <p:nvPr/>
          </p:nvSpPr>
          <p:spPr>
            <a:xfrm>
              <a:off x="3759625" y="2894825"/>
              <a:ext cx="86000" cy="189825"/>
            </a:xfrm>
            <a:custGeom>
              <a:avLst/>
              <a:gdLst/>
              <a:ahLst/>
              <a:cxnLst/>
              <a:rect l="l" t="t" r="r" b="b"/>
              <a:pathLst>
                <a:path w="3440" h="7593" extrusionOk="0">
                  <a:moveTo>
                    <a:pt x="3439" y="0"/>
                  </a:moveTo>
                  <a:lnTo>
                    <a:pt x="3439" y="0"/>
                  </a:lnTo>
                  <a:cubicBezTo>
                    <a:pt x="3289" y="25"/>
                    <a:pt x="3151" y="51"/>
                    <a:pt x="3000" y="63"/>
                  </a:cubicBezTo>
                  <a:cubicBezTo>
                    <a:pt x="2034" y="2899"/>
                    <a:pt x="1030" y="5409"/>
                    <a:pt x="1" y="7505"/>
                  </a:cubicBezTo>
                  <a:lnTo>
                    <a:pt x="177" y="7592"/>
                  </a:lnTo>
                  <a:lnTo>
                    <a:pt x="239" y="7404"/>
                  </a:lnTo>
                  <a:cubicBezTo>
                    <a:pt x="315" y="7429"/>
                    <a:pt x="377" y="7454"/>
                    <a:pt x="453" y="7479"/>
                  </a:cubicBezTo>
                  <a:cubicBezTo>
                    <a:pt x="1469" y="5359"/>
                    <a:pt x="2473" y="2849"/>
                    <a:pt x="3439"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31"/>
            <p:cNvSpPr/>
            <p:nvPr/>
          </p:nvSpPr>
          <p:spPr>
            <a:xfrm>
              <a:off x="3698450" y="2902350"/>
              <a:ext cx="104500" cy="214300"/>
            </a:xfrm>
            <a:custGeom>
              <a:avLst/>
              <a:gdLst/>
              <a:ahLst/>
              <a:cxnLst/>
              <a:rect l="l" t="t" r="r" b="b"/>
              <a:pathLst>
                <a:path w="4180" h="8572" extrusionOk="0">
                  <a:moveTo>
                    <a:pt x="4180" y="0"/>
                  </a:moveTo>
                  <a:lnTo>
                    <a:pt x="4180" y="0"/>
                  </a:lnTo>
                  <a:cubicBezTo>
                    <a:pt x="4029" y="26"/>
                    <a:pt x="3878" y="63"/>
                    <a:pt x="3728" y="88"/>
                  </a:cubicBezTo>
                  <a:cubicBezTo>
                    <a:pt x="2711" y="3050"/>
                    <a:pt x="1469" y="5836"/>
                    <a:pt x="1" y="8371"/>
                  </a:cubicBezTo>
                  <a:lnTo>
                    <a:pt x="352" y="8571"/>
                  </a:lnTo>
                  <a:cubicBezTo>
                    <a:pt x="352" y="8559"/>
                    <a:pt x="365" y="8546"/>
                    <a:pt x="365" y="8534"/>
                  </a:cubicBezTo>
                  <a:cubicBezTo>
                    <a:pt x="315" y="8509"/>
                    <a:pt x="277" y="8483"/>
                    <a:pt x="227" y="8471"/>
                  </a:cubicBezTo>
                  <a:lnTo>
                    <a:pt x="390" y="8107"/>
                  </a:lnTo>
                  <a:cubicBezTo>
                    <a:pt x="440" y="8132"/>
                    <a:pt x="503" y="8157"/>
                    <a:pt x="553" y="8182"/>
                  </a:cubicBezTo>
                  <a:cubicBezTo>
                    <a:pt x="1971" y="5660"/>
                    <a:pt x="3188" y="2924"/>
                    <a:pt x="4180"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31"/>
            <p:cNvSpPr/>
            <p:nvPr/>
          </p:nvSpPr>
          <p:spPr>
            <a:xfrm>
              <a:off x="3643875" y="2917400"/>
              <a:ext cx="100725" cy="223725"/>
            </a:xfrm>
            <a:custGeom>
              <a:avLst/>
              <a:gdLst/>
              <a:ahLst/>
              <a:cxnLst/>
              <a:rect l="l" t="t" r="r" b="b"/>
              <a:pathLst>
                <a:path w="4029" h="8949" extrusionOk="0">
                  <a:moveTo>
                    <a:pt x="4029" y="1"/>
                  </a:moveTo>
                  <a:lnTo>
                    <a:pt x="4029" y="1"/>
                  </a:lnTo>
                  <a:cubicBezTo>
                    <a:pt x="3865" y="51"/>
                    <a:pt x="3715" y="101"/>
                    <a:pt x="3552" y="151"/>
                  </a:cubicBezTo>
                  <a:cubicBezTo>
                    <a:pt x="2874" y="1933"/>
                    <a:pt x="2109" y="3753"/>
                    <a:pt x="1368" y="5522"/>
                  </a:cubicBezTo>
                  <a:cubicBezTo>
                    <a:pt x="916" y="6614"/>
                    <a:pt x="440" y="7756"/>
                    <a:pt x="0" y="8848"/>
                  </a:cubicBezTo>
                  <a:lnTo>
                    <a:pt x="251" y="8948"/>
                  </a:lnTo>
                  <a:lnTo>
                    <a:pt x="402" y="8622"/>
                  </a:lnTo>
                  <a:cubicBezTo>
                    <a:pt x="427" y="8647"/>
                    <a:pt x="465" y="8660"/>
                    <a:pt x="490" y="8672"/>
                  </a:cubicBezTo>
                  <a:cubicBezTo>
                    <a:pt x="904" y="7681"/>
                    <a:pt x="1318" y="6664"/>
                    <a:pt x="1732" y="5673"/>
                  </a:cubicBezTo>
                  <a:cubicBezTo>
                    <a:pt x="2523" y="3803"/>
                    <a:pt x="3326" y="1871"/>
                    <a:pt x="4029"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31"/>
            <p:cNvSpPr/>
            <p:nvPr/>
          </p:nvSpPr>
          <p:spPr>
            <a:xfrm>
              <a:off x="3593675" y="2937175"/>
              <a:ext cx="97600" cy="224325"/>
            </a:xfrm>
            <a:custGeom>
              <a:avLst/>
              <a:gdLst/>
              <a:ahLst/>
              <a:cxnLst/>
              <a:rect l="l" t="t" r="r" b="b"/>
              <a:pathLst>
                <a:path w="3904" h="8973" extrusionOk="0">
                  <a:moveTo>
                    <a:pt x="3903" y="0"/>
                  </a:moveTo>
                  <a:lnTo>
                    <a:pt x="3903" y="0"/>
                  </a:lnTo>
                  <a:cubicBezTo>
                    <a:pt x="3740" y="63"/>
                    <a:pt x="3577" y="138"/>
                    <a:pt x="3426" y="201"/>
                  </a:cubicBezTo>
                  <a:cubicBezTo>
                    <a:pt x="2485" y="3263"/>
                    <a:pt x="1343" y="6162"/>
                    <a:pt x="1" y="8847"/>
                  </a:cubicBezTo>
                  <a:lnTo>
                    <a:pt x="26" y="8860"/>
                  </a:lnTo>
                  <a:lnTo>
                    <a:pt x="63" y="8797"/>
                  </a:lnTo>
                  <a:cubicBezTo>
                    <a:pt x="164" y="8860"/>
                    <a:pt x="277" y="8910"/>
                    <a:pt x="377" y="8973"/>
                  </a:cubicBezTo>
                  <a:cubicBezTo>
                    <a:pt x="1770" y="6187"/>
                    <a:pt x="2950" y="3175"/>
                    <a:pt x="3903"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31"/>
            <p:cNvSpPr/>
            <p:nvPr/>
          </p:nvSpPr>
          <p:spPr>
            <a:xfrm>
              <a:off x="3533125" y="2968850"/>
              <a:ext cx="94450" cy="217450"/>
            </a:xfrm>
            <a:custGeom>
              <a:avLst/>
              <a:gdLst/>
              <a:ahLst/>
              <a:cxnLst/>
              <a:rect l="l" t="t" r="r" b="b"/>
              <a:pathLst>
                <a:path w="3778" h="8698" extrusionOk="0">
                  <a:moveTo>
                    <a:pt x="3778" y="1"/>
                  </a:moveTo>
                  <a:lnTo>
                    <a:pt x="3778" y="1"/>
                  </a:lnTo>
                  <a:cubicBezTo>
                    <a:pt x="3602" y="101"/>
                    <a:pt x="3426" y="239"/>
                    <a:pt x="3238" y="390"/>
                  </a:cubicBezTo>
                  <a:cubicBezTo>
                    <a:pt x="2310" y="3264"/>
                    <a:pt x="1230" y="6024"/>
                    <a:pt x="1" y="8609"/>
                  </a:cubicBezTo>
                  <a:lnTo>
                    <a:pt x="176" y="8697"/>
                  </a:lnTo>
                  <a:lnTo>
                    <a:pt x="302" y="8421"/>
                  </a:lnTo>
                  <a:cubicBezTo>
                    <a:pt x="365" y="8446"/>
                    <a:pt x="427" y="8471"/>
                    <a:pt x="490" y="8496"/>
                  </a:cubicBezTo>
                  <a:cubicBezTo>
                    <a:pt x="1745" y="5823"/>
                    <a:pt x="2849" y="2975"/>
                    <a:pt x="3778"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31"/>
            <p:cNvSpPr/>
            <p:nvPr/>
          </p:nvSpPr>
          <p:spPr>
            <a:xfrm>
              <a:off x="3499550" y="3023125"/>
              <a:ext cx="69050" cy="174150"/>
            </a:xfrm>
            <a:custGeom>
              <a:avLst/>
              <a:gdLst/>
              <a:ahLst/>
              <a:cxnLst/>
              <a:rect l="l" t="t" r="r" b="b"/>
              <a:pathLst>
                <a:path w="2762" h="6966" extrusionOk="0">
                  <a:moveTo>
                    <a:pt x="2762" y="1"/>
                  </a:moveTo>
                  <a:cubicBezTo>
                    <a:pt x="2561" y="227"/>
                    <a:pt x="2348" y="465"/>
                    <a:pt x="2134" y="729"/>
                  </a:cubicBezTo>
                  <a:cubicBezTo>
                    <a:pt x="1482" y="2824"/>
                    <a:pt x="766" y="4882"/>
                    <a:pt x="1" y="6878"/>
                  </a:cubicBezTo>
                  <a:lnTo>
                    <a:pt x="227" y="6965"/>
                  </a:lnTo>
                  <a:lnTo>
                    <a:pt x="302" y="6815"/>
                  </a:lnTo>
                  <a:cubicBezTo>
                    <a:pt x="340" y="6840"/>
                    <a:pt x="390" y="6852"/>
                    <a:pt x="428" y="6878"/>
                  </a:cubicBezTo>
                  <a:cubicBezTo>
                    <a:pt x="1281" y="4656"/>
                    <a:pt x="2059" y="2347"/>
                    <a:pt x="2762"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31"/>
            <p:cNvSpPr/>
            <p:nvPr/>
          </p:nvSpPr>
          <p:spPr>
            <a:xfrm>
              <a:off x="3461925" y="3084000"/>
              <a:ext cx="56800" cy="128025"/>
            </a:xfrm>
            <a:custGeom>
              <a:avLst/>
              <a:gdLst/>
              <a:ahLst/>
              <a:cxnLst/>
              <a:rect l="l" t="t" r="r" b="b"/>
              <a:pathLst>
                <a:path w="2272" h="5121" extrusionOk="0">
                  <a:moveTo>
                    <a:pt x="2271" y="0"/>
                  </a:moveTo>
                  <a:lnTo>
                    <a:pt x="2271" y="0"/>
                  </a:lnTo>
                  <a:cubicBezTo>
                    <a:pt x="2033" y="314"/>
                    <a:pt x="1795" y="628"/>
                    <a:pt x="1569" y="954"/>
                  </a:cubicBezTo>
                  <a:cubicBezTo>
                    <a:pt x="1104" y="2385"/>
                    <a:pt x="577" y="3765"/>
                    <a:pt x="0" y="5095"/>
                  </a:cubicBezTo>
                  <a:lnTo>
                    <a:pt x="63" y="5120"/>
                  </a:lnTo>
                  <a:lnTo>
                    <a:pt x="264" y="4832"/>
                  </a:lnTo>
                  <a:cubicBezTo>
                    <a:pt x="339" y="4882"/>
                    <a:pt x="402" y="4932"/>
                    <a:pt x="477" y="4982"/>
                  </a:cubicBezTo>
                  <a:cubicBezTo>
                    <a:pt x="1155" y="3388"/>
                    <a:pt x="1757" y="1732"/>
                    <a:pt x="2271"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31"/>
            <p:cNvSpPr/>
            <p:nvPr/>
          </p:nvSpPr>
          <p:spPr>
            <a:xfrm>
              <a:off x="3999625" y="2897650"/>
              <a:ext cx="30150" cy="42050"/>
            </a:xfrm>
            <a:custGeom>
              <a:avLst/>
              <a:gdLst/>
              <a:ahLst/>
              <a:cxnLst/>
              <a:rect l="l" t="t" r="r" b="b"/>
              <a:pathLst>
                <a:path w="1206" h="1682" extrusionOk="0">
                  <a:moveTo>
                    <a:pt x="804" y="0"/>
                  </a:moveTo>
                  <a:lnTo>
                    <a:pt x="1" y="1594"/>
                  </a:lnTo>
                  <a:lnTo>
                    <a:pt x="176" y="1682"/>
                  </a:lnTo>
                  <a:lnTo>
                    <a:pt x="252" y="1494"/>
                  </a:lnTo>
                  <a:cubicBezTo>
                    <a:pt x="315" y="1519"/>
                    <a:pt x="390" y="1544"/>
                    <a:pt x="453" y="1556"/>
                  </a:cubicBezTo>
                  <a:lnTo>
                    <a:pt x="1205" y="63"/>
                  </a:lnTo>
                  <a:cubicBezTo>
                    <a:pt x="1067" y="38"/>
                    <a:pt x="929" y="13"/>
                    <a:pt x="80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31"/>
            <p:cNvSpPr/>
            <p:nvPr/>
          </p:nvSpPr>
          <p:spPr>
            <a:xfrm>
              <a:off x="4002450" y="2934975"/>
              <a:ext cx="36100" cy="17275"/>
            </a:xfrm>
            <a:custGeom>
              <a:avLst/>
              <a:gdLst/>
              <a:ahLst/>
              <a:cxnLst/>
              <a:rect l="l" t="t" r="r" b="b"/>
              <a:pathLst>
                <a:path w="1444" h="691" extrusionOk="0">
                  <a:moveTo>
                    <a:pt x="139" y="1"/>
                  </a:moveTo>
                  <a:lnTo>
                    <a:pt x="63" y="189"/>
                  </a:lnTo>
                  <a:lnTo>
                    <a:pt x="1" y="364"/>
                  </a:lnTo>
                  <a:cubicBezTo>
                    <a:pt x="365" y="503"/>
                    <a:pt x="842" y="603"/>
                    <a:pt x="1268" y="691"/>
                  </a:cubicBezTo>
                  <a:cubicBezTo>
                    <a:pt x="1331" y="565"/>
                    <a:pt x="1381" y="440"/>
                    <a:pt x="1444" y="314"/>
                  </a:cubicBezTo>
                  <a:cubicBezTo>
                    <a:pt x="1092" y="252"/>
                    <a:pt x="678" y="176"/>
                    <a:pt x="340" y="63"/>
                  </a:cubicBezTo>
                  <a:cubicBezTo>
                    <a:pt x="277" y="51"/>
                    <a:pt x="202" y="26"/>
                    <a:pt x="139"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31"/>
            <p:cNvSpPr/>
            <p:nvPr/>
          </p:nvSpPr>
          <p:spPr>
            <a:xfrm>
              <a:off x="3978300" y="2948775"/>
              <a:ext cx="49900" cy="23875"/>
            </a:xfrm>
            <a:custGeom>
              <a:avLst/>
              <a:gdLst/>
              <a:ahLst/>
              <a:cxnLst/>
              <a:rect l="l" t="t" r="r" b="b"/>
              <a:pathLst>
                <a:path w="1996" h="955" extrusionOk="0">
                  <a:moveTo>
                    <a:pt x="126" y="1"/>
                  </a:moveTo>
                  <a:lnTo>
                    <a:pt x="0" y="377"/>
                  </a:lnTo>
                  <a:cubicBezTo>
                    <a:pt x="26" y="390"/>
                    <a:pt x="51" y="390"/>
                    <a:pt x="88" y="402"/>
                  </a:cubicBezTo>
                  <a:cubicBezTo>
                    <a:pt x="666" y="616"/>
                    <a:pt x="1243" y="804"/>
                    <a:pt x="1820" y="954"/>
                  </a:cubicBezTo>
                  <a:cubicBezTo>
                    <a:pt x="1883" y="841"/>
                    <a:pt x="1946" y="729"/>
                    <a:pt x="1996" y="603"/>
                  </a:cubicBezTo>
                  <a:cubicBezTo>
                    <a:pt x="1431" y="452"/>
                    <a:pt x="841" y="264"/>
                    <a:pt x="277" y="51"/>
                  </a:cubicBezTo>
                  <a:cubicBezTo>
                    <a:pt x="226" y="38"/>
                    <a:pt x="176" y="26"/>
                    <a:pt x="126"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31"/>
            <p:cNvSpPr/>
            <p:nvPr/>
          </p:nvSpPr>
          <p:spPr>
            <a:xfrm>
              <a:off x="3923400" y="2986750"/>
              <a:ext cx="88175" cy="19150"/>
            </a:xfrm>
            <a:custGeom>
              <a:avLst/>
              <a:gdLst/>
              <a:ahLst/>
              <a:cxnLst/>
              <a:rect l="l" t="t" r="r" b="b"/>
              <a:pathLst>
                <a:path w="3527" h="766" extrusionOk="0">
                  <a:moveTo>
                    <a:pt x="76" y="0"/>
                  </a:moveTo>
                  <a:lnTo>
                    <a:pt x="0" y="351"/>
                  </a:lnTo>
                  <a:lnTo>
                    <a:pt x="0" y="389"/>
                  </a:lnTo>
                  <a:cubicBezTo>
                    <a:pt x="1105" y="628"/>
                    <a:pt x="2222" y="753"/>
                    <a:pt x="3301" y="766"/>
                  </a:cubicBezTo>
                  <a:cubicBezTo>
                    <a:pt x="3376" y="628"/>
                    <a:pt x="3451" y="502"/>
                    <a:pt x="3527" y="364"/>
                  </a:cubicBezTo>
                  <a:cubicBezTo>
                    <a:pt x="2447" y="364"/>
                    <a:pt x="1343" y="264"/>
                    <a:pt x="239" y="38"/>
                  </a:cubicBezTo>
                  <a:cubicBezTo>
                    <a:pt x="189" y="25"/>
                    <a:pt x="138" y="13"/>
                    <a:pt x="76"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31"/>
            <p:cNvSpPr/>
            <p:nvPr/>
          </p:nvSpPr>
          <p:spPr>
            <a:xfrm>
              <a:off x="3873825" y="3014350"/>
              <a:ext cx="116725" cy="27000"/>
            </a:xfrm>
            <a:custGeom>
              <a:avLst/>
              <a:gdLst/>
              <a:ahLst/>
              <a:cxnLst/>
              <a:rect l="l" t="t" r="r" b="b"/>
              <a:pathLst>
                <a:path w="4669" h="1080" extrusionOk="0">
                  <a:moveTo>
                    <a:pt x="101" y="0"/>
                  </a:moveTo>
                  <a:lnTo>
                    <a:pt x="13" y="339"/>
                  </a:lnTo>
                  <a:lnTo>
                    <a:pt x="1" y="389"/>
                  </a:lnTo>
                  <a:cubicBezTo>
                    <a:pt x="1481" y="741"/>
                    <a:pt x="2975" y="979"/>
                    <a:pt x="4430" y="1080"/>
                  </a:cubicBezTo>
                  <a:cubicBezTo>
                    <a:pt x="4506" y="954"/>
                    <a:pt x="4581" y="829"/>
                    <a:pt x="4669" y="703"/>
                  </a:cubicBezTo>
                  <a:cubicBezTo>
                    <a:pt x="3251" y="615"/>
                    <a:pt x="1808" y="402"/>
                    <a:pt x="365" y="63"/>
                  </a:cubicBezTo>
                  <a:cubicBezTo>
                    <a:pt x="277" y="51"/>
                    <a:pt x="189" y="26"/>
                    <a:pt x="101"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31"/>
            <p:cNvSpPr/>
            <p:nvPr/>
          </p:nvSpPr>
          <p:spPr>
            <a:xfrm>
              <a:off x="3809825" y="3049175"/>
              <a:ext cx="153125" cy="33600"/>
            </a:xfrm>
            <a:custGeom>
              <a:avLst/>
              <a:gdLst/>
              <a:ahLst/>
              <a:cxnLst/>
              <a:rect l="l" t="t" r="r" b="b"/>
              <a:pathLst>
                <a:path w="6125" h="1344" extrusionOk="0">
                  <a:moveTo>
                    <a:pt x="114" y="0"/>
                  </a:moveTo>
                  <a:lnTo>
                    <a:pt x="38" y="251"/>
                  </a:lnTo>
                  <a:lnTo>
                    <a:pt x="1" y="377"/>
                  </a:lnTo>
                  <a:cubicBezTo>
                    <a:pt x="1971" y="992"/>
                    <a:pt x="3929" y="1305"/>
                    <a:pt x="5849" y="1343"/>
                  </a:cubicBezTo>
                  <a:cubicBezTo>
                    <a:pt x="5949" y="1218"/>
                    <a:pt x="6037" y="1092"/>
                    <a:pt x="6125" y="967"/>
                  </a:cubicBezTo>
                  <a:cubicBezTo>
                    <a:pt x="4255" y="954"/>
                    <a:pt x="2335" y="653"/>
                    <a:pt x="402" y="88"/>
                  </a:cubicBezTo>
                  <a:cubicBezTo>
                    <a:pt x="302" y="63"/>
                    <a:pt x="214" y="38"/>
                    <a:pt x="11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31"/>
            <p:cNvSpPr/>
            <p:nvPr/>
          </p:nvSpPr>
          <p:spPr>
            <a:xfrm>
              <a:off x="3762450" y="3079925"/>
              <a:ext cx="170075" cy="42050"/>
            </a:xfrm>
            <a:custGeom>
              <a:avLst/>
              <a:gdLst/>
              <a:ahLst/>
              <a:cxnLst/>
              <a:rect l="l" t="t" r="r" b="b"/>
              <a:pathLst>
                <a:path w="6803" h="1682" extrusionOk="0">
                  <a:moveTo>
                    <a:pt x="126" y="0"/>
                  </a:moveTo>
                  <a:lnTo>
                    <a:pt x="64" y="188"/>
                  </a:lnTo>
                  <a:lnTo>
                    <a:pt x="1" y="377"/>
                  </a:lnTo>
                  <a:cubicBezTo>
                    <a:pt x="2172" y="1167"/>
                    <a:pt x="4355" y="1606"/>
                    <a:pt x="6489" y="1682"/>
                  </a:cubicBezTo>
                  <a:cubicBezTo>
                    <a:pt x="6589" y="1556"/>
                    <a:pt x="6702" y="1431"/>
                    <a:pt x="6802" y="1305"/>
                  </a:cubicBezTo>
                  <a:cubicBezTo>
                    <a:pt x="4694" y="1255"/>
                    <a:pt x="2511" y="841"/>
                    <a:pt x="340" y="75"/>
                  </a:cubicBezTo>
                  <a:cubicBezTo>
                    <a:pt x="264" y="50"/>
                    <a:pt x="202" y="25"/>
                    <a:pt x="126"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31"/>
            <p:cNvSpPr/>
            <p:nvPr/>
          </p:nvSpPr>
          <p:spPr>
            <a:xfrm>
              <a:off x="3704100" y="3105025"/>
              <a:ext cx="188275" cy="59925"/>
            </a:xfrm>
            <a:custGeom>
              <a:avLst/>
              <a:gdLst/>
              <a:ahLst/>
              <a:cxnLst/>
              <a:rect l="l" t="t" r="r" b="b"/>
              <a:pathLst>
                <a:path w="7531" h="2397" extrusionOk="0">
                  <a:moveTo>
                    <a:pt x="164" y="0"/>
                  </a:moveTo>
                  <a:lnTo>
                    <a:pt x="1" y="364"/>
                  </a:lnTo>
                  <a:cubicBezTo>
                    <a:pt x="51" y="376"/>
                    <a:pt x="89" y="402"/>
                    <a:pt x="139" y="427"/>
                  </a:cubicBezTo>
                  <a:cubicBezTo>
                    <a:pt x="2485" y="1481"/>
                    <a:pt x="4832" y="2146"/>
                    <a:pt x="7141" y="2397"/>
                  </a:cubicBezTo>
                  <a:cubicBezTo>
                    <a:pt x="7279" y="2271"/>
                    <a:pt x="7405" y="2158"/>
                    <a:pt x="7530" y="2033"/>
                  </a:cubicBezTo>
                  <a:cubicBezTo>
                    <a:pt x="5158" y="1820"/>
                    <a:pt x="2736" y="1167"/>
                    <a:pt x="327" y="75"/>
                  </a:cubicBezTo>
                  <a:cubicBezTo>
                    <a:pt x="277" y="50"/>
                    <a:pt x="214" y="25"/>
                    <a:pt x="16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31"/>
            <p:cNvSpPr/>
            <p:nvPr/>
          </p:nvSpPr>
          <p:spPr>
            <a:xfrm>
              <a:off x="3649825" y="3132925"/>
              <a:ext cx="195475" cy="70300"/>
            </a:xfrm>
            <a:custGeom>
              <a:avLst/>
              <a:gdLst/>
              <a:ahLst/>
              <a:cxnLst/>
              <a:rect l="l" t="t" r="r" b="b"/>
              <a:pathLst>
                <a:path w="7819" h="2812" extrusionOk="0">
                  <a:moveTo>
                    <a:pt x="164" y="1"/>
                  </a:moveTo>
                  <a:lnTo>
                    <a:pt x="13" y="327"/>
                  </a:lnTo>
                  <a:lnTo>
                    <a:pt x="1" y="365"/>
                  </a:lnTo>
                  <a:cubicBezTo>
                    <a:pt x="2460" y="1431"/>
                    <a:pt x="4933" y="2247"/>
                    <a:pt x="7392" y="2812"/>
                  </a:cubicBezTo>
                  <a:cubicBezTo>
                    <a:pt x="7530" y="2711"/>
                    <a:pt x="7681" y="2611"/>
                    <a:pt x="7819" y="2511"/>
                  </a:cubicBezTo>
                  <a:cubicBezTo>
                    <a:pt x="5309" y="1958"/>
                    <a:pt x="2762" y="1130"/>
                    <a:pt x="252" y="51"/>
                  </a:cubicBezTo>
                  <a:cubicBezTo>
                    <a:pt x="227" y="39"/>
                    <a:pt x="189" y="26"/>
                    <a:pt x="164"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31"/>
            <p:cNvSpPr/>
            <p:nvPr/>
          </p:nvSpPr>
          <p:spPr>
            <a:xfrm>
              <a:off x="3590550" y="3157100"/>
              <a:ext cx="213650" cy="73100"/>
            </a:xfrm>
            <a:custGeom>
              <a:avLst/>
              <a:gdLst/>
              <a:ahLst/>
              <a:cxnLst/>
              <a:rect l="l" t="t" r="r" b="b"/>
              <a:pathLst>
                <a:path w="8546" h="2924" extrusionOk="0">
                  <a:moveTo>
                    <a:pt x="188" y="0"/>
                  </a:moveTo>
                  <a:lnTo>
                    <a:pt x="151" y="63"/>
                  </a:lnTo>
                  <a:lnTo>
                    <a:pt x="0" y="351"/>
                  </a:lnTo>
                  <a:cubicBezTo>
                    <a:pt x="2660" y="1832"/>
                    <a:pt x="5333" y="2497"/>
                    <a:pt x="7981" y="2924"/>
                  </a:cubicBezTo>
                  <a:cubicBezTo>
                    <a:pt x="8169" y="2836"/>
                    <a:pt x="8358" y="2723"/>
                    <a:pt x="8546" y="2623"/>
                  </a:cubicBezTo>
                  <a:cubicBezTo>
                    <a:pt x="5873" y="2209"/>
                    <a:pt x="3175" y="1594"/>
                    <a:pt x="502" y="176"/>
                  </a:cubicBezTo>
                  <a:cubicBezTo>
                    <a:pt x="402" y="113"/>
                    <a:pt x="289" y="63"/>
                    <a:pt x="188"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31"/>
            <p:cNvSpPr/>
            <p:nvPr/>
          </p:nvSpPr>
          <p:spPr>
            <a:xfrm>
              <a:off x="3536575" y="3179375"/>
              <a:ext cx="223075" cy="71850"/>
            </a:xfrm>
            <a:custGeom>
              <a:avLst/>
              <a:gdLst/>
              <a:ahLst/>
              <a:cxnLst/>
              <a:rect l="l" t="t" r="r" b="b"/>
              <a:pathLst>
                <a:path w="8923" h="2874" extrusionOk="0">
                  <a:moveTo>
                    <a:pt x="164" y="0"/>
                  </a:moveTo>
                  <a:lnTo>
                    <a:pt x="38" y="276"/>
                  </a:lnTo>
                  <a:lnTo>
                    <a:pt x="1" y="351"/>
                  </a:lnTo>
                  <a:cubicBezTo>
                    <a:pt x="2724" y="1569"/>
                    <a:pt x="5472" y="2409"/>
                    <a:pt x="8183" y="2874"/>
                  </a:cubicBezTo>
                  <a:cubicBezTo>
                    <a:pt x="8434" y="2786"/>
                    <a:pt x="8684" y="2698"/>
                    <a:pt x="8923" y="2598"/>
                  </a:cubicBezTo>
                  <a:cubicBezTo>
                    <a:pt x="6087" y="2171"/>
                    <a:pt x="3201" y="1330"/>
                    <a:pt x="352" y="75"/>
                  </a:cubicBezTo>
                  <a:cubicBezTo>
                    <a:pt x="289" y="50"/>
                    <a:pt x="227" y="25"/>
                    <a:pt x="16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31"/>
            <p:cNvSpPr/>
            <p:nvPr/>
          </p:nvSpPr>
          <p:spPr>
            <a:xfrm>
              <a:off x="3502375" y="3193475"/>
              <a:ext cx="187950" cy="75325"/>
            </a:xfrm>
            <a:custGeom>
              <a:avLst/>
              <a:gdLst/>
              <a:ahLst/>
              <a:cxnLst/>
              <a:rect l="l" t="t" r="r" b="b"/>
              <a:pathLst>
                <a:path w="7518" h="3013" extrusionOk="0">
                  <a:moveTo>
                    <a:pt x="189" y="1"/>
                  </a:moveTo>
                  <a:lnTo>
                    <a:pt x="114" y="151"/>
                  </a:lnTo>
                  <a:lnTo>
                    <a:pt x="1" y="340"/>
                  </a:lnTo>
                  <a:cubicBezTo>
                    <a:pt x="2172" y="1519"/>
                    <a:pt x="4368" y="2410"/>
                    <a:pt x="6551" y="3013"/>
                  </a:cubicBezTo>
                  <a:cubicBezTo>
                    <a:pt x="6878" y="2975"/>
                    <a:pt x="7204" y="2925"/>
                    <a:pt x="7518" y="2862"/>
                  </a:cubicBezTo>
                  <a:cubicBezTo>
                    <a:pt x="5121" y="2272"/>
                    <a:pt x="2699" y="1344"/>
                    <a:pt x="315" y="64"/>
                  </a:cubicBezTo>
                  <a:cubicBezTo>
                    <a:pt x="277" y="38"/>
                    <a:pt x="239" y="26"/>
                    <a:pt x="189"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31"/>
            <p:cNvSpPr/>
            <p:nvPr/>
          </p:nvSpPr>
          <p:spPr>
            <a:xfrm>
              <a:off x="3462850" y="3204775"/>
              <a:ext cx="169450" cy="67150"/>
            </a:xfrm>
            <a:custGeom>
              <a:avLst/>
              <a:gdLst/>
              <a:ahLst/>
              <a:cxnLst/>
              <a:rect l="l" t="t" r="r" b="b"/>
              <a:pathLst>
                <a:path w="6778" h="2686" extrusionOk="0">
                  <a:moveTo>
                    <a:pt x="227" y="1"/>
                  </a:moveTo>
                  <a:lnTo>
                    <a:pt x="26" y="289"/>
                  </a:lnTo>
                  <a:lnTo>
                    <a:pt x="1" y="314"/>
                  </a:lnTo>
                  <a:cubicBezTo>
                    <a:pt x="1607" y="1506"/>
                    <a:pt x="3314" y="2171"/>
                    <a:pt x="4970" y="2623"/>
                  </a:cubicBezTo>
                  <a:cubicBezTo>
                    <a:pt x="5382" y="2666"/>
                    <a:pt x="5793" y="2686"/>
                    <a:pt x="6205" y="2686"/>
                  </a:cubicBezTo>
                  <a:cubicBezTo>
                    <a:pt x="6396" y="2686"/>
                    <a:pt x="6586" y="2681"/>
                    <a:pt x="6777" y="2673"/>
                  </a:cubicBezTo>
                  <a:cubicBezTo>
                    <a:pt x="4719" y="2209"/>
                    <a:pt x="2498" y="1594"/>
                    <a:pt x="440" y="151"/>
                  </a:cubicBezTo>
                  <a:cubicBezTo>
                    <a:pt x="365" y="101"/>
                    <a:pt x="302" y="51"/>
                    <a:pt x="227"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31"/>
            <p:cNvSpPr/>
            <p:nvPr/>
          </p:nvSpPr>
          <p:spPr>
            <a:xfrm>
              <a:off x="3312900" y="2750825"/>
              <a:ext cx="215225" cy="529575"/>
            </a:xfrm>
            <a:custGeom>
              <a:avLst/>
              <a:gdLst/>
              <a:ahLst/>
              <a:cxnLst/>
              <a:rect l="l" t="t" r="r" b="b"/>
              <a:pathLst>
                <a:path w="8609" h="21183" extrusionOk="0">
                  <a:moveTo>
                    <a:pt x="4581" y="0"/>
                  </a:moveTo>
                  <a:cubicBezTo>
                    <a:pt x="1644" y="3451"/>
                    <a:pt x="113" y="7793"/>
                    <a:pt x="38" y="12097"/>
                  </a:cubicBezTo>
                  <a:cubicBezTo>
                    <a:pt x="0" y="13930"/>
                    <a:pt x="1908" y="18861"/>
                    <a:pt x="3263" y="21183"/>
                  </a:cubicBezTo>
                  <a:cubicBezTo>
                    <a:pt x="6827" y="18723"/>
                    <a:pt x="8584" y="14946"/>
                    <a:pt x="8596" y="11131"/>
                  </a:cubicBezTo>
                  <a:cubicBezTo>
                    <a:pt x="8609" y="7329"/>
                    <a:pt x="6990" y="3489"/>
                    <a:pt x="4581"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31"/>
            <p:cNvSpPr/>
            <p:nvPr/>
          </p:nvSpPr>
          <p:spPr>
            <a:xfrm>
              <a:off x="3391650" y="2750500"/>
              <a:ext cx="61825" cy="530525"/>
            </a:xfrm>
            <a:custGeom>
              <a:avLst/>
              <a:gdLst/>
              <a:ahLst/>
              <a:cxnLst/>
              <a:rect l="l" t="t" r="r" b="b"/>
              <a:pathLst>
                <a:path w="2473" h="21221" extrusionOk="0">
                  <a:moveTo>
                    <a:pt x="1544" y="1"/>
                  </a:moveTo>
                  <a:lnTo>
                    <a:pt x="1318" y="26"/>
                  </a:lnTo>
                  <a:cubicBezTo>
                    <a:pt x="1330" y="151"/>
                    <a:pt x="2246" y="12424"/>
                    <a:pt x="0" y="21171"/>
                  </a:cubicBezTo>
                  <a:lnTo>
                    <a:pt x="226" y="21221"/>
                  </a:lnTo>
                  <a:cubicBezTo>
                    <a:pt x="2472" y="12437"/>
                    <a:pt x="1556" y="126"/>
                    <a:pt x="154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31"/>
            <p:cNvSpPr/>
            <p:nvPr/>
          </p:nvSpPr>
          <p:spPr>
            <a:xfrm>
              <a:off x="3402300" y="2778125"/>
              <a:ext cx="31100" cy="47075"/>
            </a:xfrm>
            <a:custGeom>
              <a:avLst/>
              <a:gdLst/>
              <a:ahLst/>
              <a:cxnLst/>
              <a:rect l="l" t="t" r="r" b="b"/>
              <a:pathLst>
                <a:path w="1244" h="1883" extrusionOk="0">
                  <a:moveTo>
                    <a:pt x="139" y="0"/>
                  </a:moveTo>
                  <a:cubicBezTo>
                    <a:pt x="101" y="63"/>
                    <a:pt x="51" y="138"/>
                    <a:pt x="1" y="201"/>
                  </a:cubicBezTo>
                  <a:lnTo>
                    <a:pt x="176" y="452"/>
                  </a:lnTo>
                  <a:cubicBezTo>
                    <a:pt x="490" y="941"/>
                    <a:pt x="754" y="1330"/>
                    <a:pt x="1055" y="1882"/>
                  </a:cubicBezTo>
                  <a:lnTo>
                    <a:pt x="1243" y="1770"/>
                  </a:lnTo>
                  <a:cubicBezTo>
                    <a:pt x="1231" y="1744"/>
                    <a:pt x="1218" y="1719"/>
                    <a:pt x="1205" y="1682"/>
                  </a:cubicBezTo>
                  <a:cubicBezTo>
                    <a:pt x="1193" y="1694"/>
                    <a:pt x="1180" y="1694"/>
                    <a:pt x="1168" y="1707"/>
                  </a:cubicBezTo>
                  <a:lnTo>
                    <a:pt x="1017" y="1544"/>
                  </a:lnTo>
                  <a:cubicBezTo>
                    <a:pt x="1042" y="1519"/>
                    <a:pt x="1067" y="1506"/>
                    <a:pt x="1080" y="1481"/>
                  </a:cubicBezTo>
                  <a:cubicBezTo>
                    <a:pt x="842" y="1067"/>
                    <a:pt x="616" y="715"/>
                    <a:pt x="365" y="326"/>
                  </a:cubicBezTo>
                  <a:lnTo>
                    <a:pt x="139"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31"/>
            <p:cNvSpPr/>
            <p:nvPr/>
          </p:nvSpPr>
          <p:spPr>
            <a:xfrm>
              <a:off x="3387875" y="2799450"/>
              <a:ext cx="46775" cy="74375"/>
            </a:xfrm>
            <a:custGeom>
              <a:avLst/>
              <a:gdLst/>
              <a:ahLst/>
              <a:cxnLst/>
              <a:rect l="l" t="t" r="r" b="b"/>
              <a:pathLst>
                <a:path w="1871" h="2975" extrusionOk="0">
                  <a:moveTo>
                    <a:pt x="139" y="0"/>
                  </a:moveTo>
                  <a:cubicBezTo>
                    <a:pt x="88" y="63"/>
                    <a:pt x="51" y="126"/>
                    <a:pt x="1" y="201"/>
                  </a:cubicBezTo>
                  <a:cubicBezTo>
                    <a:pt x="741" y="1205"/>
                    <a:pt x="1218" y="2008"/>
                    <a:pt x="1670" y="2975"/>
                  </a:cubicBezTo>
                  <a:lnTo>
                    <a:pt x="1870" y="2887"/>
                  </a:lnTo>
                  <a:cubicBezTo>
                    <a:pt x="1870" y="2874"/>
                    <a:pt x="1858" y="2849"/>
                    <a:pt x="1858" y="2837"/>
                  </a:cubicBezTo>
                  <a:lnTo>
                    <a:pt x="1707" y="2724"/>
                  </a:lnTo>
                  <a:cubicBezTo>
                    <a:pt x="1732" y="2698"/>
                    <a:pt x="1745" y="2673"/>
                    <a:pt x="1757" y="2648"/>
                  </a:cubicBezTo>
                  <a:cubicBezTo>
                    <a:pt x="1331" y="1745"/>
                    <a:pt x="854" y="954"/>
                    <a:pt x="13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31"/>
            <p:cNvSpPr/>
            <p:nvPr/>
          </p:nvSpPr>
          <p:spPr>
            <a:xfrm>
              <a:off x="3374375" y="2822350"/>
              <a:ext cx="59325" cy="92875"/>
            </a:xfrm>
            <a:custGeom>
              <a:avLst/>
              <a:gdLst/>
              <a:ahLst/>
              <a:cxnLst/>
              <a:rect l="l" t="t" r="r" b="b"/>
              <a:pathLst>
                <a:path w="2373" h="3715" extrusionOk="0">
                  <a:moveTo>
                    <a:pt x="114" y="1"/>
                  </a:moveTo>
                  <a:cubicBezTo>
                    <a:pt x="76" y="63"/>
                    <a:pt x="39" y="139"/>
                    <a:pt x="1" y="214"/>
                  </a:cubicBezTo>
                  <a:cubicBezTo>
                    <a:pt x="904" y="1318"/>
                    <a:pt x="1657" y="2498"/>
                    <a:pt x="2235" y="3715"/>
                  </a:cubicBezTo>
                  <a:lnTo>
                    <a:pt x="2373" y="3652"/>
                  </a:lnTo>
                  <a:lnTo>
                    <a:pt x="2210" y="3502"/>
                  </a:lnTo>
                  <a:cubicBezTo>
                    <a:pt x="2247" y="3464"/>
                    <a:pt x="2285" y="3414"/>
                    <a:pt x="2322" y="3364"/>
                  </a:cubicBezTo>
                  <a:cubicBezTo>
                    <a:pt x="1733" y="2197"/>
                    <a:pt x="992" y="1067"/>
                    <a:pt x="11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31"/>
            <p:cNvSpPr/>
            <p:nvPr/>
          </p:nvSpPr>
          <p:spPr>
            <a:xfrm>
              <a:off x="3434000" y="2912075"/>
              <a:ext cx="1575" cy="1275"/>
            </a:xfrm>
            <a:custGeom>
              <a:avLst/>
              <a:gdLst/>
              <a:ahLst/>
              <a:cxnLst/>
              <a:rect l="l" t="t" r="r" b="b"/>
              <a:pathLst>
                <a:path w="63" h="51" extrusionOk="0">
                  <a:moveTo>
                    <a:pt x="50" y="0"/>
                  </a:moveTo>
                  <a:cubicBezTo>
                    <a:pt x="25" y="13"/>
                    <a:pt x="13" y="38"/>
                    <a:pt x="0" y="51"/>
                  </a:cubicBezTo>
                  <a:lnTo>
                    <a:pt x="63" y="26"/>
                  </a:lnTo>
                  <a:cubicBezTo>
                    <a:pt x="50" y="13"/>
                    <a:pt x="50" y="13"/>
                    <a:pt x="50"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31"/>
            <p:cNvSpPr/>
            <p:nvPr/>
          </p:nvSpPr>
          <p:spPr>
            <a:xfrm>
              <a:off x="3357750" y="2854350"/>
              <a:ext cx="73450" cy="113900"/>
            </a:xfrm>
            <a:custGeom>
              <a:avLst/>
              <a:gdLst/>
              <a:ahLst/>
              <a:cxnLst/>
              <a:rect l="l" t="t" r="r" b="b"/>
              <a:pathLst>
                <a:path w="2938" h="4556" extrusionOk="0">
                  <a:moveTo>
                    <a:pt x="114" y="1"/>
                  </a:moveTo>
                  <a:cubicBezTo>
                    <a:pt x="76" y="76"/>
                    <a:pt x="38" y="151"/>
                    <a:pt x="1" y="226"/>
                  </a:cubicBezTo>
                  <a:cubicBezTo>
                    <a:pt x="1206" y="1582"/>
                    <a:pt x="2159" y="3037"/>
                    <a:pt x="2824" y="4556"/>
                  </a:cubicBezTo>
                  <a:lnTo>
                    <a:pt x="2912" y="4518"/>
                  </a:lnTo>
                  <a:lnTo>
                    <a:pt x="2799" y="4405"/>
                  </a:lnTo>
                  <a:cubicBezTo>
                    <a:pt x="2849" y="4368"/>
                    <a:pt x="2887" y="4317"/>
                    <a:pt x="2937" y="4267"/>
                  </a:cubicBezTo>
                  <a:cubicBezTo>
                    <a:pt x="2247" y="2761"/>
                    <a:pt x="1306" y="1331"/>
                    <a:pt x="11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31"/>
            <p:cNvSpPr/>
            <p:nvPr/>
          </p:nvSpPr>
          <p:spPr>
            <a:xfrm>
              <a:off x="3344575" y="2886025"/>
              <a:ext cx="87250" cy="124275"/>
            </a:xfrm>
            <a:custGeom>
              <a:avLst/>
              <a:gdLst/>
              <a:ahLst/>
              <a:cxnLst/>
              <a:rect l="l" t="t" r="r" b="b"/>
              <a:pathLst>
                <a:path w="3490" h="4971" extrusionOk="0">
                  <a:moveTo>
                    <a:pt x="101" y="1"/>
                  </a:moveTo>
                  <a:cubicBezTo>
                    <a:pt x="64" y="76"/>
                    <a:pt x="26" y="164"/>
                    <a:pt x="1" y="239"/>
                  </a:cubicBezTo>
                  <a:cubicBezTo>
                    <a:pt x="1344" y="1933"/>
                    <a:pt x="2485" y="3515"/>
                    <a:pt x="3376" y="4970"/>
                  </a:cubicBezTo>
                  <a:lnTo>
                    <a:pt x="3464" y="4908"/>
                  </a:lnTo>
                  <a:lnTo>
                    <a:pt x="3389" y="4832"/>
                  </a:lnTo>
                  <a:cubicBezTo>
                    <a:pt x="3427" y="4795"/>
                    <a:pt x="3452" y="4769"/>
                    <a:pt x="3489" y="4732"/>
                  </a:cubicBezTo>
                  <a:cubicBezTo>
                    <a:pt x="2586" y="3276"/>
                    <a:pt x="1444" y="1682"/>
                    <a:pt x="10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31"/>
            <p:cNvSpPr/>
            <p:nvPr/>
          </p:nvSpPr>
          <p:spPr>
            <a:xfrm>
              <a:off x="3334225" y="2916775"/>
              <a:ext cx="95400" cy="144350"/>
            </a:xfrm>
            <a:custGeom>
              <a:avLst/>
              <a:gdLst/>
              <a:ahLst/>
              <a:cxnLst/>
              <a:rect l="l" t="t" r="r" b="b"/>
              <a:pathLst>
                <a:path w="3816" h="5774" extrusionOk="0">
                  <a:moveTo>
                    <a:pt x="76" y="1"/>
                  </a:moveTo>
                  <a:cubicBezTo>
                    <a:pt x="51" y="89"/>
                    <a:pt x="26" y="176"/>
                    <a:pt x="1" y="264"/>
                  </a:cubicBezTo>
                  <a:cubicBezTo>
                    <a:pt x="1406" y="2021"/>
                    <a:pt x="2623" y="3878"/>
                    <a:pt x="3615" y="5773"/>
                  </a:cubicBezTo>
                  <a:lnTo>
                    <a:pt x="3816" y="5673"/>
                  </a:lnTo>
                  <a:cubicBezTo>
                    <a:pt x="3803" y="5648"/>
                    <a:pt x="3790" y="5635"/>
                    <a:pt x="3790" y="5610"/>
                  </a:cubicBezTo>
                  <a:cubicBezTo>
                    <a:pt x="3765" y="5623"/>
                    <a:pt x="3740" y="5648"/>
                    <a:pt x="3728" y="5660"/>
                  </a:cubicBezTo>
                  <a:lnTo>
                    <a:pt x="3590" y="5485"/>
                  </a:lnTo>
                  <a:cubicBezTo>
                    <a:pt x="3615" y="5459"/>
                    <a:pt x="3640" y="5434"/>
                    <a:pt x="3677" y="5409"/>
                  </a:cubicBezTo>
                  <a:cubicBezTo>
                    <a:pt x="2674" y="3539"/>
                    <a:pt x="1469" y="1732"/>
                    <a:pt x="7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31"/>
            <p:cNvSpPr/>
            <p:nvPr/>
          </p:nvSpPr>
          <p:spPr>
            <a:xfrm>
              <a:off x="3322925" y="2960700"/>
              <a:ext cx="102925" cy="146225"/>
            </a:xfrm>
            <a:custGeom>
              <a:avLst/>
              <a:gdLst/>
              <a:ahLst/>
              <a:cxnLst/>
              <a:rect l="l" t="t" r="r" b="b"/>
              <a:pathLst>
                <a:path w="4117" h="5849" extrusionOk="0">
                  <a:moveTo>
                    <a:pt x="64" y="1"/>
                  </a:moveTo>
                  <a:cubicBezTo>
                    <a:pt x="51" y="101"/>
                    <a:pt x="26" y="201"/>
                    <a:pt x="1" y="302"/>
                  </a:cubicBezTo>
                  <a:cubicBezTo>
                    <a:pt x="829" y="1393"/>
                    <a:pt x="1645" y="2573"/>
                    <a:pt x="2435" y="3728"/>
                  </a:cubicBezTo>
                  <a:cubicBezTo>
                    <a:pt x="2925" y="4430"/>
                    <a:pt x="3439" y="5158"/>
                    <a:pt x="3929" y="5848"/>
                  </a:cubicBezTo>
                  <a:lnTo>
                    <a:pt x="4117" y="5723"/>
                  </a:lnTo>
                  <a:cubicBezTo>
                    <a:pt x="4117" y="5710"/>
                    <a:pt x="4117" y="5710"/>
                    <a:pt x="4104" y="5710"/>
                  </a:cubicBezTo>
                  <a:cubicBezTo>
                    <a:pt x="4104" y="5723"/>
                    <a:pt x="4092" y="5735"/>
                    <a:pt x="4079" y="5735"/>
                  </a:cubicBezTo>
                  <a:lnTo>
                    <a:pt x="3929" y="5560"/>
                  </a:lnTo>
                  <a:cubicBezTo>
                    <a:pt x="3954" y="5547"/>
                    <a:pt x="3966" y="5535"/>
                    <a:pt x="3979" y="5522"/>
                  </a:cubicBezTo>
                  <a:cubicBezTo>
                    <a:pt x="3527" y="4895"/>
                    <a:pt x="3075" y="4230"/>
                    <a:pt x="2624" y="3590"/>
                  </a:cubicBezTo>
                  <a:cubicBezTo>
                    <a:pt x="1783" y="2385"/>
                    <a:pt x="930" y="1155"/>
                    <a:pt x="6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31"/>
            <p:cNvSpPr/>
            <p:nvPr/>
          </p:nvSpPr>
          <p:spPr>
            <a:xfrm>
              <a:off x="3316650" y="3003050"/>
              <a:ext cx="103250" cy="144025"/>
            </a:xfrm>
            <a:custGeom>
              <a:avLst/>
              <a:gdLst/>
              <a:ahLst/>
              <a:cxnLst/>
              <a:rect l="l" t="t" r="r" b="b"/>
              <a:pathLst>
                <a:path w="4130" h="5761" extrusionOk="0">
                  <a:moveTo>
                    <a:pt x="39" y="1"/>
                  </a:moveTo>
                  <a:cubicBezTo>
                    <a:pt x="26" y="114"/>
                    <a:pt x="1" y="214"/>
                    <a:pt x="1" y="314"/>
                  </a:cubicBezTo>
                  <a:cubicBezTo>
                    <a:pt x="1482" y="2059"/>
                    <a:pt x="2812" y="3878"/>
                    <a:pt x="3941" y="5761"/>
                  </a:cubicBezTo>
                  <a:cubicBezTo>
                    <a:pt x="4004" y="5710"/>
                    <a:pt x="4067" y="5673"/>
                    <a:pt x="4130" y="5635"/>
                  </a:cubicBezTo>
                  <a:cubicBezTo>
                    <a:pt x="2962" y="3690"/>
                    <a:pt x="1582" y="1808"/>
                    <a:pt x="3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31"/>
            <p:cNvSpPr/>
            <p:nvPr/>
          </p:nvSpPr>
          <p:spPr>
            <a:xfrm>
              <a:off x="3313825" y="3056700"/>
              <a:ext cx="97925" cy="139950"/>
            </a:xfrm>
            <a:custGeom>
              <a:avLst/>
              <a:gdLst/>
              <a:ahLst/>
              <a:cxnLst/>
              <a:rect l="l" t="t" r="r" b="b"/>
              <a:pathLst>
                <a:path w="3917" h="5598" extrusionOk="0">
                  <a:moveTo>
                    <a:pt x="1" y="1"/>
                  </a:moveTo>
                  <a:cubicBezTo>
                    <a:pt x="1" y="126"/>
                    <a:pt x="14" y="251"/>
                    <a:pt x="39" y="402"/>
                  </a:cubicBezTo>
                  <a:cubicBezTo>
                    <a:pt x="1432" y="2071"/>
                    <a:pt x="2699" y="3815"/>
                    <a:pt x="3816" y="5597"/>
                  </a:cubicBezTo>
                  <a:lnTo>
                    <a:pt x="3916" y="5535"/>
                  </a:lnTo>
                  <a:lnTo>
                    <a:pt x="3791" y="5371"/>
                  </a:lnTo>
                  <a:cubicBezTo>
                    <a:pt x="3828" y="5346"/>
                    <a:pt x="3853" y="5321"/>
                    <a:pt x="3891" y="5296"/>
                  </a:cubicBezTo>
                  <a:cubicBezTo>
                    <a:pt x="2737" y="3489"/>
                    <a:pt x="1444" y="1707"/>
                    <a:pt x="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31"/>
            <p:cNvSpPr/>
            <p:nvPr/>
          </p:nvSpPr>
          <p:spPr>
            <a:xfrm>
              <a:off x="3325750" y="3116000"/>
              <a:ext cx="81275" cy="106375"/>
            </a:xfrm>
            <a:custGeom>
              <a:avLst/>
              <a:gdLst/>
              <a:ahLst/>
              <a:cxnLst/>
              <a:rect l="l" t="t" r="r" b="b"/>
              <a:pathLst>
                <a:path w="3251" h="4255" extrusionOk="0">
                  <a:moveTo>
                    <a:pt x="1" y="0"/>
                  </a:moveTo>
                  <a:lnTo>
                    <a:pt x="1" y="0"/>
                  </a:lnTo>
                  <a:cubicBezTo>
                    <a:pt x="51" y="176"/>
                    <a:pt x="114" y="352"/>
                    <a:pt x="164" y="540"/>
                  </a:cubicBezTo>
                  <a:cubicBezTo>
                    <a:pt x="1206" y="1757"/>
                    <a:pt x="2197" y="2999"/>
                    <a:pt x="3126" y="4254"/>
                  </a:cubicBezTo>
                  <a:lnTo>
                    <a:pt x="3226" y="4179"/>
                  </a:lnTo>
                  <a:lnTo>
                    <a:pt x="3176" y="4091"/>
                  </a:lnTo>
                  <a:cubicBezTo>
                    <a:pt x="3201" y="4079"/>
                    <a:pt x="3226" y="4066"/>
                    <a:pt x="3251" y="4041"/>
                  </a:cubicBezTo>
                  <a:cubicBezTo>
                    <a:pt x="2235" y="2673"/>
                    <a:pt x="1143" y="1330"/>
                    <a:pt x="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31"/>
            <p:cNvSpPr/>
            <p:nvPr/>
          </p:nvSpPr>
          <p:spPr>
            <a:xfrm>
              <a:off x="3344575" y="3171525"/>
              <a:ext cx="57450" cy="81600"/>
            </a:xfrm>
            <a:custGeom>
              <a:avLst/>
              <a:gdLst/>
              <a:ahLst/>
              <a:cxnLst/>
              <a:rect l="l" t="t" r="r" b="b"/>
              <a:pathLst>
                <a:path w="2298" h="3264" extrusionOk="0">
                  <a:moveTo>
                    <a:pt x="1" y="0"/>
                  </a:moveTo>
                  <a:cubicBezTo>
                    <a:pt x="76" y="214"/>
                    <a:pt x="164" y="427"/>
                    <a:pt x="252" y="653"/>
                  </a:cubicBezTo>
                  <a:cubicBezTo>
                    <a:pt x="954" y="1494"/>
                    <a:pt x="1620" y="2372"/>
                    <a:pt x="2222" y="3263"/>
                  </a:cubicBezTo>
                  <a:lnTo>
                    <a:pt x="2234" y="3251"/>
                  </a:lnTo>
                  <a:lnTo>
                    <a:pt x="2147" y="3062"/>
                  </a:lnTo>
                  <a:cubicBezTo>
                    <a:pt x="2197" y="3037"/>
                    <a:pt x="2247" y="3000"/>
                    <a:pt x="2297" y="2974"/>
                  </a:cubicBezTo>
                  <a:cubicBezTo>
                    <a:pt x="1607" y="1958"/>
                    <a:pt x="829" y="967"/>
                    <a:pt x="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31"/>
            <p:cNvSpPr/>
            <p:nvPr/>
          </p:nvSpPr>
          <p:spPr>
            <a:xfrm>
              <a:off x="3411100" y="2766500"/>
              <a:ext cx="19475" cy="32650"/>
            </a:xfrm>
            <a:custGeom>
              <a:avLst/>
              <a:gdLst/>
              <a:ahLst/>
              <a:cxnLst/>
              <a:rect l="l" t="t" r="r" b="b"/>
              <a:pathLst>
                <a:path w="779" h="1306" extrusionOk="0">
                  <a:moveTo>
                    <a:pt x="138" y="1"/>
                  </a:moveTo>
                  <a:cubicBezTo>
                    <a:pt x="88" y="64"/>
                    <a:pt x="50" y="126"/>
                    <a:pt x="0" y="189"/>
                  </a:cubicBezTo>
                  <a:lnTo>
                    <a:pt x="665" y="1306"/>
                  </a:lnTo>
                  <a:lnTo>
                    <a:pt x="753" y="1243"/>
                  </a:lnTo>
                  <a:lnTo>
                    <a:pt x="678" y="1168"/>
                  </a:lnTo>
                  <a:cubicBezTo>
                    <a:pt x="715" y="1130"/>
                    <a:pt x="753" y="1105"/>
                    <a:pt x="778" y="1067"/>
                  </a:cubicBezTo>
                  <a:lnTo>
                    <a:pt x="138"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31"/>
            <p:cNvSpPr/>
            <p:nvPr/>
          </p:nvSpPr>
          <p:spPr>
            <a:xfrm>
              <a:off x="3428025" y="2776850"/>
              <a:ext cx="19800" cy="22950"/>
            </a:xfrm>
            <a:custGeom>
              <a:avLst/>
              <a:gdLst/>
              <a:ahLst/>
              <a:cxnLst/>
              <a:rect l="l" t="t" r="r" b="b"/>
              <a:pathLst>
                <a:path w="792" h="918" extrusionOk="0">
                  <a:moveTo>
                    <a:pt x="666" y="1"/>
                  </a:moveTo>
                  <a:cubicBezTo>
                    <a:pt x="490" y="214"/>
                    <a:pt x="289" y="465"/>
                    <a:pt x="101" y="653"/>
                  </a:cubicBezTo>
                  <a:cubicBezTo>
                    <a:pt x="76" y="691"/>
                    <a:pt x="38" y="716"/>
                    <a:pt x="1" y="754"/>
                  </a:cubicBezTo>
                  <a:lnTo>
                    <a:pt x="76" y="829"/>
                  </a:lnTo>
                  <a:lnTo>
                    <a:pt x="151" y="917"/>
                  </a:lnTo>
                  <a:cubicBezTo>
                    <a:pt x="365" y="729"/>
                    <a:pt x="591" y="453"/>
                    <a:pt x="791" y="202"/>
                  </a:cubicBezTo>
                  <a:cubicBezTo>
                    <a:pt x="754" y="139"/>
                    <a:pt x="704" y="76"/>
                    <a:pt x="66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31"/>
            <p:cNvSpPr/>
            <p:nvPr/>
          </p:nvSpPr>
          <p:spPr>
            <a:xfrm>
              <a:off x="3427725" y="2791300"/>
              <a:ext cx="28575" cy="29500"/>
            </a:xfrm>
            <a:custGeom>
              <a:avLst/>
              <a:gdLst/>
              <a:ahLst/>
              <a:cxnLst/>
              <a:rect l="l" t="t" r="r" b="b"/>
              <a:pathLst>
                <a:path w="1143" h="1180" extrusionOk="0">
                  <a:moveTo>
                    <a:pt x="1029" y="0"/>
                  </a:moveTo>
                  <a:cubicBezTo>
                    <a:pt x="728" y="326"/>
                    <a:pt x="402" y="653"/>
                    <a:pt x="63" y="954"/>
                  </a:cubicBezTo>
                  <a:cubicBezTo>
                    <a:pt x="50" y="979"/>
                    <a:pt x="25" y="992"/>
                    <a:pt x="0" y="1017"/>
                  </a:cubicBezTo>
                  <a:lnTo>
                    <a:pt x="151" y="1180"/>
                  </a:lnTo>
                  <a:cubicBezTo>
                    <a:pt x="163" y="1167"/>
                    <a:pt x="176" y="1167"/>
                    <a:pt x="188" y="1155"/>
                  </a:cubicBezTo>
                  <a:cubicBezTo>
                    <a:pt x="515" y="854"/>
                    <a:pt x="841" y="527"/>
                    <a:pt x="1142" y="201"/>
                  </a:cubicBezTo>
                  <a:cubicBezTo>
                    <a:pt x="1105" y="138"/>
                    <a:pt x="1067" y="75"/>
                    <a:pt x="102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31"/>
            <p:cNvSpPr/>
            <p:nvPr/>
          </p:nvSpPr>
          <p:spPr>
            <a:xfrm>
              <a:off x="3430550" y="2814200"/>
              <a:ext cx="39225" cy="56800"/>
            </a:xfrm>
            <a:custGeom>
              <a:avLst/>
              <a:gdLst/>
              <a:ahLst/>
              <a:cxnLst/>
              <a:rect l="l" t="t" r="r" b="b"/>
              <a:pathLst>
                <a:path w="1569" h="2272" extrusionOk="0">
                  <a:moveTo>
                    <a:pt x="1443" y="0"/>
                  </a:moveTo>
                  <a:cubicBezTo>
                    <a:pt x="1054" y="716"/>
                    <a:pt x="590" y="1406"/>
                    <a:pt x="50" y="2058"/>
                  </a:cubicBezTo>
                  <a:cubicBezTo>
                    <a:pt x="38" y="2083"/>
                    <a:pt x="25" y="2108"/>
                    <a:pt x="0" y="2134"/>
                  </a:cubicBezTo>
                  <a:lnTo>
                    <a:pt x="151" y="2247"/>
                  </a:lnTo>
                  <a:lnTo>
                    <a:pt x="176" y="2272"/>
                  </a:lnTo>
                  <a:cubicBezTo>
                    <a:pt x="715" y="1632"/>
                    <a:pt x="1180" y="941"/>
                    <a:pt x="1569" y="239"/>
                  </a:cubicBezTo>
                  <a:cubicBezTo>
                    <a:pt x="1531" y="163"/>
                    <a:pt x="1481" y="88"/>
                    <a:pt x="1443"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31"/>
            <p:cNvSpPr/>
            <p:nvPr/>
          </p:nvSpPr>
          <p:spPr>
            <a:xfrm>
              <a:off x="3429600" y="2841500"/>
              <a:ext cx="53675" cy="72175"/>
            </a:xfrm>
            <a:custGeom>
              <a:avLst/>
              <a:gdLst/>
              <a:ahLst/>
              <a:cxnLst/>
              <a:rect l="l" t="t" r="r" b="b"/>
              <a:pathLst>
                <a:path w="2147" h="2887" extrusionOk="0">
                  <a:moveTo>
                    <a:pt x="2033" y="0"/>
                  </a:moveTo>
                  <a:cubicBezTo>
                    <a:pt x="1469" y="904"/>
                    <a:pt x="829" y="1769"/>
                    <a:pt x="113" y="2598"/>
                  </a:cubicBezTo>
                  <a:cubicBezTo>
                    <a:pt x="76" y="2648"/>
                    <a:pt x="38" y="2698"/>
                    <a:pt x="1" y="2736"/>
                  </a:cubicBezTo>
                  <a:lnTo>
                    <a:pt x="164" y="2886"/>
                  </a:lnTo>
                  <a:cubicBezTo>
                    <a:pt x="176" y="2886"/>
                    <a:pt x="176" y="2874"/>
                    <a:pt x="176" y="2874"/>
                  </a:cubicBezTo>
                  <a:cubicBezTo>
                    <a:pt x="189" y="2861"/>
                    <a:pt x="201" y="2836"/>
                    <a:pt x="226" y="2823"/>
                  </a:cubicBezTo>
                  <a:cubicBezTo>
                    <a:pt x="942" y="1995"/>
                    <a:pt x="1582" y="1129"/>
                    <a:pt x="2146" y="238"/>
                  </a:cubicBezTo>
                  <a:cubicBezTo>
                    <a:pt x="2109" y="151"/>
                    <a:pt x="2071" y="75"/>
                    <a:pt x="2033"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31"/>
            <p:cNvSpPr/>
            <p:nvPr/>
          </p:nvSpPr>
          <p:spPr>
            <a:xfrm>
              <a:off x="3427725" y="2874750"/>
              <a:ext cx="70300" cy="93825"/>
            </a:xfrm>
            <a:custGeom>
              <a:avLst/>
              <a:gdLst/>
              <a:ahLst/>
              <a:cxnLst/>
              <a:rect l="l" t="t" r="r" b="b"/>
              <a:pathLst>
                <a:path w="2812" h="3753" extrusionOk="0">
                  <a:moveTo>
                    <a:pt x="2711" y="0"/>
                  </a:moveTo>
                  <a:cubicBezTo>
                    <a:pt x="2033" y="1230"/>
                    <a:pt x="1167" y="2384"/>
                    <a:pt x="138" y="3451"/>
                  </a:cubicBezTo>
                  <a:cubicBezTo>
                    <a:pt x="88" y="3501"/>
                    <a:pt x="50" y="3552"/>
                    <a:pt x="0" y="3589"/>
                  </a:cubicBezTo>
                  <a:lnTo>
                    <a:pt x="113" y="3702"/>
                  </a:lnTo>
                  <a:lnTo>
                    <a:pt x="163" y="3752"/>
                  </a:lnTo>
                  <a:cubicBezTo>
                    <a:pt x="1230" y="2686"/>
                    <a:pt x="2108" y="1519"/>
                    <a:pt x="2811" y="276"/>
                  </a:cubicBezTo>
                  <a:cubicBezTo>
                    <a:pt x="2774" y="176"/>
                    <a:pt x="2748" y="88"/>
                    <a:pt x="271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31"/>
            <p:cNvSpPr/>
            <p:nvPr/>
          </p:nvSpPr>
          <p:spPr>
            <a:xfrm>
              <a:off x="3429275" y="2909250"/>
              <a:ext cx="80975" cy="101675"/>
            </a:xfrm>
            <a:custGeom>
              <a:avLst/>
              <a:gdLst/>
              <a:ahLst/>
              <a:cxnLst/>
              <a:rect l="l" t="t" r="r" b="b"/>
              <a:pathLst>
                <a:path w="3239" h="4067" extrusionOk="0">
                  <a:moveTo>
                    <a:pt x="3151" y="1"/>
                  </a:moveTo>
                  <a:cubicBezTo>
                    <a:pt x="2360" y="1381"/>
                    <a:pt x="1344" y="2661"/>
                    <a:pt x="101" y="3803"/>
                  </a:cubicBezTo>
                  <a:cubicBezTo>
                    <a:pt x="64" y="3840"/>
                    <a:pt x="39" y="3866"/>
                    <a:pt x="1" y="3903"/>
                  </a:cubicBezTo>
                  <a:lnTo>
                    <a:pt x="76" y="3979"/>
                  </a:lnTo>
                  <a:lnTo>
                    <a:pt x="152" y="4066"/>
                  </a:lnTo>
                  <a:cubicBezTo>
                    <a:pt x="1406" y="2924"/>
                    <a:pt x="2435" y="1657"/>
                    <a:pt x="3239" y="289"/>
                  </a:cubicBezTo>
                  <a:cubicBezTo>
                    <a:pt x="3213" y="201"/>
                    <a:pt x="3176" y="101"/>
                    <a:pt x="315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31"/>
            <p:cNvSpPr/>
            <p:nvPr/>
          </p:nvSpPr>
          <p:spPr>
            <a:xfrm>
              <a:off x="3423950" y="2951925"/>
              <a:ext cx="96975" cy="106375"/>
            </a:xfrm>
            <a:custGeom>
              <a:avLst/>
              <a:gdLst/>
              <a:ahLst/>
              <a:cxnLst/>
              <a:rect l="l" t="t" r="r" b="b"/>
              <a:pathLst>
                <a:path w="3879" h="4255" extrusionOk="0">
                  <a:moveTo>
                    <a:pt x="3815" y="0"/>
                  </a:moveTo>
                  <a:cubicBezTo>
                    <a:pt x="2849" y="1481"/>
                    <a:pt x="1594" y="2824"/>
                    <a:pt x="88" y="4003"/>
                  </a:cubicBezTo>
                  <a:cubicBezTo>
                    <a:pt x="51" y="4028"/>
                    <a:pt x="26" y="4053"/>
                    <a:pt x="1" y="4079"/>
                  </a:cubicBezTo>
                  <a:lnTo>
                    <a:pt x="139" y="4254"/>
                  </a:lnTo>
                  <a:cubicBezTo>
                    <a:pt x="151" y="4242"/>
                    <a:pt x="176" y="4217"/>
                    <a:pt x="201" y="4204"/>
                  </a:cubicBezTo>
                  <a:cubicBezTo>
                    <a:pt x="1670" y="3050"/>
                    <a:pt x="2912" y="1744"/>
                    <a:pt x="3878" y="314"/>
                  </a:cubicBezTo>
                  <a:cubicBezTo>
                    <a:pt x="3866" y="201"/>
                    <a:pt x="3841" y="101"/>
                    <a:pt x="381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31"/>
            <p:cNvSpPr/>
            <p:nvPr/>
          </p:nvSpPr>
          <p:spPr>
            <a:xfrm>
              <a:off x="3421125" y="2997725"/>
              <a:ext cx="105750" cy="106375"/>
            </a:xfrm>
            <a:custGeom>
              <a:avLst/>
              <a:gdLst/>
              <a:ahLst/>
              <a:cxnLst/>
              <a:rect l="l" t="t" r="r" b="b"/>
              <a:pathLst>
                <a:path w="4230" h="4255" extrusionOk="0">
                  <a:moveTo>
                    <a:pt x="4205" y="0"/>
                  </a:moveTo>
                  <a:cubicBezTo>
                    <a:pt x="2987" y="1443"/>
                    <a:pt x="1594" y="2799"/>
                    <a:pt x="51" y="4041"/>
                  </a:cubicBezTo>
                  <a:cubicBezTo>
                    <a:pt x="38" y="4054"/>
                    <a:pt x="26" y="4066"/>
                    <a:pt x="1" y="4079"/>
                  </a:cubicBezTo>
                  <a:lnTo>
                    <a:pt x="151" y="4254"/>
                  </a:lnTo>
                  <a:cubicBezTo>
                    <a:pt x="164" y="4254"/>
                    <a:pt x="176" y="4242"/>
                    <a:pt x="176" y="4229"/>
                  </a:cubicBezTo>
                  <a:cubicBezTo>
                    <a:pt x="1682" y="3025"/>
                    <a:pt x="3038" y="1707"/>
                    <a:pt x="4230" y="314"/>
                  </a:cubicBezTo>
                  <a:cubicBezTo>
                    <a:pt x="4230" y="201"/>
                    <a:pt x="4217" y="101"/>
                    <a:pt x="420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31"/>
            <p:cNvSpPr/>
            <p:nvPr/>
          </p:nvSpPr>
          <p:spPr>
            <a:xfrm>
              <a:off x="3414850" y="3034750"/>
              <a:ext cx="112975" cy="117025"/>
            </a:xfrm>
            <a:custGeom>
              <a:avLst/>
              <a:gdLst/>
              <a:ahLst/>
              <a:cxnLst/>
              <a:rect l="l" t="t" r="r" b="b"/>
              <a:pathLst>
                <a:path w="4519" h="4681" extrusionOk="0">
                  <a:moveTo>
                    <a:pt x="4518" y="0"/>
                  </a:moveTo>
                  <a:lnTo>
                    <a:pt x="4518" y="0"/>
                  </a:lnTo>
                  <a:cubicBezTo>
                    <a:pt x="3326" y="1594"/>
                    <a:pt x="1996" y="3137"/>
                    <a:pt x="202" y="4367"/>
                  </a:cubicBezTo>
                  <a:cubicBezTo>
                    <a:pt x="139" y="4405"/>
                    <a:pt x="76" y="4442"/>
                    <a:pt x="13" y="4493"/>
                  </a:cubicBezTo>
                  <a:lnTo>
                    <a:pt x="1" y="4493"/>
                  </a:lnTo>
                  <a:lnTo>
                    <a:pt x="126" y="4681"/>
                  </a:lnTo>
                  <a:cubicBezTo>
                    <a:pt x="1958" y="3489"/>
                    <a:pt x="3301" y="1970"/>
                    <a:pt x="4506" y="389"/>
                  </a:cubicBezTo>
                  <a:cubicBezTo>
                    <a:pt x="4506" y="264"/>
                    <a:pt x="4506" y="138"/>
                    <a:pt x="451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31"/>
            <p:cNvSpPr/>
            <p:nvPr/>
          </p:nvSpPr>
          <p:spPr>
            <a:xfrm>
              <a:off x="3408575" y="3072075"/>
              <a:ext cx="116100" cy="123325"/>
            </a:xfrm>
            <a:custGeom>
              <a:avLst/>
              <a:gdLst/>
              <a:ahLst/>
              <a:cxnLst/>
              <a:rect l="l" t="t" r="r" b="b"/>
              <a:pathLst>
                <a:path w="4644" h="4933" extrusionOk="0">
                  <a:moveTo>
                    <a:pt x="4644" y="0"/>
                  </a:moveTo>
                  <a:lnTo>
                    <a:pt x="4644" y="0"/>
                  </a:lnTo>
                  <a:cubicBezTo>
                    <a:pt x="3389" y="1707"/>
                    <a:pt x="1858" y="3276"/>
                    <a:pt x="101" y="4681"/>
                  </a:cubicBezTo>
                  <a:cubicBezTo>
                    <a:pt x="63" y="4706"/>
                    <a:pt x="38" y="4731"/>
                    <a:pt x="1" y="4756"/>
                  </a:cubicBezTo>
                  <a:lnTo>
                    <a:pt x="126" y="4920"/>
                  </a:lnTo>
                  <a:lnTo>
                    <a:pt x="151" y="4932"/>
                  </a:lnTo>
                  <a:cubicBezTo>
                    <a:pt x="1845" y="3589"/>
                    <a:pt x="3326" y="2096"/>
                    <a:pt x="4569" y="477"/>
                  </a:cubicBezTo>
                  <a:cubicBezTo>
                    <a:pt x="4594" y="314"/>
                    <a:pt x="4619" y="164"/>
                    <a:pt x="464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31"/>
            <p:cNvSpPr/>
            <p:nvPr/>
          </p:nvSpPr>
          <p:spPr>
            <a:xfrm>
              <a:off x="3405125" y="3125725"/>
              <a:ext cx="106700" cy="97275"/>
            </a:xfrm>
            <a:custGeom>
              <a:avLst/>
              <a:gdLst/>
              <a:ahLst/>
              <a:cxnLst/>
              <a:rect l="l" t="t" r="r" b="b"/>
              <a:pathLst>
                <a:path w="4268" h="3891" extrusionOk="0">
                  <a:moveTo>
                    <a:pt x="4267" y="0"/>
                  </a:moveTo>
                  <a:cubicBezTo>
                    <a:pt x="3075" y="1343"/>
                    <a:pt x="1670" y="2573"/>
                    <a:pt x="76" y="3652"/>
                  </a:cubicBezTo>
                  <a:cubicBezTo>
                    <a:pt x="51" y="3677"/>
                    <a:pt x="26" y="3690"/>
                    <a:pt x="1" y="3702"/>
                  </a:cubicBezTo>
                  <a:lnTo>
                    <a:pt x="51" y="3790"/>
                  </a:lnTo>
                  <a:lnTo>
                    <a:pt x="126" y="3890"/>
                  </a:lnTo>
                  <a:cubicBezTo>
                    <a:pt x="1607" y="2899"/>
                    <a:pt x="2925" y="1782"/>
                    <a:pt x="4067" y="552"/>
                  </a:cubicBezTo>
                  <a:cubicBezTo>
                    <a:pt x="4142" y="364"/>
                    <a:pt x="4205" y="188"/>
                    <a:pt x="426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31"/>
            <p:cNvSpPr/>
            <p:nvPr/>
          </p:nvSpPr>
          <p:spPr>
            <a:xfrm>
              <a:off x="3398225" y="3166825"/>
              <a:ext cx="96650" cy="86300"/>
            </a:xfrm>
            <a:custGeom>
              <a:avLst/>
              <a:gdLst/>
              <a:ahLst/>
              <a:cxnLst/>
              <a:rect l="l" t="t" r="r" b="b"/>
              <a:pathLst>
                <a:path w="3866" h="3452" extrusionOk="0">
                  <a:moveTo>
                    <a:pt x="3866" y="0"/>
                  </a:moveTo>
                  <a:cubicBezTo>
                    <a:pt x="2862" y="1167"/>
                    <a:pt x="1720" y="2372"/>
                    <a:pt x="151" y="3162"/>
                  </a:cubicBezTo>
                  <a:cubicBezTo>
                    <a:pt x="101" y="3188"/>
                    <a:pt x="51" y="3225"/>
                    <a:pt x="1" y="3250"/>
                  </a:cubicBezTo>
                  <a:lnTo>
                    <a:pt x="88" y="3439"/>
                  </a:lnTo>
                  <a:lnTo>
                    <a:pt x="101" y="3451"/>
                  </a:lnTo>
                  <a:cubicBezTo>
                    <a:pt x="1406" y="2811"/>
                    <a:pt x="2423" y="1908"/>
                    <a:pt x="3301" y="966"/>
                  </a:cubicBezTo>
                  <a:cubicBezTo>
                    <a:pt x="3502" y="653"/>
                    <a:pt x="3690" y="326"/>
                    <a:pt x="386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31"/>
            <p:cNvSpPr/>
            <p:nvPr/>
          </p:nvSpPr>
          <p:spPr>
            <a:xfrm>
              <a:off x="3390375" y="2788150"/>
              <a:ext cx="15725" cy="15725"/>
            </a:xfrm>
            <a:custGeom>
              <a:avLst/>
              <a:gdLst/>
              <a:ahLst/>
              <a:cxnLst/>
              <a:rect l="l" t="t" r="r" b="b"/>
              <a:pathLst>
                <a:path w="629" h="629" extrusionOk="0">
                  <a:moveTo>
                    <a:pt x="315" y="1"/>
                  </a:moveTo>
                  <a:cubicBezTo>
                    <a:pt x="139" y="1"/>
                    <a:pt x="1" y="139"/>
                    <a:pt x="1" y="314"/>
                  </a:cubicBezTo>
                  <a:cubicBezTo>
                    <a:pt x="1" y="490"/>
                    <a:pt x="139" y="628"/>
                    <a:pt x="315" y="628"/>
                  </a:cubicBezTo>
                  <a:cubicBezTo>
                    <a:pt x="490" y="628"/>
                    <a:pt x="628" y="490"/>
                    <a:pt x="628" y="314"/>
                  </a:cubicBezTo>
                  <a:cubicBezTo>
                    <a:pt x="628" y="139"/>
                    <a:pt x="490" y="1"/>
                    <a:pt x="3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31"/>
            <p:cNvSpPr/>
            <p:nvPr/>
          </p:nvSpPr>
          <p:spPr>
            <a:xfrm>
              <a:off x="3548175" y="2771850"/>
              <a:ext cx="16025" cy="15700"/>
            </a:xfrm>
            <a:custGeom>
              <a:avLst/>
              <a:gdLst/>
              <a:ahLst/>
              <a:cxnLst/>
              <a:rect l="l" t="t" r="r" b="b"/>
              <a:pathLst>
                <a:path w="641" h="628" extrusionOk="0">
                  <a:moveTo>
                    <a:pt x="327" y="0"/>
                  </a:moveTo>
                  <a:cubicBezTo>
                    <a:pt x="152" y="0"/>
                    <a:pt x="1" y="138"/>
                    <a:pt x="1" y="314"/>
                  </a:cubicBezTo>
                  <a:cubicBezTo>
                    <a:pt x="1" y="490"/>
                    <a:pt x="152" y="628"/>
                    <a:pt x="327" y="628"/>
                  </a:cubicBezTo>
                  <a:cubicBezTo>
                    <a:pt x="503" y="628"/>
                    <a:pt x="641" y="490"/>
                    <a:pt x="641" y="314"/>
                  </a:cubicBezTo>
                  <a:cubicBezTo>
                    <a:pt x="641" y="138"/>
                    <a:pt x="503" y="0"/>
                    <a:pt x="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31"/>
            <p:cNvSpPr/>
            <p:nvPr/>
          </p:nvSpPr>
          <p:spPr>
            <a:xfrm>
              <a:off x="3641675" y="2657950"/>
              <a:ext cx="16025" cy="16025"/>
            </a:xfrm>
            <a:custGeom>
              <a:avLst/>
              <a:gdLst/>
              <a:ahLst/>
              <a:cxnLst/>
              <a:rect l="l" t="t" r="r" b="b"/>
              <a:pathLst>
                <a:path w="641" h="641" extrusionOk="0">
                  <a:moveTo>
                    <a:pt x="327" y="1"/>
                  </a:moveTo>
                  <a:cubicBezTo>
                    <a:pt x="151" y="1"/>
                    <a:pt x="1" y="152"/>
                    <a:pt x="1" y="327"/>
                  </a:cubicBezTo>
                  <a:cubicBezTo>
                    <a:pt x="1" y="503"/>
                    <a:pt x="151" y="641"/>
                    <a:pt x="327" y="641"/>
                  </a:cubicBezTo>
                  <a:cubicBezTo>
                    <a:pt x="490" y="641"/>
                    <a:pt x="641" y="503"/>
                    <a:pt x="641" y="327"/>
                  </a:cubicBezTo>
                  <a:cubicBezTo>
                    <a:pt x="641" y="152"/>
                    <a:pt x="490" y="1"/>
                    <a:pt x="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31"/>
            <p:cNvSpPr/>
            <p:nvPr/>
          </p:nvSpPr>
          <p:spPr>
            <a:xfrm>
              <a:off x="3545050" y="2555375"/>
              <a:ext cx="16025" cy="16025"/>
            </a:xfrm>
            <a:custGeom>
              <a:avLst/>
              <a:gdLst/>
              <a:ahLst/>
              <a:cxnLst/>
              <a:rect l="l" t="t" r="r" b="b"/>
              <a:pathLst>
                <a:path w="641" h="641" extrusionOk="0">
                  <a:moveTo>
                    <a:pt x="314" y="0"/>
                  </a:moveTo>
                  <a:cubicBezTo>
                    <a:pt x="139" y="0"/>
                    <a:pt x="0" y="139"/>
                    <a:pt x="0" y="314"/>
                  </a:cubicBezTo>
                  <a:cubicBezTo>
                    <a:pt x="0" y="490"/>
                    <a:pt x="139" y="640"/>
                    <a:pt x="314" y="640"/>
                  </a:cubicBezTo>
                  <a:cubicBezTo>
                    <a:pt x="490" y="640"/>
                    <a:pt x="640" y="490"/>
                    <a:pt x="640" y="314"/>
                  </a:cubicBezTo>
                  <a:cubicBezTo>
                    <a:pt x="640" y="139"/>
                    <a:pt x="490" y="0"/>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31"/>
            <p:cNvSpPr/>
            <p:nvPr/>
          </p:nvSpPr>
          <p:spPr>
            <a:xfrm>
              <a:off x="3609050" y="2479150"/>
              <a:ext cx="9425" cy="9425"/>
            </a:xfrm>
            <a:custGeom>
              <a:avLst/>
              <a:gdLst/>
              <a:ahLst/>
              <a:cxnLst/>
              <a:rect l="l" t="t" r="r" b="b"/>
              <a:pathLst>
                <a:path w="377" h="377" extrusionOk="0">
                  <a:moveTo>
                    <a:pt x="189" y="0"/>
                  </a:moveTo>
                  <a:cubicBezTo>
                    <a:pt x="88" y="0"/>
                    <a:pt x="0" y="88"/>
                    <a:pt x="0" y="188"/>
                  </a:cubicBezTo>
                  <a:cubicBezTo>
                    <a:pt x="0" y="301"/>
                    <a:pt x="88" y="377"/>
                    <a:pt x="189" y="377"/>
                  </a:cubicBezTo>
                  <a:cubicBezTo>
                    <a:pt x="302" y="377"/>
                    <a:pt x="377" y="301"/>
                    <a:pt x="377" y="188"/>
                  </a:cubicBezTo>
                  <a:cubicBezTo>
                    <a:pt x="377"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31"/>
            <p:cNvSpPr/>
            <p:nvPr/>
          </p:nvSpPr>
          <p:spPr>
            <a:xfrm>
              <a:off x="3831800" y="3010900"/>
              <a:ext cx="7550" cy="7550"/>
            </a:xfrm>
            <a:custGeom>
              <a:avLst/>
              <a:gdLst/>
              <a:ahLst/>
              <a:cxnLst/>
              <a:rect l="l" t="t" r="r" b="b"/>
              <a:pathLst>
                <a:path w="302" h="302" extrusionOk="0">
                  <a:moveTo>
                    <a:pt x="151" y="0"/>
                  </a:moveTo>
                  <a:cubicBezTo>
                    <a:pt x="63" y="0"/>
                    <a:pt x="0" y="63"/>
                    <a:pt x="0" y="151"/>
                  </a:cubicBezTo>
                  <a:cubicBezTo>
                    <a:pt x="0" y="239"/>
                    <a:pt x="63" y="302"/>
                    <a:pt x="151" y="302"/>
                  </a:cubicBezTo>
                  <a:cubicBezTo>
                    <a:pt x="239" y="302"/>
                    <a:pt x="301" y="239"/>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31"/>
            <p:cNvSpPr/>
            <p:nvPr/>
          </p:nvSpPr>
          <p:spPr>
            <a:xfrm>
              <a:off x="3646375" y="2993650"/>
              <a:ext cx="7550" cy="7550"/>
            </a:xfrm>
            <a:custGeom>
              <a:avLst/>
              <a:gdLst/>
              <a:ahLst/>
              <a:cxnLst/>
              <a:rect l="l" t="t" r="r" b="b"/>
              <a:pathLst>
                <a:path w="302" h="302" extrusionOk="0">
                  <a:moveTo>
                    <a:pt x="151" y="0"/>
                  </a:moveTo>
                  <a:cubicBezTo>
                    <a:pt x="76" y="0"/>
                    <a:pt x="1" y="63"/>
                    <a:pt x="1" y="151"/>
                  </a:cubicBezTo>
                  <a:cubicBezTo>
                    <a:pt x="1" y="239"/>
                    <a:pt x="76" y="301"/>
                    <a:pt x="151" y="301"/>
                  </a:cubicBezTo>
                  <a:cubicBezTo>
                    <a:pt x="239" y="301"/>
                    <a:pt x="302" y="239"/>
                    <a:pt x="302" y="151"/>
                  </a:cubicBezTo>
                  <a:cubicBezTo>
                    <a:pt x="302"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31"/>
            <p:cNvSpPr/>
            <p:nvPr/>
          </p:nvSpPr>
          <p:spPr>
            <a:xfrm>
              <a:off x="3453450" y="3137650"/>
              <a:ext cx="7550" cy="7550"/>
            </a:xfrm>
            <a:custGeom>
              <a:avLst/>
              <a:gdLst/>
              <a:ahLst/>
              <a:cxnLst/>
              <a:rect l="l" t="t" r="r" b="b"/>
              <a:pathLst>
                <a:path w="302" h="302" extrusionOk="0">
                  <a:moveTo>
                    <a:pt x="151" y="0"/>
                  </a:moveTo>
                  <a:cubicBezTo>
                    <a:pt x="63" y="0"/>
                    <a:pt x="0" y="63"/>
                    <a:pt x="0" y="151"/>
                  </a:cubicBezTo>
                  <a:cubicBezTo>
                    <a:pt x="0" y="239"/>
                    <a:pt x="63" y="301"/>
                    <a:pt x="151" y="301"/>
                  </a:cubicBezTo>
                  <a:cubicBezTo>
                    <a:pt x="239" y="301"/>
                    <a:pt x="301" y="239"/>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31"/>
            <p:cNvSpPr/>
            <p:nvPr/>
          </p:nvSpPr>
          <p:spPr>
            <a:xfrm>
              <a:off x="3537525" y="3214500"/>
              <a:ext cx="7550" cy="7550"/>
            </a:xfrm>
            <a:custGeom>
              <a:avLst/>
              <a:gdLst/>
              <a:ahLst/>
              <a:cxnLst/>
              <a:rect l="l" t="t" r="r" b="b"/>
              <a:pathLst>
                <a:path w="302" h="302" extrusionOk="0">
                  <a:moveTo>
                    <a:pt x="151" y="1"/>
                  </a:moveTo>
                  <a:cubicBezTo>
                    <a:pt x="63" y="1"/>
                    <a:pt x="0" y="63"/>
                    <a:pt x="0" y="151"/>
                  </a:cubicBezTo>
                  <a:cubicBezTo>
                    <a:pt x="0" y="239"/>
                    <a:pt x="63" y="302"/>
                    <a:pt x="151" y="302"/>
                  </a:cubicBezTo>
                  <a:cubicBezTo>
                    <a:pt x="239" y="302"/>
                    <a:pt x="301" y="239"/>
                    <a:pt x="301" y="151"/>
                  </a:cubicBezTo>
                  <a:cubicBezTo>
                    <a:pt x="301" y="63"/>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31"/>
            <p:cNvSpPr/>
            <p:nvPr/>
          </p:nvSpPr>
          <p:spPr>
            <a:xfrm>
              <a:off x="3391325" y="3223925"/>
              <a:ext cx="7550" cy="7550"/>
            </a:xfrm>
            <a:custGeom>
              <a:avLst/>
              <a:gdLst/>
              <a:ahLst/>
              <a:cxnLst/>
              <a:rect l="l" t="t" r="r" b="b"/>
              <a:pathLst>
                <a:path w="302" h="302" extrusionOk="0">
                  <a:moveTo>
                    <a:pt x="151" y="0"/>
                  </a:moveTo>
                  <a:cubicBezTo>
                    <a:pt x="63" y="0"/>
                    <a:pt x="1" y="75"/>
                    <a:pt x="1" y="151"/>
                  </a:cubicBezTo>
                  <a:cubicBezTo>
                    <a:pt x="1" y="238"/>
                    <a:pt x="63" y="301"/>
                    <a:pt x="151" y="301"/>
                  </a:cubicBezTo>
                  <a:cubicBezTo>
                    <a:pt x="239" y="301"/>
                    <a:pt x="302" y="238"/>
                    <a:pt x="302" y="151"/>
                  </a:cubicBezTo>
                  <a:cubicBezTo>
                    <a:pt x="302" y="75"/>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31"/>
            <p:cNvSpPr/>
            <p:nvPr/>
          </p:nvSpPr>
          <p:spPr>
            <a:xfrm>
              <a:off x="3476025" y="2656700"/>
              <a:ext cx="9750" cy="9450"/>
            </a:xfrm>
            <a:custGeom>
              <a:avLst/>
              <a:gdLst/>
              <a:ahLst/>
              <a:cxnLst/>
              <a:rect l="l" t="t" r="r" b="b"/>
              <a:pathLst>
                <a:path w="390" h="378" extrusionOk="0">
                  <a:moveTo>
                    <a:pt x="189" y="1"/>
                  </a:moveTo>
                  <a:cubicBezTo>
                    <a:pt x="89" y="1"/>
                    <a:pt x="1" y="76"/>
                    <a:pt x="1" y="189"/>
                  </a:cubicBezTo>
                  <a:cubicBezTo>
                    <a:pt x="1" y="289"/>
                    <a:pt x="89" y="377"/>
                    <a:pt x="189" y="377"/>
                  </a:cubicBezTo>
                  <a:cubicBezTo>
                    <a:pt x="302" y="377"/>
                    <a:pt x="390" y="289"/>
                    <a:pt x="390" y="189"/>
                  </a:cubicBezTo>
                  <a:cubicBezTo>
                    <a:pt x="390" y="76"/>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31"/>
            <p:cNvSpPr/>
            <p:nvPr/>
          </p:nvSpPr>
          <p:spPr>
            <a:xfrm>
              <a:off x="3489525" y="2928400"/>
              <a:ext cx="9750" cy="9750"/>
            </a:xfrm>
            <a:custGeom>
              <a:avLst/>
              <a:gdLst/>
              <a:ahLst/>
              <a:cxnLst/>
              <a:rect l="l" t="t" r="r" b="b"/>
              <a:pathLst>
                <a:path w="390" h="390" extrusionOk="0">
                  <a:moveTo>
                    <a:pt x="189" y="0"/>
                  </a:moveTo>
                  <a:cubicBezTo>
                    <a:pt x="88" y="0"/>
                    <a:pt x="0" y="88"/>
                    <a:pt x="0" y="201"/>
                  </a:cubicBezTo>
                  <a:cubicBezTo>
                    <a:pt x="0" y="301"/>
                    <a:pt x="88" y="389"/>
                    <a:pt x="189" y="389"/>
                  </a:cubicBezTo>
                  <a:cubicBezTo>
                    <a:pt x="302" y="389"/>
                    <a:pt x="389" y="301"/>
                    <a:pt x="389" y="201"/>
                  </a:cubicBezTo>
                  <a:cubicBezTo>
                    <a:pt x="389"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31"/>
            <p:cNvSpPr/>
            <p:nvPr/>
          </p:nvSpPr>
          <p:spPr>
            <a:xfrm>
              <a:off x="3385375" y="2475700"/>
              <a:ext cx="9750" cy="9750"/>
            </a:xfrm>
            <a:custGeom>
              <a:avLst/>
              <a:gdLst/>
              <a:ahLst/>
              <a:cxnLst/>
              <a:rect l="l" t="t" r="r" b="b"/>
              <a:pathLst>
                <a:path w="390" h="390" extrusionOk="0">
                  <a:moveTo>
                    <a:pt x="201" y="0"/>
                  </a:moveTo>
                  <a:cubicBezTo>
                    <a:pt x="88" y="0"/>
                    <a:pt x="0" y="88"/>
                    <a:pt x="0" y="201"/>
                  </a:cubicBezTo>
                  <a:cubicBezTo>
                    <a:pt x="0" y="301"/>
                    <a:pt x="88" y="389"/>
                    <a:pt x="201" y="389"/>
                  </a:cubicBezTo>
                  <a:cubicBezTo>
                    <a:pt x="301" y="389"/>
                    <a:pt x="389" y="301"/>
                    <a:pt x="389" y="201"/>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31"/>
            <p:cNvSpPr/>
            <p:nvPr/>
          </p:nvSpPr>
          <p:spPr>
            <a:xfrm>
              <a:off x="3964175" y="3087750"/>
              <a:ext cx="9750" cy="9450"/>
            </a:xfrm>
            <a:custGeom>
              <a:avLst/>
              <a:gdLst/>
              <a:ahLst/>
              <a:cxnLst/>
              <a:rect l="l" t="t" r="r" b="b"/>
              <a:pathLst>
                <a:path w="390" h="378" extrusionOk="0">
                  <a:moveTo>
                    <a:pt x="189" y="1"/>
                  </a:moveTo>
                  <a:cubicBezTo>
                    <a:pt x="89" y="1"/>
                    <a:pt x="1" y="76"/>
                    <a:pt x="1" y="189"/>
                  </a:cubicBezTo>
                  <a:cubicBezTo>
                    <a:pt x="1" y="289"/>
                    <a:pt x="89" y="377"/>
                    <a:pt x="189" y="377"/>
                  </a:cubicBezTo>
                  <a:cubicBezTo>
                    <a:pt x="302" y="377"/>
                    <a:pt x="390" y="289"/>
                    <a:pt x="390" y="189"/>
                  </a:cubicBezTo>
                  <a:cubicBezTo>
                    <a:pt x="390" y="76"/>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31"/>
            <p:cNvSpPr/>
            <p:nvPr/>
          </p:nvSpPr>
          <p:spPr>
            <a:xfrm>
              <a:off x="3767175" y="2817650"/>
              <a:ext cx="9750" cy="9750"/>
            </a:xfrm>
            <a:custGeom>
              <a:avLst/>
              <a:gdLst/>
              <a:ahLst/>
              <a:cxnLst/>
              <a:rect l="l" t="t" r="r" b="b"/>
              <a:pathLst>
                <a:path w="390" h="390" extrusionOk="0">
                  <a:moveTo>
                    <a:pt x="188" y="0"/>
                  </a:moveTo>
                  <a:cubicBezTo>
                    <a:pt x="88" y="0"/>
                    <a:pt x="0" y="88"/>
                    <a:pt x="0" y="201"/>
                  </a:cubicBezTo>
                  <a:cubicBezTo>
                    <a:pt x="0" y="301"/>
                    <a:pt x="88" y="389"/>
                    <a:pt x="188" y="389"/>
                  </a:cubicBezTo>
                  <a:cubicBezTo>
                    <a:pt x="301" y="389"/>
                    <a:pt x="389" y="301"/>
                    <a:pt x="389" y="201"/>
                  </a:cubicBezTo>
                  <a:cubicBezTo>
                    <a:pt x="389" y="88"/>
                    <a:pt x="301" y="0"/>
                    <a:pt x="1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31"/>
            <p:cNvSpPr/>
            <p:nvPr/>
          </p:nvSpPr>
          <p:spPr>
            <a:xfrm>
              <a:off x="4299875" y="3137325"/>
              <a:ext cx="9750" cy="9750"/>
            </a:xfrm>
            <a:custGeom>
              <a:avLst/>
              <a:gdLst/>
              <a:ahLst/>
              <a:cxnLst/>
              <a:rect l="l" t="t" r="r" b="b"/>
              <a:pathLst>
                <a:path w="390" h="390" extrusionOk="0">
                  <a:moveTo>
                    <a:pt x="188" y="1"/>
                  </a:moveTo>
                  <a:cubicBezTo>
                    <a:pt x="88" y="1"/>
                    <a:pt x="0" y="88"/>
                    <a:pt x="0" y="201"/>
                  </a:cubicBezTo>
                  <a:cubicBezTo>
                    <a:pt x="0" y="302"/>
                    <a:pt x="88" y="390"/>
                    <a:pt x="188" y="390"/>
                  </a:cubicBezTo>
                  <a:cubicBezTo>
                    <a:pt x="301" y="390"/>
                    <a:pt x="389" y="302"/>
                    <a:pt x="389" y="201"/>
                  </a:cubicBezTo>
                  <a:cubicBezTo>
                    <a:pt x="389" y="88"/>
                    <a:pt x="301" y="1"/>
                    <a:pt x="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31"/>
            <p:cNvSpPr/>
            <p:nvPr/>
          </p:nvSpPr>
          <p:spPr>
            <a:xfrm>
              <a:off x="3707550" y="3149250"/>
              <a:ext cx="9750" cy="9425"/>
            </a:xfrm>
            <a:custGeom>
              <a:avLst/>
              <a:gdLst/>
              <a:ahLst/>
              <a:cxnLst/>
              <a:rect l="l" t="t" r="r" b="b"/>
              <a:pathLst>
                <a:path w="390" h="377" extrusionOk="0">
                  <a:moveTo>
                    <a:pt x="202" y="0"/>
                  </a:moveTo>
                  <a:cubicBezTo>
                    <a:pt x="89" y="0"/>
                    <a:pt x="1" y="76"/>
                    <a:pt x="1" y="189"/>
                  </a:cubicBezTo>
                  <a:cubicBezTo>
                    <a:pt x="1" y="289"/>
                    <a:pt x="89" y="377"/>
                    <a:pt x="202" y="377"/>
                  </a:cubicBezTo>
                  <a:cubicBezTo>
                    <a:pt x="302" y="377"/>
                    <a:pt x="390" y="289"/>
                    <a:pt x="390" y="189"/>
                  </a:cubicBezTo>
                  <a:cubicBezTo>
                    <a:pt x="390" y="76"/>
                    <a:pt x="302" y="0"/>
                    <a:pt x="2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31"/>
            <p:cNvSpPr/>
            <p:nvPr/>
          </p:nvSpPr>
          <p:spPr>
            <a:xfrm>
              <a:off x="4200100" y="2984850"/>
              <a:ext cx="9750" cy="9750"/>
            </a:xfrm>
            <a:custGeom>
              <a:avLst/>
              <a:gdLst/>
              <a:ahLst/>
              <a:cxnLst/>
              <a:rect l="l" t="t" r="r" b="b"/>
              <a:pathLst>
                <a:path w="390" h="390" extrusionOk="0">
                  <a:moveTo>
                    <a:pt x="189" y="1"/>
                  </a:moveTo>
                  <a:cubicBezTo>
                    <a:pt x="88" y="1"/>
                    <a:pt x="1" y="89"/>
                    <a:pt x="1" y="202"/>
                  </a:cubicBezTo>
                  <a:cubicBezTo>
                    <a:pt x="1" y="302"/>
                    <a:pt x="88" y="390"/>
                    <a:pt x="189" y="390"/>
                  </a:cubicBezTo>
                  <a:cubicBezTo>
                    <a:pt x="302" y="390"/>
                    <a:pt x="390" y="302"/>
                    <a:pt x="390" y="202"/>
                  </a:cubicBezTo>
                  <a:cubicBezTo>
                    <a:pt x="390" y="89"/>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31"/>
            <p:cNvSpPr/>
            <p:nvPr/>
          </p:nvSpPr>
          <p:spPr>
            <a:xfrm>
              <a:off x="3928425" y="2855300"/>
              <a:ext cx="9750" cy="9750"/>
            </a:xfrm>
            <a:custGeom>
              <a:avLst/>
              <a:gdLst/>
              <a:ahLst/>
              <a:cxnLst/>
              <a:rect l="l" t="t" r="r" b="b"/>
              <a:pathLst>
                <a:path w="390" h="390" extrusionOk="0">
                  <a:moveTo>
                    <a:pt x="201" y="0"/>
                  </a:moveTo>
                  <a:cubicBezTo>
                    <a:pt x="88" y="0"/>
                    <a:pt x="0" y="88"/>
                    <a:pt x="0" y="188"/>
                  </a:cubicBezTo>
                  <a:cubicBezTo>
                    <a:pt x="0" y="301"/>
                    <a:pt x="88" y="389"/>
                    <a:pt x="201" y="389"/>
                  </a:cubicBezTo>
                  <a:cubicBezTo>
                    <a:pt x="301" y="389"/>
                    <a:pt x="389" y="301"/>
                    <a:pt x="389" y="188"/>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31"/>
            <p:cNvSpPr/>
            <p:nvPr/>
          </p:nvSpPr>
          <p:spPr>
            <a:xfrm>
              <a:off x="4047950" y="2931850"/>
              <a:ext cx="9750" cy="9750"/>
            </a:xfrm>
            <a:custGeom>
              <a:avLst/>
              <a:gdLst/>
              <a:ahLst/>
              <a:cxnLst/>
              <a:rect l="l" t="t" r="r" b="b"/>
              <a:pathLst>
                <a:path w="390" h="390" extrusionOk="0">
                  <a:moveTo>
                    <a:pt x="201" y="0"/>
                  </a:moveTo>
                  <a:cubicBezTo>
                    <a:pt x="88" y="0"/>
                    <a:pt x="0" y="88"/>
                    <a:pt x="0" y="201"/>
                  </a:cubicBezTo>
                  <a:cubicBezTo>
                    <a:pt x="0" y="301"/>
                    <a:pt x="88" y="389"/>
                    <a:pt x="201" y="389"/>
                  </a:cubicBezTo>
                  <a:cubicBezTo>
                    <a:pt x="301" y="389"/>
                    <a:pt x="389" y="301"/>
                    <a:pt x="389" y="201"/>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677184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A4E3D-BAE8-46BF-9436-4CC827C2478C}"/>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ABF4EBE-B712-401B-8737-71F2C95453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5A3E5E7-2257-49B8-A34D-0ABAD17C079C}"/>
              </a:ext>
            </a:extLst>
          </p:cNvPr>
          <p:cNvSpPr>
            <a:spLocks noGrp="1"/>
          </p:cNvSpPr>
          <p:nvPr>
            <p:ph type="dt" sz="half" idx="10"/>
          </p:nvPr>
        </p:nvSpPr>
        <p:spPr/>
        <p:txBody>
          <a:bodyPr/>
          <a:lstStyle/>
          <a:p>
            <a:fld id="{2DF09CBD-693A-4DC0-9D11-B438EAF54114}" type="datetimeFigureOut">
              <a:rPr lang="vi-VN" smtClean="0"/>
              <a:t>13/01/2026</a:t>
            </a:fld>
            <a:endParaRPr lang="vi-VN"/>
          </a:p>
        </p:txBody>
      </p:sp>
      <p:sp>
        <p:nvSpPr>
          <p:cNvPr id="5" name="Footer Placeholder 4">
            <a:extLst>
              <a:ext uri="{FF2B5EF4-FFF2-40B4-BE49-F238E27FC236}">
                <a16:creationId xmlns:a16="http://schemas.microsoft.com/office/drawing/2014/main" id="{6CC0879D-0B50-451B-AF68-05F9C24352F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7E91CCB-DE47-4EA4-B260-4F54A5FA5F25}"/>
              </a:ext>
            </a:extLst>
          </p:cNvPr>
          <p:cNvSpPr>
            <a:spLocks noGrp="1"/>
          </p:cNvSpPr>
          <p:nvPr>
            <p:ph type="sldNum" sz="quarter" idx="12"/>
          </p:nvPr>
        </p:nvSpPr>
        <p:spPr/>
        <p:txBody>
          <a:bodyPr/>
          <a:lstStyle/>
          <a:p>
            <a:fld id="{3FDABCDD-BD01-4FFC-B0A4-9874CF1A02AD}" type="slidenum">
              <a:rPr lang="vi-VN" smtClean="0"/>
              <a:t>‹#›</a:t>
            </a:fld>
            <a:endParaRPr lang="vi-VN"/>
          </a:p>
        </p:txBody>
      </p:sp>
    </p:spTree>
    <p:extLst>
      <p:ext uri="{BB962C8B-B14F-4D97-AF65-F5344CB8AC3E}">
        <p14:creationId xmlns:p14="http://schemas.microsoft.com/office/powerpoint/2010/main" val="24830988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0"/>
        <p:cNvGrpSpPr/>
        <p:nvPr/>
      </p:nvGrpSpPr>
      <p:grpSpPr>
        <a:xfrm>
          <a:off x="0" y="0"/>
          <a:ext cx="0" cy="0"/>
          <a:chOff x="0" y="0"/>
          <a:chExt cx="0" cy="0"/>
        </a:xfrm>
      </p:grpSpPr>
      <p:grpSp>
        <p:nvGrpSpPr>
          <p:cNvPr id="21" name="Google Shape;21;p3"/>
          <p:cNvGrpSpPr/>
          <p:nvPr/>
        </p:nvGrpSpPr>
        <p:grpSpPr>
          <a:xfrm>
            <a:off x="11" y="10"/>
            <a:ext cx="12192004" cy="6860124"/>
            <a:chOff x="8" y="7"/>
            <a:chExt cx="9144003" cy="5145093"/>
          </a:xfrm>
        </p:grpSpPr>
        <p:grpSp>
          <p:nvGrpSpPr>
            <p:cNvPr id="22" name="Google Shape;22;p3"/>
            <p:cNvGrpSpPr/>
            <p:nvPr/>
          </p:nvGrpSpPr>
          <p:grpSpPr>
            <a:xfrm rot="5400000" flipH="1">
              <a:off x="-525343" y="2297373"/>
              <a:ext cx="3366902" cy="2316200"/>
              <a:chOff x="529875" y="3526025"/>
              <a:chExt cx="1175225" cy="808475"/>
            </a:xfrm>
          </p:grpSpPr>
          <p:sp>
            <p:nvSpPr>
              <p:cNvPr id="23" name="Google Shape;23;p3"/>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 name="Google Shape;28;p3"/>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 name="Google Shape;29;p3"/>
            <p:cNvGrpSpPr/>
            <p:nvPr/>
          </p:nvGrpSpPr>
          <p:grpSpPr>
            <a:xfrm flipH="1">
              <a:off x="5671275" y="7"/>
              <a:ext cx="3472736" cy="2184757"/>
              <a:chOff x="5223150" y="2771850"/>
              <a:chExt cx="1210350" cy="761425"/>
            </a:xfrm>
          </p:grpSpPr>
          <p:sp>
            <p:nvSpPr>
              <p:cNvPr id="30" name="Google Shape;30;p3"/>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2" name="Google Shape;32;p3"/>
          <p:cNvSpPr txBox="1">
            <a:spLocks noGrp="1"/>
          </p:cNvSpPr>
          <p:nvPr>
            <p:ph type="ctrTitle"/>
          </p:nvPr>
        </p:nvSpPr>
        <p:spPr>
          <a:xfrm>
            <a:off x="2898400" y="719333"/>
            <a:ext cx="6395200" cy="3623200"/>
          </a:xfrm>
          <a:prstGeom prst="rect">
            <a:avLst/>
          </a:prstGeom>
        </p:spPr>
        <p:txBody>
          <a:bodyPr spcFirstLastPara="1" wrap="square" lIns="0" tIns="0" rIns="0" bIns="0" anchor="b" anchorCtr="0">
            <a:noAutofit/>
          </a:bodyPr>
          <a:lstStyle>
            <a:lvl1pPr lvl="0" algn="ctr" rtl="0">
              <a:spcBef>
                <a:spcPts val="0"/>
              </a:spcBef>
              <a:spcAft>
                <a:spcPts val="0"/>
              </a:spcAft>
              <a:buClr>
                <a:srgbClr val="EA8C6D"/>
              </a:buClr>
              <a:buSzPts val="8300"/>
              <a:buFont typeface="Amatic SC"/>
              <a:buNone/>
              <a:defRPr sz="8666" b="1">
                <a:solidFill>
                  <a:srgbClr val="EA8C6D"/>
                </a:solidFill>
                <a:latin typeface="Amatic SC"/>
                <a:ea typeface="Amatic SC"/>
                <a:cs typeface="Amatic SC"/>
                <a:sym typeface="Amatic SC"/>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3" name="Google Shape;33;p3"/>
          <p:cNvSpPr txBox="1">
            <a:spLocks noGrp="1"/>
          </p:cNvSpPr>
          <p:nvPr>
            <p:ph type="subTitle" idx="1"/>
          </p:nvPr>
        </p:nvSpPr>
        <p:spPr>
          <a:xfrm>
            <a:off x="3529600" y="4422567"/>
            <a:ext cx="5132800" cy="1710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500"/>
              <a:buFont typeface="Happy Monkey"/>
              <a:buNone/>
              <a:defRPr sz="3200">
                <a:solidFill>
                  <a:schemeClr val="dk1"/>
                </a:solidFill>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545230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and text 1">
  <p:cSld name="Título and text 1">
    <p:spTree>
      <p:nvGrpSpPr>
        <p:cNvPr id="1" name="Shape 46"/>
        <p:cNvGrpSpPr/>
        <p:nvPr/>
      </p:nvGrpSpPr>
      <p:grpSpPr>
        <a:xfrm>
          <a:off x="0" y="0"/>
          <a:ext cx="0" cy="0"/>
          <a:chOff x="0" y="0"/>
          <a:chExt cx="0" cy="0"/>
        </a:xfrm>
      </p:grpSpPr>
      <p:grpSp>
        <p:nvGrpSpPr>
          <p:cNvPr id="47" name="Google Shape;47;p5"/>
          <p:cNvGrpSpPr/>
          <p:nvPr/>
        </p:nvGrpSpPr>
        <p:grpSpPr>
          <a:xfrm>
            <a:off x="24" y="-9"/>
            <a:ext cx="12191977" cy="6860860"/>
            <a:chOff x="17" y="-7"/>
            <a:chExt cx="9143983" cy="5145645"/>
          </a:xfrm>
        </p:grpSpPr>
        <p:grpSp>
          <p:nvGrpSpPr>
            <p:cNvPr id="48" name="Google Shape;48;p5"/>
            <p:cNvGrpSpPr/>
            <p:nvPr/>
          </p:nvGrpSpPr>
          <p:grpSpPr>
            <a:xfrm flipH="1">
              <a:off x="5713554" y="-7"/>
              <a:ext cx="3430446" cy="1998576"/>
              <a:chOff x="2387099" y="3646800"/>
              <a:chExt cx="1386375" cy="807701"/>
            </a:xfrm>
          </p:grpSpPr>
          <p:sp>
            <p:nvSpPr>
              <p:cNvPr id="49" name="Google Shape;49;p5"/>
              <p:cNvSpPr/>
              <p:nvPr/>
            </p:nvSpPr>
            <p:spPr>
              <a:xfrm>
                <a:off x="2387100" y="4186725"/>
                <a:ext cx="122700" cy="91000"/>
              </a:xfrm>
              <a:custGeom>
                <a:avLst/>
                <a:gdLst/>
                <a:ahLst/>
                <a:cxnLst/>
                <a:rect l="l" t="t" r="r" b="b"/>
                <a:pathLst>
                  <a:path w="4908" h="3640" extrusionOk="0">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a:off x="3596828" y="3646803"/>
                <a:ext cx="128325" cy="225902"/>
              </a:xfrm>
              <a:custGeom>
                <a:avLst/>
                <a:gdLst/>
                <a:ahLst/>
                <a:cxnLst/>
                <a:rect l="l" t="t" r="r" b="b"/>
                <a:pathLst>
                  <a:path w="5133" h="10705" extrusionOk="0">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a:off x="2387100" y="3646800"/>
                <a:ext cx="128650" cy="202075"/>
              </a:xfrm>
              <a:custGeom>
                <a:avLst/>
                <a:gdLst/>
                <a:ahLst/>
                <a:cxnLst/>
                <a:rect l="l" t="t" r="r" b="b"/>
                <a:pathLst>
                  <a:path w="5146" h="8083" extrusionOk="0">
                    <a:moveTo>
                      <a:pt x="1" y="1"/>
                    </a:moveTo>
                    <a:lnTo>
                      <a:pt x="1" y="8082"/>
                    </a:lnTo>
                    <a:cubicBezTo>
                      <a:pt x="1582" y="5309"/>
                      <a:pt x="3314" y="2548"/>
                      <a:pt x="5146"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a:off x="2387099" y="3646803"/>
                <a:ext cx="1232950" cy="483564"/>
              </a:xfrm>
              <a:custGeom>
                <a:avLst/>
                <a:gdLst/>
                <a:ahLst/>
                <a:cxnLst/>
                <a:rect l="l" t="t" r="r" b="b"/>
                <a:pathLst>
                  <a:path w="49318" h="22915" extrusionOk="0">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a:off x="2387099" y="3646803"/>
                <a:ext cx="1386375" cy="807698"/>
              </a:xfrm>
              <a:custGeom>
                <a:avLst/>
                <a:gdLst/>
                <a:ahLst/>
                <a:cxnLst/>
                <a:rect l="l" t="t" r="r" b="b"/>
                <a:pathLst>
                  <a:path w="55455" h="38275" extrusionOk="0">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5"/>
              <p:cNvSpPr/>
              <p:nvPr/>
            </p:nvSpPr>
            <p:spPr>
              <a:xfrm>
                <a:off x="2387100" y="4176675"/>
                <a:ext cx="135250" cy="48350"/>
              </a:xfrm>
              <a:custGeom>
                <a:avLst/>
                <a:gdLst/>
                <a:ahLst/>
                <a:cxnLst/>
                <a:rect l="l" t="t" r="r" b="b"/>
                <a:pathLst>
                  <a:path w="5410" h="1934" extrusionOk="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 name="Google Shape;55;p5"/>
            <p:cNvSpPr/>
            <p:nvPr/>
          </p:nvSpPr>
          <p:spPr>
            <a:xfrm rot="10800000">
              <a:off x="17" y="4053222"/>
              <a:ext cx="2065033" cy="1092415"/>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 name="Google Shape;56;p5"/>
          <p:cNvSpPr txBox="1">
            <a:spLocks noGrp="1"/>
          </p:cNvSpPr>
          <p:nvPr>
            <p:ph type="title"/>
          </p:nvPr>
        </p:nvSpPr>
        <p:spPr>
          <a:xfrm>
            <a:off x="950967" y="719333"/>
            <a:ext cx="7702000" cy="5732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46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 name="Google Shape;57;p5"/>
          <p:cNvSpPr txBox="1">
            <a:spLocks noGrp="1"/>
          </p:cNvSpPr>
          <p:nvPr>
            <p:ph type="body" idx="1"/>
          </p:nvPr>
        </p:nvSpPr>
        <p:spPr>
          <a:xfrm>
            <a:off x="950967" y="1841433"/>
            <a:ext cx="5317600" cy="3730800"/>
          </a:xfrm>
          <a:prstGeom prst="rect">
            <a:avLst/>
          </a:prstGeom>
        </p:spPr>
        <p:txBody>
          <a:bodyPr spcFirstLastPara="1" wrap="square" lIns="91425" tIns="91425" rIns="91425" bIns="91425" anchor="t" anchorCtr="0">
            <a:noAutofit/>
          </a:bodyPr>
          <a:lstStyle>
            <a:lvl1pPr marL="609585" lvl="0" indent="-406390" rtl="0">
              <a:lnSpc>
                <a:spcPct val="92000"/>
              </a:lnSpc>
              <a:spcBef>
                <a:spcPts val="0"/>
              </a:spcBef>
              <a:spcAft>
                <a:spcPts val="0"/>
              </a:spcAft>
              <a:buClr>
                <a:schemeClr val="lt1"/>
              </a:buClr>
              <a:buSzPts val="1200"/>
              <a:buFont typeface="Livvic"/>
              <a:buChar char="●"/>
              <a:defRPr sz="1600"/>
            </a:lvl1pPr>
            <a:lvl2pPr marL="1219170" lvl="1" indent="-406390" rtl="0">
              <a:spcBef>
                <a:spcPts val="2133"/>
              </a:spcBef>
              <a:spcAft>
                <a:spcPts val="0"/>
              </a:spcAft>
              <a:buClr>
                <a:srgbClr val="434343"/>
              </a:buClr>
              <a:buSzPts val="1200"/>
              <a:buFont typeface="Roboto Condensed Light"/>
              <a:buChar char="○"/>
              <a:defRPr/>
            </a:lvl2pPr>
            <a:lvl3pPr marL="1828754" lvl="2" indent="-406390" rtl="0">
              <a:spcBef>
                <a:spcPts val="2133"/>
              </a:spcBef>
              <a:spcAft>
                <a:spcPts val="0"/>
              </a:spcAft>
              <a:buClr>
                <a:srgbClr val="434343"/>
              </a:buClr>
              <a:buSzPts val="1200"/>
              <a:buFont typeface="Roboto Condensed Light"/>
              <a:buChar char="■"/>
              <a:defRPr/>
            </a:lvl3pPr>
            <a:lvl4pPr marL="2438339" lvl="3" indent="-406390" rtl="0">
              <a:spcBef>
                <a:spcPts val="2133"/>
              </a:spcBef>
              <a:spcAft>
                <a:spcPts val="0"/>
              </a:spcAft>
              <a:buClr>
                <a:srgbClr val="434343"/>
              </a:buClr>
              <a:buSzPts val="1200"/>
              <a:buFont typeface="Roboto Condensed Light"/>
              <a:buChar char="●"/>
              <a:defRPr/>
            </a:lvl4pPr>
            <a:lvl5pPr marL="3047924" lvl="4" indent="-406390" rtl="0">
              <a:spcBef>
                <a:spcPts val="2133"/>
              </a:spcBef>
              <a:spcAft>
                <a:spcPts val="0"/>
              </a:spcAft>
              <a:buClr>
                <a:srgbClr val="434343"/>
              </a:buClr>
              <a:buSzPts val="1200"/>
              <a:buFont typeface="Roboto Condensed Light"/>
              <a:buChar char="○"/>
              <a:defRPr/>
            </a:lvl5pPr>
            <a:lvl6pPr marL="3657509" lvl="5" indent="-406390" rtl="0">
              <a:spcBef>
                <a:spcPts val="2133"/>
              </a:spcBef>
              <a:spcAft>
                <a:spcPts val="0"/>
              </a:spcAft>
              <a:buClr>
                <a:srgbClr val="434343"/>
              </a:buClr>
              <a:buSzPts val="1200"/>
              <a:buFont typeface="Roboto Condensed Light"/>
              <a:buChar char="■"/>
              <a:defRPr/>
            </a:lvl6pPr>
            <a:lvl7pPr marL="4267093" lvl="6" indent="-406390" rtl="0">
              <a:spcBef>
                <a:spcPts val="2133"/>
              </a:spcBef>
              <a:spcAft>
                <a:spcPts val="0"/>
              </a:spcAft>
              <a:buClr>
                <a:srgbClr val="434343"/>
              </a:buClr>
              <a:buSzPts val="1200"/>
              <a:buFont typeface="Roboto Condensed Light"/>
              <a:buChar char="●"/>
              <a:defRPr/>
            </a:lvl7pPr>
            <a:lvl8pPr marL="4876678" lvl="7" indent="-406390" rtl="0">
              <a:spcBef>
                <a:spcPts val="2133"/>
              </a:spcBef>
              <a:spcAft>
                <a:spcPts val="0"/>
              </a:spcAft>
              <a:buClr>
                <a:srgbClr val="434343"/>
              </a:buClr>
              <a:buSzPts val="1200"/>
              <a:buFont typeface="Roboto Condensed Light"/>
              <a:buChar char="○"/>
              <a:defRPr/>
            </a:lvl8pPr>
            <a:lvl9pPr marL="5486263" lvl="8" indent="-406390" rtl="0">
              <a:spcBef>
                <a:spcPts val="2133"/>
              </a:spcBef>
              <a:spcAft>
                <a:spcPts val="2133"/>
              </a:spcAft>
              <a:buClr>
                <a:srgbClr val="434343"/>
              </a:buClr>
              <a:buSzPts val="1200"/>
              <a:buFont typeface="Roboto Condensed Light"/>
              <a:buChar char="■"/>
              <a:defRPr/>
            </a:lvl9pPr>
          </a:lstStyle>
          <a:p>
            <a:endParaRPr/>
          </a:p>
        </p:txBody>
      </p:sp>
      <p:sp>
        <p:nvSpPr>
          <p:cNvPr id="58" name="Google Shape;58;p5"/>
          <p:cNvSpPr txBox="1">
            <a:spLocks noGrp="1"/>
          </p:cNvSpPr>
          <p:nvPr>
            <p:ph type="body" idx="2"/>
          </p:nvPr>
        </p:nvSpPr>
        <p:spPr>
          <a:xfrm>
            <a:off x="6429333" y="1841433"/>
            <a:ext cx="4206000" cy="3730800"/>
          </a:xfrm>
          <a:prstGeom prst="rect">
            <a:avLst/>
          </a:prstGeom>
        </p:spPr>
        <p:txBody>
          <a:bodyPr spcFirstLastPara="1" wrap="square" lIns="91425" tIns="91425" rIns="91425" bIns="91425" anchor="t" anchorCtr="0">
            <a:noAutofit/>
          </a:bodyPr>
          <a:lstStyle>
            <a:lvl1pPr marL="609585" lvl="0" indent="-406390" rtl="0">
              <a:lnSpc>
                <a:spcPct val="92000"/>
              </a:lnSpc>
              <a:spcBef>
                <a:spcPts val="0"/>
              </a:spcBef>
              <a:spcAft>
                <a:spcPts val="0"/>
              </a:spcAft>
              <a:buClr>
                <a:schemeClr val="lt1"/>
              </a:buClr>
              <a:buSzPts val="1200"/>
              <a:buFont typeface="Livvic"/>
              <a:buChar char="●"/>
              <a:defRPr sz="1600"/>
            </a:lvl1pPr>
            <a:lvl2pPr marL="1219170" lvl="1" indent="-406390" rtl="0">
              <a:spcBef>
                <a:spcPts val="2133"/>
              </a:spcBef>
              <a:spcAft>
                <a:spcPts val="0"/>
              </a:spcAft>
              <a:buClr>
                <a:srgbClr val="434343"/>
              </a:buClr>
              <a:buSzPts val="1200"/>
              <a:buFont typeface="Roboto Condensed Light"/>
              <a:buChar char="○"/>
              <a:defRPr/>
            </a:lvl2pPr>
            <a:lvl3pPr marL="1828754" lvl="2" indent="-406390" rtl="0">
              <a:spcBef>
                <a:spcPts val="2133"/>
              </a:spcBef>
              <a:spcAft>
                <a:spcPts val="0"/>
              </a:spcAft>
              <a:buClr>
                <a:srgbClr val="434343"/>
              </a:buClr>
              <a:buSzPts val="1200"/>
              <a:buFont typeface="Roboto Condensed Light"/>
              <a:buChar char="■"/>
              <a:defRPr/>
            </a:lvl3pPr>
            <a:lvl4pPr marL="2438339" lvl="3" indent="-406390" rtl="0">
              <a:spcBef>
                <a:spcPts val="2133"/>
              </a:spcBef>
              <a:spcAft>
                <a:spcPts val="0"/>
              </a:spcAft>
              <a:buClr>
                <a:srgbClr val="434343"/>
              </a:buClr>
              <a:buSzPts val="1200"/>
              <a:buFont typeface="Roboto Condensed Light"/>
              <a:buChar char="●"/>
              <a:defRPr/>
            </a:lvl4pPr>
            <a:lvl5pPr marL="3047924" lvl="4" indent="-406390" rtl="0">
              <a:spcBef>
                <a:spcPts val="2133"/>
              </a:spcBef>
              <a:spcAft>
                <a:spcPts val="0"/>
              </a:spcAft>
              <a:buClr>
                <a:srgbClr val="434343"/>
              </a:buClr>
              <a:buSzPts val="1200"/>
              <a:buFont typeface="Roboto Condensed Light"/>
              <a:buChar char="○"/>
              <a:defRPr/>
            </a:lvl5pPr>
            <a:lvl6pPr marL="3657509" lvl="5" indent="-406390" rtl="0">
              <a:spcBef>
                <a:spcPts val="2133"/>
              </a:spcBef>
              <a:spcAft>
                <a:spcPts val="0"/>
              </a:spcAft>
              <a:buClr>
                <a:srgbClr val="434343"/>
              </a:buClr>
              <a:buSzPts val="1200"/>
              <a:buFont typeface="Roboto Condensed Light"/>
              <a:buChar char="■"/>
              <a:defRPr/>
            </a:lvl6pPr>
            <a:lvl7pPr marL="4267093" lvl="6" indent="-406390" rtl="0">
              <a:spcBef>
                <a:spcPts val="2133"/>
              </a:spcBef>
              <a:spcAft>
                <a:spcPts val="0"/>
              </a:spcAft>
              <a:buClr>
                <a:srgbClr val="434343"/>
              </a:buClr>
              <a:buSzPts val="1200"/>
              <a:buFont typeface="Roboto Condensed Light"/>
              <a:buChar char="●"/>
              <a:defRPr/>
            </a:lvl7pPr>
            <a:lvl8pPr marL="4876678" lvl="7" indent="-406390" rtl="0">
              <a:spcBef>
                <a:spcPts val="2133"/>
              </a:spcBef>
              <a:spcAft>
                <a:spcPts val="0"/>
              </a:spcAft>
              <a:buClr>
                <a:srgbClr val="434343"/>
              </a:buClr>
              <a:buSzPts val="1200"/>
              <a:buFont typeface="Roboto Condensed Light"/>
              <a:buChar char="○"/>
              <a:defRPr/>
            </a:lvl8pPr>
            <a:lvl9pPr marL="5486263" lvl="8" indent="-406390" rtl="0">
              <a:spcBef>
                <a:spcPts val="2133"/>
              </a:spcBef>
              <a:spcAft>
                <a:spcPts val="2133"/>
              </a:spcAft>
              <a:buClr>
                <a:srgbClr val="434343"/>
              </a:buClr>
              <a:buSzPts val="1200"/>
              <a:buFont typeface="Roboto Condensed Light"/>
              <a:buChar char="■"/>
              <a:defRPr/>
            </a:lvl9pPr>
          </a:lstStyle>
          <a:p>
            <a:endParaRPr/>
          </a:p>
        </p:txBody>
      </p:sp>
    </p:spTree>
    <p:extLst>
      <p:ext uri="{BB962C8B-B14F-4D97-AF65-F5344CB8AC3E}">
        <p14:creationId xmlns:p14="http://schemas.microsoft.com/office/powerpoint/2010/main" val="26618570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4"/>
        <p:cNvGrpSpPr/>
        <p:nvPr/>
      </p:nvGrpSpPr>
      <p:grpSpPr>
        <a:xfrm>
          <a:off x="0" y="0"/>
          <a:ext cx="0" cy="0"/>
          <a:chOff x="0" y="0"/>
          <a:chExt cx="0" cy="0"/>
        </a:xfrm>
      </p:grpSpPr>
      <p:grpSp>
        <p:nvGrpSpPr>
          <p:cNvPr id="35" name="Google Shape;35;p4"/>
          <p:cNvGrpSpPr/>
          <p:nvPr/>
        </p:nvGrpSpPr>
        <p:grpSpPr>
          <a:xfrm>
            <a:off x="24" y="-9"/>
            <a:ext cx="12191977" cy="6860860"/>
            <a:chOff x="17" y="-7"/>
            <a:chExt cx="9143983" cy="5145645"/>
          </a:xfrm>
        </p:grpSpPr>
        <p:grpSp>
          <p:nvGrpSpPr>
            <p:cNvPr id="36" name="Google Shape;36;p4"/>
            <p:cNvGrpSpPr/>
            <p:nvPr/>
          </p:nvGrpSpPr>
          <p:grpSpPr>
            <a:xfrm flipH="1">
              <a:off x="5713554" y="-7"/>
              <a:ext cx="3430446" cy="1998576"/>
              <a:chOff x="2387099" y="3646800"/>
              <a:chExt cx="1386375" cy="807701"/>
            </a:xfrm>
          </p:grpSpPr>
          <p:sp>
            <p:nvSpPr>
              <p:cNvPr id="37" name="Google Shape;37;p4"/>
              <p:cNvSpPr/>
              <p:nvPr/>
            </p:nvSpPr>
            <p:spPr>
              <a:xfrm>
                <a:off x="2387100" y="4186725"/>
                <a:ext cx="122700" cy="91000"/>
              </a:xfrm>
              <a:custGeom>
                <a:avLst/>
                <a:gdLst/>
                <a:ahLst/>
                <a:cxnLst/>
                <a:rect l="l" t="t" r="r" b="b"/>
                <a:pathLst>
                  <a:path w="4908" h="3640" extrusionOk="0">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4"/>
              <p:cNvSpPr/>
              <p:nvPr/>
            </p:nvSpPr>
            <p:spPr>
              <a:xfrm>
                <a:off x="3596828" y="3646803"/>
                <a:ext cx="128325" cy="225902"/>
              </a:xfrm>
              <a:custGeom>
                <a:avLst/>
                <a:gdLst/>
                <a:ahLst/>
                <a:cxnLst/>
                <a:rect l="l" t="t" r="r" b="b"/>
                <a:pathLst>
                  <a:path w="5133" h="10705" extrusionOk="0">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a:off x="2387100" y="3646800"/>
                <a:ext cx="128650" cy="202075"/>
              </a:xfrm>
              <a:custGeom>
                <a:avLst/>
                <a:gdLst/>
                <a:ahLst/>
                <a:cxnLst/>
                <a:rect l="l" t="t" r="r" b="b"/>
                <a:pathLst>
                  <a:path w="5146" h="8083" extrusionOk="0">
                    <a:moveTo>
                      <a:pt x="1" y="1"/>
                    </a:moveTo>
                    <a:lnTo>
                      <a:pt x="1" y="8082"/>
                    </a:lnTo>
                    <a:cubicBezTo>
                      <a:pt x="1582" y="5309"/>
                      <a:pt x="3314" y="2548"/>
                      <a:pt x="5146"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a:off x="2387099" y="3646803"/>
                <a:ext cx="1232950" cy="483564"/>
              </a:xfrm>
              <a:custGeom>
                <a:avLst/>
                <a:gdLst/>
                <a:ahLst/>
                <a:cxnLst/>
                <a:rect l="l" t="t" r="r" b="b"/>
                <a:pathLst>
                  <a:path w="49318" h="22915" extrusionOk="0">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4"/>
              <p:cNvSpPr/>
              <p:nvPr/>
            </p:nvSpPr>
            <p:spPr>
              <a:xfrm>
                <a:off x="2387099" y="3646803"/>
                <a:ext cx="1386375" cy="807698"/>
              </a:xfrm>
              <a:custGeom>
                <a:avLst/>
                <a:gdLst/>
                <a:ahLst/>
                <a:cxnLst/>
                <a:rect l="l" t="t" r="r" b="b"/>
                <a:pathLst>
                  <a:path w="55455" h="38275" extrusionOk="0">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4"/>
              <p:cNvSpPr/>
              <p:nvPr/>
            </p:nvSpPr>
            <p:spPr>
              <a:xfrm>
                <a:off x="2387100" y="4176675"/>
                <a:ext cx="135250" cy="48350"/>
              </a:xfrm>
              <a:custGeom>
                <a:avLst/>
                <a:gdLst/>
                <a:ahLst/>
                <a:cxnLst/>
                <a:rect l="l" t="t" r="r" b="b"/>
                <a:pathLst>
                  <a:path w="5410" h="1934" extrusionOk="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 name="Google Shape;43;p4"/>
            <p:cNvSpPr/>
            <p:nvPr/>
          </p:nvSpPr>
          <p:spPr>
            <a:xfrm rot="10800000">
              <a:off x="17" y="4053222"/>
              <a:ext cx="2065033" cy="1092415"/>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950967" y="719333"/>
            <a:ext cx="7702000" cy="573200"/>
          </a:xfrm>
          <a:prstGeom prst="rect">
            <a:avLst/>
          </a:prstGeom>
        </p:spPr>
        <p:txBody>
          <a:bodyPr spcFirstLastPara="1" wrap="square" lIns="0" tIns="0" rIns="0" bIns="0" anchor="t" anchorCtr="0">
            <a:noAutofit/>
          </a:bodyPr>
          <a:lstStyle>
            <a:lvl1pPr lvl="0">
              <a:spcBef>
                <a:spcPts val="0"/>
              </a:spcBef>
              <a:spcAft>
                <a:spcPts val="0"/>
              </a:spcAft>
              <a:buSzPts val="2800"/>
              <a:buNone/>
              <a:defRPr sz="4667"/>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5" name="Google Shape;45;p4"/>
          <p:cNvSpPr txBox="1">
            <a:spLocks noGrp="1"/>
          </p:cNvSpPr>
          <p:nvPr>
            <p:ph type="body" idx="1"/>
          </p:nvPr>
        </p:nvSpPr>
        <p:spPr>
          <a:xfrm>
            <a:off x="950967" y="1536633"/>
            <a:ext cx="10290000" cy="45552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chemeClr val="lt1"/>
              </a:buClr>
              <a:buSzPts val="1200"/>
              <a:buFont typeface="Livvic"/>
              <a:buChar char="●"/>
              <a:defRPr sz="1600"/>
            </a:lvl1pPr>
            <a:lvl2pPr marL="1219170" lvl="1" indent="-406390">
              <a:spcBef>
                <a:spcPts val="2133"/>
              </a:spcBef>
              <a:spcAft>
                <a:spcPts val="0"/>
              </a:spcAft>
              <a:buClr>
                <a:srgbClr val="434343"/>
              </a:buClr>
              <a:buSzPts val="1200"/>
              <a:buFont typeface="Roboto Condensed Light"/>
              <a:buChar char="○"/>
              <a:defRPr/>
            </a:lvl2pPr>
            <a:lvl3pPr marL="1828754" lvl="2" indent="-406390">
              <a:spcBef>
                <a:spcPts val="2133"/>
              </a:spcBef>
              <a:spcAft>
                <a:spcPts val="0"/>
              </a:spcAft>
              <a:buClr>
                <a:srgbClr val="434343"/>
              </a:buClr>
              <a:buSzPts val="1200"/>
              <a:buFont typeface="Roboto Condensed Light"/>
              <a:buChar char="■"/>
              <a:defRPr/>
            </a:lvl3pPr>
            <a:lvl4pPr marL="2438339" lvl="3" indent="-406390">
              <a:spcBef>
                <a:spcPts val="2133"/>
              </a:spcBef>
              <a:spcAft>
                <a:spcPts val="0"/>
              </a:spcAft>
              <a:buClr>
                <a:srgbClr val="434343"/>
              </a:buClr>
              <a:buSzPts val="1200"/>
              <a:buFont typeface="Roboto Condensed Light"/>
              <a:buChar char="●"/>
              <a:defRPr/>
            </a:lvl4pPr>
            <a:lvl5pPr marL="3047924" lvl="4" indent="-406390">
              <a:spcBef>
                <a:spcPts val="2133"/>
              </a:spcBef>
              <a:spcAft>
                <a:spcPts val="0"/>
              </a:spcAft>
              <a:buClr>
                <a:srgbClr val="434343"/>
              </a:buClr>
              <a:buSzPts val="1200"/>
              <a:buFont typeface="Roboto Condensed Light"/>
              <a:buChar char="○"/>
              <a:defRPr/>
            </a:lvl5pPr>
            <a:lvl6pPr marL="3657509" lvl="5" indent="-406390">
              <a:spcBef>
                <a:spcPts val="2133"/>
              </a:spcBef>
              <a:spcAft>
                <a:spcPts val="0"/>
              </a:spcAft>
              <a:buClr>
                <a:srgbClr val="434343"/>
              </a:buClr>
              <a:buSzPts val="1200"/>
              <a:buFont typeface="Roboto Condensed Light"/>
              <a:buChar char="■"/>
              <a:defRPr/>
            </a:lvl6pPr>
            <a:lvl7pPr marL="4267093" lvl="6" indent="-406390">
              <a:spcBef>
                <a:spcPts val="2133"/>
              </a:spcBef>
              <a:spcAft>
                <a:spcPts val="0"/>
              </a:spcAft>
              <a:buClr>
                <a:srgbClr val="434343"/>
              </a:buClr>
              <a:buSzPts val="1200"/>
              <a:buFont typeface="Roboto Condensed Light"/>
              <a:buChar char="●"/>
              <a:defRPr/>
            </a:lvl7pPr>
            <a:lvl8pPr marL="4876678" lvl="7" indent="-406390">
              <a:spcBef>
                <a:spcPts val="2133"/>
              </a:spcBef>
              <a:spcAft>
                <a:spcPts val="0"/>
              </a:spcAft>
              <a:buClr>
                <a:srgbClr val="434343"/>
              </a:buClr>
              <a:buSzPts val="1200"/>
              <a:buFont typeface="Roboto Condensed Light"/>
              <a:buChar char="○"/>
              <a:defRPr/>
            </a:lvl8pPr>
            <a:lvl9pPr marL="5486263" lvl="8" indent="-406390">
              <a:spcBef>
                <a:spcPts val="2133"/>
              </a:spcBef>
              <a:spcAft>
                <a:spcPts val="2133"/>
              </a:spcAft>
              <a:buClr>
                <a:srgbClr val="434343"/>
              </a:buClr>
              <a:buSzPts val="1200"/>
              <a:buFont typeface="Roboto Condensed Light"/>
              <a:buChar char="■"/>
              <a:defRPr/>
            </a:lvl9pPr>
          </a:lstStyle>
          <a:p>
            <a:endParaRPr/>
          </a:p>
        </p:txBody>
      </p:sp>
    </p:spTree>
    <p:extLst>
      <p:ext uri="{BB962C8B-B14F-4D97-AF65-F5344CB8AC3E}">
        <p14:creationId xmlns:p14="http://schemas.microsoft.com/office/powerpoint/2010/main" val="23308906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ítulo and text 1">
  <p:cSld name="Título and text 1">
    <p:spTree>
      <p:nvGrpSpPr>
        <p:cNvPr id="1" name="Shape 46"/>
        <p:cNvGrpSpPr/>
        <p:nvPr/>
      </p:nvGrpSpPr>
      <p:grpSpPr>
        <a:xfrm>
          <a:off x="0" y="0"/>
          <a:ext cx="0" cy="0"/>
          <a:chOff x="0" y="0"/>
          <a:chExt cx="0" cy="0"/>
        </a:xfrm>
      </p:grpSpPr>
      <p:grpSp>
        <p:nvGrpSpPr>
          <p:cNvPr id="47" name="Google Shape;47;p5"/>
          <p:cNvGrpSpPr/>
          <p:nvPr/>
        </p:nvGrpSpPr>
        <p:grpSpPr>
          <a:xfrm>
            <a:off x="24" y="-9"/>
            <a:ext cx="12191977" cy="6860860"/>
            <a:chOff x="17" y="-7"/>
            <a:chExt cx="9143983" cy="5145645"/>
          </a:xfrm>
        </p:grpSpPr>
        <p:grpSp>
          <p:nvGrpSpPr>
            <p:cNvPr id="48" name="Google Shape;48;p5"/>
            <p:cNvGrpSpPr/>
            <p:nvPr/>
          </p:nvGrpSpPr>
          <p:grpSpPr>
            <a:xfrm flipH="1">
              <a:off x="5713554" y="-7"/>
              <a:ext cx="3430446" cy="1998576"/>
              <a:chOff x="2387099" y="3646800"/>
              <a:chExt cx="1386375" cy="807701"/>
            </a:xfrm>
          </p:grpSpPr>
          <p:sp>
            <p:nvSpPr>
              <p:cNvPr id="49" name="Google Shape;49;p5"/>
              <p:cNvSpPr/>
              <p:nvPr/>
            </p:nvSpPr>
            <p:spPr>
              <a:xfrm>
                <a:off x="2387100" y="4186725"/>
                <a:ext cx="122700" cy="91000"/>
              </a:xfrm>
              <a:custGeom>
                <a:avLst/>
                <a:gdLst/>
                <a:ahLst/>
                <a:cxnLst/>
                <a:rect l="l" t="t" r="r" b="b"/>
                <a:pathLst>
                  <a:path w="4908" h="3640" extrusionOk="0">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a:off x="3596828" y="3646803"/>
                <a:ext cx="128325" cy="225902"/>
              </a:xfrm>
              <a:custGeom>
                <a:avLst/>
                <a:gdLst/>
                <a:ahLst/>
                <a:cxnLst/>
                <a:rect l="l" t="t" r="r" b="b"/>
                <a:pathLst>
                  <a:path w="5133" h="10705" extrusionOk="0">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a:off x="2387100" y="3646800"/>
                <a:ext cx="128650" cy="202075"/>
              </a:xfrm>
              <a:custGeom>
                <a:avLst/>
                <a:gdLst/>
                <a:ahLst/>
                <a:cxnLst/>
                <a:rect l="l" t="t" r="r" b="b"/>
                <a:pathLst>
                  <a:path w="5146" h="8083" extrusionOk="0">
                    <a:moveTo>
                      <a:pt x="1" y="1"/>
                    </a:moveTo>
                    <a:lnTo>
                      <a:pt x="1" y="8082"/>
                    </a:lnTo>
                    <a:cubicBezTo>
                      <a:pt x="1582" y="5309"/>
                      <a:pt x="3314" y="2548"/>
                      <a:pt x="5146"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a:off x="2387099" y="3646803"/>
                <a:ext cx="1232950" cy="483564"/>
              </a:xfrm>
              <a:custGeom>
                <a:avLst/>
                <a:gdLst/>
                <a:ahLst/>
                <a:cxnLst/>
                <a:rect l="l" t="t" r="r" b="b"/>
                <a:pathLst>
                  <a:path w="49318" h="22915" extrusionOk="0">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a:off x="2387099" y="3646803"/>
                <a:ext cx="1386375" cy="807698"/>
              </a:xfrm>
              <a:custGeom>
                <a:avLst/>
                <a:gdLst/>
                <a:ahLst/>
                <a:cxnLst/>
                <a:rect l="l" t="t" r="r" b="b"/>
                <a:pathLst>
                  <a:path w="55455" h="38275" extrusionOk="0">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5"/>
              <p:cNvSpPr/>
              <p:nvPr/>
            </p:nvSpPr>
            <p:spPr>
              <a:xfrm>
                <a:off x="2387100" y="4176675"/>
                <a:ext cx="135250" cy="48350"/>
              </a:xfrm>
              <a:custGeom>
                <a:avLst/>
                <a:gdLst/>
                <a:ahLst/>
                <a:cxnLst/>
                <a:rect l="l" t="t" r="r" b="b"/>
                <a:pathLst>
                  <a:path w="5410" h="1934" extrusionOk="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 name="Google Shape;55;p5"/>
            <p:cNvSpPr/>
            <p:nvPr/>
          </p:nvSpPr>
          <p:spPr>
            <a:xfrm rot="10800000">
              <a:off x="17" y="4053222"/>
              <a:ext cx="2065033" cy="1092415"/>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 name="Google Shape;56;p5"/>
          <p:cNvSpPr txBox="1">
            <a:spLocks noGrp="1"/>
          </p:cNvSpPr>
          <p:nvPr>
            <p:ph type="title"/>
          </p:nvPr>
        </p:nvSpPr>
        <p:spPr>
          <a:xfrm>
            <a:off x="950967" y="719333"/>
            <a:ext cx="7702000" cy="5732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46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 name="Google Shape;57;p5"/>
          <p:cNvSpPr txBox="1">
            <a:spLocks noGrp="1"/>
          </p:cNvSpPr>
          <p:nvPr>
            <p:ph type="body" idx="1"/>
          </p:nvPr>
        </p:nvSpPr>
        <p:spPr>
          <a:xfrm>
            <a:off x="950967" y="1841433"/>
            <a:ext cx="5317600" cy="3730800"/>
          </a:xfrm>
          <a:prstGeom prst="rect">
            <a:avLst/>
          </a:prstGeom>
        </p:spPr>
        <p:txBody>
          <a:bodyPr spcFirstLastPara="1" wrap="square" lIns="91425" tIns="91425" rIns="91425" bIns="91425" anchor="t" anchorCtr="0">
            <a:noAutofit/>
          </a:bodyPr>
          <a:lstStyle>
            <a:lvl1pPr marL="609585" lvl="0" indent="-406390" rtl="0">
              <a:lnSpc>
                <a:spcPct val="92000"/>
              </a:lnSpc>
              <a:spcBef>
                <a:spcPts val="0"/>
              </a:spcBef>
              <a:spcAft>
                <a:spcPts val="0"/>
              </a:spcAft>
              <a:buClr>
                <a:schemeClr val="lt1"/>
              </a:buClr>
              <a:buSzPts val="1200"/>
              <a:buFont typeface="Livvic"/>
              <a:buChar char="●"/>
              <a:defRPr sz="1600"/>
            </a:lvl1pPr>
            <a:lvl2pPr marL="1219170" lvl="1" indent="-406390" rtl="0">
              <a:spcBef>
                <a:spcPts val="2133"/>
              </a:spcBef>
              <a:spcAft>
                <a:spcPts val="0"/>
              </a:spcAft>
              <a:buClr>
                <a:srgbClr val="434343"/>
              </a:buClr>
              <a:buSzPts val="1200"/>
              <a:buFont typeface="Roboto Condensed Light"/>
              <a:buChar char="○"/>
              <a:defRPr/>
            </a:lvl2pPr>
            <a:lvl3pPr marL="1828754" lvl="2" indent="-406390" rtl="0">
              <a:spcBef>
                <a:spcPts val="2133"/>
              </a:spcBef>
              <a:spcAft>
                <a:spcPts val="0"/>
              </a:spcAft>
              <a:buClr>
                <a:srgbClr val="434343"/>
              </a:buClr>
              <a:buSzPts val="1200"/>
              <a:buFont typeface="Roboto Condensed Light"/>
              <a:buChar char="■"/>
              <a:defRPr/>
            </a:lvl3pPr>
            <a:lvl4pPr marL="2438339" lvl="3" indent="-406390" rtl="0">
              <a:spcBef>
                <a:spcPts val="2133"/>
              </a:spcBef>
              <a:spcAft>
                <a:spcPts val="0"/>
              </a:spcAft>
              <a:buClr>
                <a:srgbClr val="434343"/>
              </a:buClr>
              <a:buSzPts val="1200"/>
              <a:buFont typeface="Roboto Condensed Light"/>
              <a:buChar char="●"/>
              <a:defRPr/>
            </a:lvl4pPr>
            <a:lvl5pPr marL="3047924" lvl="4" indent="-406390" rtl="0">
              <a:spcBef>
                <a:spcPts val="2133"/>
              </a:spcBef>
              <a:spcAft>
                <a:spcPts val="0"/>
              </a:spcAft>
              <a:buClr>
                <a:srgbClr val="434343"/>
              </a:buClr>
              <a:buSzPts val="1200"/>
              <a:buFont typeface="Roboto Condensed Light"/>
              <a:buChar char="○"/>
              <a:defRPr/>
            </a:lvl5pPr>
            <a:lvl6pPr marL="3657509" lvl="5" indent="-406390" rtl="0">
              <a:spcBef>
                <a:spcPts val="2133"/>
              </a:spcBef>
              <a:spcAft>
                <a:spcPts val="0"/>
              </a:spcAft>
              <a:buClr>
                <a:srgbClr val="434343"/>
              </a:buClr>
              <a:buSzPts val="1200"/>
              <a:buFont typeface="Roboto Condensed Light"/>
              <a:buChar char="■"/>
              <a:defRPr/>
            </a:lvl6pPr>
            <a:lvl7pPr marL="4267093" lvl="6" indent="-406390" rtl="0">
              <a:spcBef>
                <a:spcPts val="2133"/>
              </a:spcBef>
              <a:spcAft>
                <a:spcPts val="0"/>
              </a:spcAft>
              <a:buClr>
                <a:srgbClr val="434343"/>
              </a:buClr>
              <a:buSzPts val="1200"/>
              <a:buFont typeface="Roboto Condensed Light"/>
              <a:buChar char="●"/>
              <a:defRPr/>
            </a:lvl7pPr>
            <a:lvl8pPr marL="4876678" lvl="7" indent="-406390" rtl="0">
              <a:spcBef>
                <a:spcPts val="2133"/>
              </a:spcBef>
              <a:spcAft>
                <a:spcPts val="0"/>
              </a:spcAft>
              <a:buClr>
                <a:srgbClr val="434343"/>
              </a:buClr>
              <a:buSzPts val="1200"/>
              <a:buFont typeface="Roboto Condensed Light"/>
              <a:buChar char="○"/>
              <a:defRPr/>
            </a:lvl8pPr>
            <a:lvl9pPr marL="5486263" lvl="8" indent="-406390" rtl="0">
              <a:spcBef>
                <a:spcPts val="2133"/>
              </a:spcBef>
              <a:spcAft>
                <a:spcPts val="2133"/>
              </a:spcAft>
              <a:buClr>
                <a:srgbClr val="434343"/>
              </a:buClr>
              <a:buSzPts val="1200"/>
              <a:buFont typeface="Roboto Condensed Light"/>
              <a:buChar char="■"/>
              <a:defRPr/>
            </a:lvl9pPr>
          </a:lstStyle>
          <a:p>
            <a:endParaRPr/>
          </a:p>
        </p:txBody>
      </p:sp>
      <p:sp>
        <p:nvSpPr>
          <p:cNvPr id="58" name="Google Shape;58;p5"/>
          <p:cNvSpPr txBox="1">
            <a:spLocks noGrp="1"/>
          </p:cNvSpPr>
          <p:nvPr>
            <p:ph type="body" idx="2"/>
          </p:nvPr>
        </p:nvSpPr>
        <p:spPr>
          <a:xfrm>
            <a:off x="6429333" y="1841433"/>
            <a:ext cx="4206000" cy="3730800"/>
          </a:xfrm>
          <a:prstGeom prst="rect">
            <a:avLst/>
          </a:prstGeom>
        </p:spPr>
        <p:txBody>
          <a:bodyPr spcFirstLastPara="1" wrap="square" lIns="91425" tIns="91425" rIns="91425" bIns="91425" anchor="t" anchorCtr="0">
            <a:noAutofit/>
          </a:bodyPr>
          <a:lstStyle>
            <a:lvl1pPr marL="609585" lvl="0" indent="-406390" rtl="0">
              <a:lnSpc>
                <a:spcPct val="92000"/>
              </a:lnSpc>
              <a:spcBef>
                <a:spcPts val="0"/>
              </a:spcBef>
              <a:spcAft>
                <a:spcPts val="0"/>
              </a:spcAft>
              <a:buClr>
                <a:schemeClr val="lt1"/>
              </a:buClr>
              <a:buSzPts val="1200"/>
              <a:buFont typeface="Livvic"/>
              <a:buChar char="●"/>
              <a:defRPr sz="1600"/>
            </a:lvl1pPr>
            <a:lvl2pPr marL="1219170" lvl="1" indent="-406390" rtl="0">
              <a:spcBef>
                <a:spcPts val="2133"/>
              </a:spcBef>
              <a:spcAft>
                <a:spcPts val="0"/>
              </a:spcAft>
              <a:buClr>
                <a:srgbClr val="434343"/>
              </a:buClr>
              <a:buSzPts val="1200"/>
              <a:buFont typeface="Roboto Condensed Light"/>
              <a:buChar char="○"/>
              <a:defRPr/>
            </a:lvl2pPr>
            <a:lvl3pPr marL="1828754" lvl="2" indent="-406390" rtl="0">
              <a:spcBef>
                <a:spcPts val="2133"/>
              </a:spcBef>
              <a:spcAft>
                <a:spcPts val="0"/>
              </a:spcAft>
              <a:buClr>
                <a:srgbClr val="434343"/>
              </a:buClr>
              <a:buSzPts val="1200"/>
              <a:buFont typeface="Roboto Condensed Light"/>
              <a:buChar char="■"/>
              <a:defRPr/>
            </a:lvl3pPr>
            <a:lvl4pPr marL="2438339" lvl="3" indent="-406390" rtl="0">
              <a:spcBef>
                <a:spcPts val="2133"/>
              </a:spcBef>
              <a:spcAft>
                <a:spcPts val="0"/>
              </a:spcAft>
              <a:buClr>
                <a:srgbClr val="434343"/>
              </a:buClr>
              <a:buSzPts val="1200"/>
              <a:buFont typeface="Roboto Condensed Light"/>
              <a:buChar char="●"/>
              <a:defRPr/>
            </a:lvl4pPr>
            <a:lvl5pPr marL="3047924" lvl="4" indent="-406390" rtl="0">
              <a:spcBef>
                <a:spcPts val="2133"/>
              </a:spcBef>
              <a:spcAft>
                <a:spcPts val="0"/>
              </a:spcAft>
              <a:buClr>
                <a:srgbClr val="434343"/>
              </a:buClr>
              <a:buSzPts val="1200"/>
              <a:buFont typeface="Roboto Condensed Light"/>
              <a:buChar char="○"/>
              <a:defRPr/>
            </a:lvl5pPr>
            <a:lvl6pPr marL="3657509" lvl="5" indent="-406390" rtl="0">
              <a:spcBef>
                <a:spcPts val="2133"/>
              </a:spcBef>
              <a:spcAft>
                <a:spcPts val="0"/>
              </a:spcAft>
              <a:buClr>
                <a:srgbClr val="434343"/>
              </a:buClr>
              <a:buSzPts val="1200"/>
              <a:buFont typeface="Roboto Condensed Light"/>
              <a:buChar char="■"/>
              <a:defRPr/>
            </a:lvl6pPr>
            <a:lvl7pPr marL="4267093" lvl="6" indent="-406390" rtl="0">
              <a:spcBef>
                <a:spcPts val="2133"/>
              </a:spcBef>
              <a:spcAft>
                <a:spcPts val="0"/>
              </a:spcAft>
              <a:buClr>
                <a:srgbClr val="434343"/>
              </a:buClr>
              <a:buSzPts val="1200"/>
              <a:buFont typeface="Roboto Condensed Light"/>
              <a:buChar char="●"/>
              <a:defRPr/>
            </a:lvl7pPr>
            <a:lvl8pPr marL="4876678" lvl="7" indent="-406390" rtl="0">
              <a:spcBef>
                <a:spcPts val="2133"/>
              </a:spcBef>
              <a:spcAft>
                <a:spcPts val="0"/>
              </a:spcAft>
              <a:buClr>
                <a:srgbClr val="434343"/>
              </a:buClr>
              <a:buSzPts val="1200"/>
              <a:buFont typeface="Roboto Condensed Light"/>
              <a:buChar char="○"/>
              <a:defRPr/>
            </a:lvl8pPr>
            <a:lvl9pPr marL="5486263" lvl="8" indent="-406390" rtl="0">
              <a:spcBef>
                <a:spcPts val="2133"/>
              </a:spcBef>
              <a:spcAft>
                <a:spcPts val="2133"/>
              </a:spcAft>
              <a:buClr>
                <a:srgbClr val="434343"/>
              </a:buClr>
              <a:buSzPts val="1200"/>
              <a:buFont typeface="Roboto Condensed Light"/>
              <a:buChar char="■"/>
              <a:defRPr/>
            </a:lvl9pPr>
          </a:lstStyle>
          <a:p>
            <a:endParaRPr/>
          </a:p>
        </p:txBody>
      </p:sp>
    </p:spTree>
    <p:extLst>
      <p:ext uri="{BB962C8B-B14F-4D97-AF65-F5344CB8AC3E}">
        <p14:creationId xmlns:p14="http://schemas.microsoft.com/office/powerpoint/2010/main" val="8438118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9"/>
        <p:cNvGrpSpPr/>
        <p:nvPr/>
      </p:nvGrpSpPr>
      <p:grpSpPr>
        <a:xfrm>
          <a:off x="0" y="0"/>
          <a:ext cx="0" cy="0"/>
          <a:chOff x="0" y="0"/>
          <a:chExt cx="0" cy="0"/>
        </a:xfrm>
      </p:grpSpPr>
      <p:grpSp>
        <p:nvGrpSpPr>
          <p:cNvPr id="60" name="Google Shape;60;p6"/>
          <p:cNvGrpSpPr/>
          <p:nvPr/>
        </p:nvGrpSpPr>
        <p:grpSpPr>
          <a:xfrm flipH="1">
            <a:off x="-15" y="3388869"/>
            <a:ext cx="11996565" cy="3463148"/>
            <a:chOff x="1213475" y="1281350"/>
            <a:chExt cx="3125625" cy="902300"/>
          </a:xfrm>
        </p:grpSpPr>
        <p:sp>
          <p:nvSpPr>
            <p:cNvPr id="61" name="Google Shape;61;p6"/>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63" name="Google Shape;63;p6"/>
          <p:cNvPicPr preferRelativeResize="0"/>
          <p:nvPr/>
        </p:nvPicPr>
        <p:blipFill>
          <a:blip r:embed="rId2">
            <a:alphaModFix/>
          </a:blip>
          <a:stretch>
            <a:fillRect/>
          </a:stretch>
        </p:blipFill>
        <p:spPr>
          <a:xfrm>
            <a:off x="1" y="0"/>
            <a:ext cx="12191999" cy="6856371"/>
          </a:xfrm>
          <a:prstGeom prst="rect">
            <a:avLst/>
          </a:prstGeom>
          <a:noFill/>
          <a:ln>
            <a:noFill/>
          </a:ln>
        </p:spPr>
      </p:pic>
      <p:sp>
        <p:nvSpPr>
          <p:cNvPr id="64" name="Google Shape;64;p6"/>
          <p:cNvSpPr txBox="1">
            <a:spLocks noGrp="1"/>
          </p:cNvSpPr>
          <p:nvPr>
            <p:ph type="ctrTitle"/>
          </p:nvPr>
        </p:nvSpPr>
        <p:spPr>
          <a:xfrm>
            <a:off x="950967" y="719333"/>
            <a:ext cx="4599200" cy="1497200"/>
          </a:xfrm>
          <a:prstGeom prst="rect">
            <a:avLst/>
          </a:prstGeom>
        </p:spPr>
        <p:txBody>
          <a:bodyPr spcFirstLastPara="1" wrap="square" lIns="0" tIns="0" rIns="0" bIns="0" anchor="b" anchorCtr="0">
            <a:noAutofit/>
          </a:bodyPr>
          <a:lstStyle>
            <a:lvl1pPr lvl="0" rtl="0">
              <a:spcBef>
                <a:spcPts val="0"/>
              </a:spcBef>
              <a:spcAft>
                <a:spcPts val="0"/>
              </a:spcAft>
              <a:buClr>
                <a:srgbClr val="EA8C6D"/>
              </a:buClr>
              <a:buSzPts val="8300"/>
              <a:buFont typeface="Amatic SC"/>
              <a:buNone/>
              <a:defRPr sz="10666">
                <a:solidFill>
                  <a:srgbClr val="EA8C6D"/>
                </a:solidFill>
                <a:latin typeface="Amatic SC"/>
                <a:ea typeface="Amatic SC"/>
                <a:cs typeface="Amatic SC"/>
                <a:sym typeface="Amatic SC"/>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65" name="Google Shape;65;p6"/>
          <p:cNvSpPr txBox="1">
            <a:spLocks noGrp="1"/>
          </p:cNvSpPr>
          <p:nvPr>
            <p:ph type="subTitle" idx="1"/>
          </p:nvPr>
        </p:nvSpPr>
        <p:spPr>
          <a:xfrm>
            <a:off x="6268233" y="790267"/>
            <a:ext cx="4972800" cy="2638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1500"/>
              <a:buFont typeface="Happy Monkey"/>
              <a:buNone/>
              <a:defRPr>
                <a:solidFill>
                  <a:schemeClr val="dk1"/>
                </a:solidFill>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2708126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6"/>
        <p:cNvGrpSpPr/>
        <p:nvPr/>
      </p:nvGrpSpPr>
      <p:grpSpPr>
        <a:xfrm>
          <a:off x="0" y="0"/>
          <a:ext cx="0" cy="0"/>
          <a:chOff x="0" y="0"/>
          <a:chExt cx="0" cy="0"/>
        </a:xfrm>
      </p:grpSpPr>
      <p:grpSp>
        <p:nvGrpSpPr>
          <p:cNvPr id="67" name="Google Shape;67;p7"/>
          <p:cNvGrpSpPr/>
          <p:nvPr/>
        </p:nvGrpSpPr>
        <p:grpSpPr>
          <a:xfrm>
            <a:off x="-914390" y="-101609"/>
            <a:ext cx="13106391" cy="6961743"/>
            <a:chOff x="-685793" y="-76207"/>
            <a:chExt cx="9829793" cy="5221307"/>
          </a:xfrm>
        </p:grpSpPr>
        <p:grpSp>
          <p:nvGrpSpPr>
            <p:cNvPr id="68" name="Google Shape;68;p7"/>
            <p:cNvGrpSpPr/>
            <p:nvPr/>
          </p:nvGrpSpPr>
          <p:grpSpPr>
            <a:xfrm>
              <a:off x="-685793" y="-76207"/>
              <a:ext cx="3430446" cy="2367692"/>
              <a:chOff x="2109942" y="3616005"/>
              <a:chExt cx="1386375" cy="956875"/>
            </a:xfrm>
          </p:grpSpPr>
          <p:sp>
            <p:nvSpPr>
              <p:cNvPr id="69" name="Google Shape;69;p7"/>
              <p:cNvSpPr/>
              <p:nvPr/>
            </p:nvSpPr>
            <p:spPr>
              <a:xfrm>
                <a:off x="2387100" y="4186725"/>
                <a:ext cx="122700" cy="91000"/>
              </a:xfrm>
              <a:custGeom>
                <a:avLst/>
                <a:gdLst/>
                <a:ahLst/>
                <a:cxnLst/>
                <a:rect l="l" t="t" r="r" b="b"/>
                <a:pathLst>
                  <a:path w="4908" h="3640" extrusionOk="0">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a:off x="3319667" y="3616005"/>
                <a:ext cx="128325" cy="267625"/>
              </a:xfrm>
              <a:custGeom>
                <a:avLst/>
                <a:gdLst/>
                <a:ahLst/>
                <a:cxnLst/>
                <a:rect l="l" t="t" r="r" b="b"/>
                <a:pathLst>
                  <a:path w="5133" h="10705" extrusionOk="0">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a:off x="2109942" y="3616005"/>
                <a:ext cx="128650" cy="202075"/>
              </a:xfrm>
              <a:custGeom>
                <a:avLst/>
                <a:gdLst/>
                <a:ahLst/>
                <a:cxnLst/>
                <a:rect l="l" t="t" r="r" b="b"/>
                <a:pathLst>
                  <a:path w="5146" h="8083" extrusionOk="0">
                    <a:moveTo>
                      <a:pt x="1" y="1"/>
                    </a:moveTo>
                    <a:lnTo>
                      <a:pt x="1" y="8082"/>
                    </a:lnTo>
                    <a:cubicBezTo>
                      <a:pt x="1582" y="5309"/>
                      <a:pt x="3314" y="2548"/>
                      <a:pt x="5146"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7"/>
              <p:cNvSpPr/>
              <p:nvPr/>
            </p:nvSpPr>
            <p:spPr>
              <a:xfrm>
                <a:off x="2109942" y="3616005"/>
                <a:ext cx="1232950" cy="572875"/>
              </a:xfrm>
              <a:custGeom>
                <a:avLst/>
                <a:gdLst/>
                <a:ahLst/>
                <a:cxnLst/>
                <a:rect l="l" t="t" r="r" b="b"/>
                <a:pathLst>
                  <a:path w="49318" h="22915" extrusionOk="0">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7"/>
              <p:cNvSpPr/>
              <p:nvPr/>
            </p:nvSpPr>
            <p:spPr>
              <a:xfrm>
                <a:off x="2109942" y="3616005"/>
                <a:ext cx="1386375" cy="956875"/>
              </a:xfrm>
              <a:custGeom>
                <a:avLst/>
                <a:gdLst/>
                <a:ahLst/>
                <a:cxnLst/>
                <a:rect l="l" t="t" r="r" b="b"/>
                <a:pathLst>
                  <a:path w="55455" h="38275" extrusionOk="0">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7"/>
              <p:cNvSpPr/>
              <p:nvPr/>
            </p:nvSpPr>
            <p:spPr>
              <a:xfrm>
                <a:off x="2387100" y="4176675"/>
                <a:ext cx="135250" cy="48350"/>
              </a:xfrm>
              <a:custGeom>
                <a:avLst/>
                <a:gdLst/>
                <a:ahLst/>
                <a:cxnLst/>
                <a:rect l="l" t="t" r="r" b="b"/>
                <a:pathLst>
                  <a:path w="5410" h="1934" extrusionOk="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 name="Google Shape;75;p7"/>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 name="Google Shape;76;p7"/>
          <p:cNvSpPr txBox="1">
            <a:spLocks noGrp="1"/>
          </p:cNvSpPr>
          <p:nvPr>
            <p:ph type="title"/>
          </p:nvPr>
        </p:nvSpPr>
        <p:spPr>
          <a:xfrm>
            <a:off x="2937567" y="2085500"/>
            <a:ext cx="2855200" cy="486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500"/>
              <a:buNone/>
              <a:defRPr sz="4000" b="1"/>
            </a:lvl1pPr>
            <a:lvl2pPr lvl="1" rtl="0">
              <a:spcBef>
                <a:spcPts val="0"/>
              </a:spcBef>
              <a:spcAft>
                <a:spcPts val="0"/>
              </a:spcAft>
              <a:buClr>
                <a:srgbClr val="EA8C6D"/>
              </a:buClr>
              <a:buSzPts val="3200"/>
              <a:buNone/>
              <a:defRPr sz="4267" b="1">
                <a:solidFill>
                  <a:srgbClr val="EA8C6D"/>
                </a:solidFill>
              </a:defRPr>
            </a:lvl2pPr>
            <a:lvl3pPr lvl="2" rtl="0">
              <a:spcBef>
                <a:spcPts val="0"/>
              </a:spcBef>
              <a:spcAft>
                <a:spcPts val="0"/>
              </a:spcAft>
              <a:buClr>
                <a:srgbClr val="EA8C6D"/>
              </a:buClr>
              <a:buSzPts val="3200"/>
              <a:buNone/>
              <a:defRPr sz="4267" b="1">
                <a:solidFill>
                  <a:srgbClr val="EA8C6D"/>
                </a:solidFill>
              </a:defRPr>
            </a:lvl3pPr>
            <a:lvl4pPr lvl="3" rtl="0">
              <a:spcBef>
                <a:spcPts val="0"/>
              </a:spcBef>
              <a:spcAft>
                <a:spcPts val="0"/>
              </a:spcAft>
              <a:buClr>
                <a:srgbClr val="EA8C6D"/>
              </a:buClr>
              <a:buSzPts val="3200"/>
              <a:buNone/>
              <a:defRPr sz="4267" b="1">
                <a:solidFill>
                  <a:srgbClr val="EA8C6D"/>
                </a:solidFill>
              </a:defRPr>
            </a:lvl4pPr>
            <a:lvl5pPr lvl="4" rtl="0">
              <a:spcBef>
                <a:spcPts val="0"/>
              </a:spcBef>
              <a:spcAft>
                <a:spcPts val="0"/>
              </a:spcAft>
              <a:buClr>
                <a:srgbClr val="EA8C6D"/>
              </a:buClr>
              <a:buSzPts val="3200"/>
              <a:buNone/>
              <a:defRPr sz="4267" b="1">
                <a:solidFill>
                  <a:srgbClr val="EA8C6D"/>
                </a:solidFill>
              </a:defRPr>
            </a:lvl5pPr>
            <a:lvl6pPr lvl="5" rtl="0">
              <a:spcBef>
                <a:spcPts val="0"/>
              </a:spcBef>
              <a:spcAft>
                <a:spcPts val="0"/>
              </a:spcAft>
              <a:buClr>
                <a:srgbClr val="EA8C6D"/>
              </a:buClr>
              <a:buSzPts val="3200"/>
              <a:buNone/>
              <a:defRPr sz="4267" b="1">
                <a:solidFill>
                  <a:srgbClr val="EA8C6D"/>
                </a:solidFill>
              </a:defRPr>
            </a:lvl6pPr>
            <a:lvl7pPr lvl="6" rtl="0">
              <a:spcBef>
                <a:spcPts val="0"/>
              </a:spcBef>
              <a:spcAft>
                <a:spcPts val="0"/>
              </a:spcAft>
              <a:buClr>
                <a:srgbClr val="EA8C6D"/>
              </a:buClr>
              <a:buSzPts val="3200"/>
              <a:buNone/>
              <a:defRPr sz="4267" b="1">
                <a:solidFill>
                  <a:srgbClr val="EA8C6D"/>
                </a:solidFill>
              </a:defRPr>
            </a:lvl7pPr>
            <a:lvl8pPr lvl="7" rtl="0">
              <a:spcBef>
                <a:spcPts val="0"/>
              </a:spcBef>
              <a:spcAft>
                <a:spcPts val="0"/>
              </a:spcAft>
              <a:buClr>
                <a:srgbClr val="EA8C6D"/>
              </a:buClr>
              <a:buSzPts val="3200"/>
              <a:buNone/>
              <a:defRPr sz="4267" b="1">
                <a:solidFill>
                  <a:srgbClr val="EA8C6D"/>
                </a:solidFill>
              </a:defRPr>
            </a:lvl8pPr>
            <a:lvl9pPr lvl="8" rtl="0">
              <a:spcBef>
                <a:spcPts val="0"/>
              </a:spcBef>
              <a:spcAft>
                <a:spcPts val="0"/>
              </a:spcAft>
              <a:buClr>
                <a:srgbClr val="EA8C6D"/>
              </a:buClr>
              <a:buSzPts val="3200"/>
              <a:buNone/>
              <a:defRPr sz="4267" b="1">
                <a:solidFill>
                  <a:srgbClr val="EA8C6D"/>
                </a:solidFill>
              </a:defRPr>
            </a:lvl9pPr>
          </a:lstStyle>
          <a:p>
            <a:endParaRPr/>
          </a:p>
        </p:txBody>
      </p:sp>
      <p:sp>
        <p:nvSpPr>
          <p:cNvPr id="77" name="Google Shape;77;p7"/>
          <p:cNvSpPr txBox="1">
            <a:spLocks noGrp="1"/>
          </p:cNvSpPr>
          <p:nvPr>
            <p:ph type="title" idx="2"/>
          </p:nvPr>
        </p:nvSpPr>
        <p:spPr>
          <a:xfrm>
            <a:off x="7393700" y="2085500"/>
            <a:ext cx="2855200" cy="486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500"/>
              <a:buNone/>
              <a:defRPr sz="4000" b="1"/>
            </a:lvl1pPr>
            <a:lvl2pPr lvl="1" rtl="0">
              <a:spcBef>
                <a:spcPts val="0"/>
              </a:spcBef>
              <a:spcAft>
                <a:spcPts val="0"/>
              </a:spcAft>
              <a:buClr>
                <a:srgbClr val="EA8C6D"/>
              </a:buClr>
              <a:buSzPts val="3000"/>
              <a:buNone/>
              <a:defRPr sz="4000" b="1">
                <a:solidFill>
                  <a:srgbClr val="EA8C6D"/>
                </a:solidFill>
              </a:defRPr>
            </a:lvl2pPr>
            <a:lvl3pPr lvl="2" rtl="0">
              <a:spcBef>
                <a:spcPts val="0"/>
              </a:spcBef>
              <a:spcAft>
                <a:spcPts val="0"/>
              </a:spcAft>
              <a:buClr>
                <a:srgbClr val="EA8C6D"/>
              </a:buClr>
              <a:buSzPts val="3000"/>
              <a:buNone/>
              <a:defRPr sz="4000" b="1">
                <a:solidFill>
                  <a:srgbClr val="EA8C6D"/>
                </a:solidFill>
              </a:defRPr>
            </a:lvl3pPr>
            <a:lvl4pPr lvl="3" rtl="0">
              <a:spcBef>
                <a:spcPts val="0"/>
              </a:spcBef>
              <a:spcAft>
                <a:spcPts val="0"/>
              </a:spcAft>
              <a:buClr>
                <a:srgbClr val="EA8C6D"/>
              </a:buClr>
              <a:buSzPts val="3000"/>
              <a:buNone/>
              <a:defRPr sz="4000" b="1">
                <a:solidFill>
                  <a:srgbClr val="EA8C6D"/>
                </a:solidFill>
              </a:defRPr>
            </a:lvl4pPr>
            <a:lvl5pPr lvl="4" rtl="0">
              <a:spcBef>
                <a:spcPts val="0"/>
              </a:spcBef>
              <a:spcAft>
                <a:spcPts val="0"/>
              </a:spcAft>
              <a:buClr>
                <a:srgbClr val="EA8C6D"/>
              </a:buClr>
              <a:buSzPts val="3000"/>
              <a:buNone/>
              <a:defRPr sz="4000" b="1">
                <a:solidFill>
                  <a:srgbClr val="EA8C6D"/>
                </a:solidFill>
              </a:defRPr>
            </a:lvl5pPr>
            <a:lvl6pPr lvl="5" rtl="0">
              <a:spcBef>
                <a:spcPts val="0"/>
              </a:spcBef>
              <a:spcAft>
                <a:spcPts val="0"/>
              </a:spcAft>
              <a:buClr>
                <a:srgbClr val="EA8C6D"/>
              </a:buClr>
              <a:buSzPts val="3000"/>
              <a:buNone/>
              <a:defRPr sz="4000" b="1">
                <a:solidFill>
                  <a:srgbClr val="EA8C6D"/>
                </a:solidFill>
              </a:defRPr>
            </a:lvl6pPr>
            <a:lvl7pPr lvl="6" rtl="0">
              <a:spcBef>
                <a:spcPts val="0"/>
              </a:spcBef>
              <a:spcAft>
                <a:spcPts val="0"/>
              </a:spcAft>
              <a:buClr>
                <a:srgbClr val="EA8C6D"/>
              </a:buClr>
              <a:buSzPts val="3000"/>
              <a:buNone/>
              <a:defRPr sz="4000" b="1">
                <a:solidFill>
                  <a:srgbClr val="EA8C6D"/>
                </a:solidFill>
              </a:defRPr>
            </a:lvl7pPr>
            <a:lvl8pPr lvl="7" rtl="0">
              <a:spcBef>
                <a:spcPts val="0"/>
              </a:spcBef>
              <a:spcAft>
                <a:spcPts val="0"/>
              </a:spcAft>
              <a:buClr>
                <a:srgbClr val="EA8C6D"/>
              </a:buClr>
              <a:buSzPts val="3000"/>
              <a:buNone/>
              <a:defRPr sz="4000" b="1">
                <a:solidFill>
                  <a:srgbClr val="EA8C6D"/>
                </a:solidFill>
              </a:defRPr>
            </a:lvl8pPr>
            <a:lvl9pPr lvl="8" rtl="0">
              <a:spcBef>
                <a:spcPts val="0"/>
              </a:spcBef>
              <a:spcAft>
                <a:spcPts val="0"/>
              </a:spcAft>
              <a:buClr>
                <a:srgbClr val="EA8C6D"/>
              </a:buClr>
              <a:buSzPts val="3000"/>
              <a:buNone/>
              <a:defRPr sz="4000" b="1">
                <a:solidFill>
                  <a:srgbClr val="EA8C6D"/>
                </a:solidFill>
              </a:defRPr>
            </a:lvl9pPr>
          </a:lstStyle>
          <a:p>
            <a:endParaRPr/>
          </a:p>
        </p:txBody>
      </p:sp>
      <p:sp>
        <p:nvSpPr>
          <p:cNvPr id="78" name="Google Shape;78;p7"/>
          <p:cNvSpPr txBox="1">
            <a:spLocks noGrp="1"/>
          </p:cNvSpPr>
          <p:nvPr>
            <p:ph type="title" idx="3"/>
          </p:nvPr>
        </p:nvSpPr>
        <p:spPr>
          <a:xfrm>
            <a:off x="7393700" y="4433500"/>
            <a:ext cx="2855200" cy="486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500"/>
              <a:buNone/>
              <a:defRPr sz="4000" b="1"/>
            </a:lvl1pPr>
            <a:lvl2pPr lvl="1" rtl="0">
              <a:spcBef>
                <a:spcPts val="0"/>
              </a:spcBef>
              <a:spcAft>
                <a:spcPts val="0"/>
              </a:spcAft>
              <a:buClr>
                <a:srgbClr val="EA8C6D"/>
              </a:buClr>
              <a:buSzPts val="3000"/>
              <a:buNone/>
              <a:defRPr sz="4000" b="1">
                <a:solidFill>
                  <a:srgbClr val="EA8C6D"/>
                </a:solidFill>
              </a:defRPr>
            </a:lvl2pPr>
            <a:lvl3pPr lvl="2" rtl="0">
              <a:spcBef>
                <a:spcPts val="0"/>
              </a:spcBef>
              <a:spcAft>
                <a:spcPts val="0"/>
              </a:spcAft>
              <a:buClr>
                <a:srgbClr val="EA8C6D"/>
              </a:buClr>
              <a:buSzPts val="3000"/>
              <a:buNone/>
              <a:defRPr sz="4000" b="1">
                <a:solidFill>
                  <a:srgbClr val="EA8C6D"/>
                </a:solidFill>
              </a:defRPr>
            </a:lvl3pPr>
            <a:lvl4pPr lvl="3" rtl="0">
              <a:spcBef>
                <a:spcPts val="0"/>
              </a:spcBef>
              <a:spcAft>
                <a:spcPts val="0"/>
              </a:spcAft>
              <a:buClr>
                <a:srgbClr val="EA8C6D"/>
              </a:buClr>
              <a:buSzPts val="3000"/>
              <a:buNone/>
              <a:defRPr sz="4000" b="1">
                <a:solidFill>
                  <a:srgbClr val="EA8C6D"/>
                </a:solidFill>
              </a:defRPr>
            </a:lvl4pPr>
            <a:lvl5pPr lvl="4" rtl="0">
              <a:spcBef>
                <a:spcPts val="0"/>
              </a:spcBef>
              <a:spcAft>
                <a:spcPts val="0"/>
              </a:spcAft>
              <a:buClr>
                <a:srgbClr val="EA8C6D"/>
              </a:buClr>
              <a:buSzPts val="3000"/>
              <a:buNone/>
              <a:defRPr sz="4000" b="1">
                <a:solidFill>
                  <a:srgbClr val="EA8C6D"/>
                </a:solidFill>
              </a:defRPr>
            </a:lvl5pPr>
            <a:lvl6pPr lvl="5" rtl="0">
              <a:spcBef>
                <a:spcPts val="0"/>
              </a:spcBef>
              <a:spcAft>
                <a:spcPts val="0"/>
              </a:spcAft>
              <a:buClr>
                <a:srgbClr val="EA8C6D"/>
              </a:buClr>
              <a:buSzPts val="3000"/>
              <a:buNone/>
              <a:defRPr sz="4000" b="1">
                <a:solidFill>
                  <a:srgbClr val="EA8C6D"/>
                </a:solidFill>
              </a:defRPr>
            </a:lvl6pPr>
            <a:lvl7pPr lvl="6" rtl="0">
              <a:spcBef>
                <a:spcPts val="0"/>
              </a:spcBef>
              <a:spcAft>
                <a:spcPts val="0"/>
              </a:spcAft>
              <a:buClr>
                <a:srgbClr val="EA8C6D"/>
              </a:buClr>
              <a:buSzPts val="3000"/>
              <a:buNone/>
              <a:defRPr sz="4000" b="1">
                <a:solidFill>
                  <a:srgbClr val="EA8C6D"/>
                </a:solidFill>
              </a:defRPr>
            </a:lvl7pPr>
            <a:lvl8pPr lvl="7" rtl="0">
              <a:spcBef>
                <a:spcPts val="0"/>
              </a:spcBef>
              <a:spcAft>
                <a:spcPts val="0"/>
              </a:spcAft>
              <a:buClr>
                <a:srgbClr val="EA8C6D"/>
              </a:buClr>
              <a:buSzPts val="3000"/>
              <a:buNone/>
              <a:defRPr sz="4000" b="1">
                <a:solidFill>
                  <a:srgbClr val="EA8C6D"/>
                </a:solidFill>
              </a:defRPr>
            </a:lvl8pPr>
            <a:lvl9pPr lvl="8" rtl="0">
              <a:spcBef>
                <a:spcPts val="0"/>
              </a:spcBef>
              <a:spcAft>
                <a:spcPts val="0"/>
              </a:spcAft>
              <a:buClr>
                <a:srgbClr val="EA8C6D"/>
              </a:buClr>
              <a:buSzPts val="3000"/>
              <a:buNone/>
              <a:defRPr sz="4000" b="1">
                <a:solidFill>
                  <a:srgbClr val="EA8C6D"/>
                </a:solidFill>
              </a:defRPr>
            </a:lvl9pPr>
          </a:lstStyle>
          <a:p>
            <a:endParaRPr/>
          </a:p>
        </p:txBody>
      </p:sp>
      <p:sp>
        <p:nvSpPr>
          <p:cNvPr id="79" name="Google Shape;79;p7"/>
          <p:cNvSpPr txBox="1">
            <a:spLocks noGrp="1"/>
          </p:cNvSpPr>
          <p:nvPr>
            <p:ph type="title" idx="4"/>
          </p:nvPr>
        </p:nvSpPr>
        <p:spPr>
          <a:xfrm>
            <a:off x="2937567" y="4433500"/>
            <a:ext cx="2855200" cy="486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500"/>
              <a:buNone/>
              <a:defRPr sz="4000" b="1"/>
            </a:lvl1pPr>
            <a:lvl2pPr lvl="1" rtl="0">
              <a:spcBef>
                <a:spcPts val="0"/>
              </a:spcBef>
              <a:spcAft>
                <a:spcPts val="0"/>
              </a:spcAft>
              <a:buClr>
                <a:srgbClr val="EA8C6D"/>
              </a:buClr>
              <a:buSzPts val="3000"/>
              <a:buNone/>
              <a:defRPr sz="4000" b="1">
                <a:solidFill>
                  <a:srgbClr val="EA8C6D"/>
                </a:solidFill>
              </a:defRPr>
            </a:lvl2pPr>
            <a:lvl3pPr lvl="2" rtl="0">
              <a:spcBef>
                <a:spcPts val="0"/>
              </a:spcBef>
              <a:spcAft>
                <a:spcPts val="0"/>
              </a:spcAft>
              <a:buClr>
                <a:srgbClr val="EA8C6D"/>
              </a:buClr>
              <a:buSzPts val="3000"/>
              <a:buNone/>
              <a:defRPr sz="4000" b="1">
                <a:solidFill>
                  <a:srgbClr val="EA8C6D"/>
                </a:solidFill>
              </a:defRPr>
            </a:lvl3pPr>
            <a:lvl4pPr lvl="3" rtl="0">
              <a:spcBef>
                <a:spcPts val="0"/>
              </a:spcBef>
              <a:spcAft>
                <a:spcPts val="0"/>
              </a:spcAft>
              <a:buClr>
                <a:srgbClr val="EA8C6D"/>
              </a:buClr>
              <a:buSzPts val="3000"/>
              <a:buNone/>
              <a:defRPr sz="4000" b="1">
                <a:solidFill>
                  <a:srgbClr val="EA8C6D"/>
                </a:solidFill>
              </a:defRPr>
            </a:lvl4pPr>
            <a:lvl5pPr lvl="4" rtl="0">
              <a:spcBef>
                <a:spcPts val="0"/>
              </a:spcBef>
              <a:spcAft>
                <a:spcPts val="0"/>
              </a:spcAft>
              <a:buClr>
                <a:srgbClr val="EA8C6D"/>
              </a:buClr>
              <a:buSzPts val="3000"/>
              <a:buNone/>
              <a:defRPr sz="4000" b="1">
                <a:solidFill>
                  <a:srgbClr val="EA8C6D"/>
                </a:solidFill>
              </a:defRPr>
            </a:lvl5pPr>
            <a:lvl6pPr lvl="5" rtl="0">
              <a:spcBef>
                <a:spcPts val="0"/>
              </a:spcBef>
              <a:spcAft>
                <a:spcPts val="0"/>
              </a:spcAft>
              <a:buClr>
                <a:srgbClr val="EA8C6D"/>
              </a:buClr>
              <a:buSzPts val="3000"/>
              <a:buNone/>
              <a:defRPr sz="4000" b="1">
                <a:solidFill>
                  <a:srgbClr val="EA8C6D"/>
                </a:solidFill>
              </a:defRPr>
            </a:lvl6pPr>
            <a:lvl7pPr lvl="6" rtl="0">
              <a:spcBef>
                <a:spcPts val="0"/>
              </a:spcBef>
              <a:spcAft>
                <a:spcPts val="0"/>
              </a:spcAft>
              <a:buClr>
                <a:srgbClr val="EA8C6D"/>
              </a:buClr>
              <a:buSzPts val="3000"/>
              <a:buNone/>
              <a:defRPr sz="4000" b="1">
                <a:solidFill>
                  <a:srgbClr val="EA8C6D"/>
                </a:solidFill>
              </a:defRPr>
            </a:lvl7pPr>
            <a:lvl8pPr lvl="7" rtl="0">
              <a:spcBef>
                <a:spcPts val="0"/>
              </a:spcBef>
              <a:spcAft>
                <a:spcPts val="0"/>
              </a:spcAft>
              <a:buClr>
                <a:srgbClr val="EA8C6D"/>
              </a:buClr>
              <a:buSzPts val="3000"/>
              <a:buNone/>
              <a:defRPr sz="4000" b="1">
                <a:solidFill>
                  <a:srgbClr val="EA8C6D"/>
                </a:solidFill>
              </a:defRPr>
            </a:lvl8pPr>
            <a:lvl9pPr lvl="8" rtl="0">
              <a:spcBef>
                <a:spcPts val="0"/>
              </a:spcBef>
              <a:spcAft>
                <a:spcPts val="0"/>
              </a:spcAft>
              <a:buClr>
                <a:srgbClr val="EA8C6D"/>
              </a:buClr>
              <a:buSzPts val="3000"/>
              <a:buNone/>
              <a:defRPr sz="4000" b="1">
                <a:solidFill>
                  <a:srgbClr val="EA8C6D"/>
                </a:solidFill>
              </a:defRPr>
            </a:lvl9pPr>
          </a:lstStyle>
          <a:p>
            <a:endParaRPr/>
          </a:p>
        </p:txBody>
      </p:sp>
      <p:sp>
        <p:nvSpPr>
          <p:cNvPr id="80" name="Google Shape;80;p7"/>
          <p:cNvSpPr txBox="1">
            <a:spLocks noGrp="1"/>
          </p:cNvSpPr>
          <p:nvPr>
            <p:ph type="subTitle" idx="1"/>
          </p:nvPr>
        </p:nvSpPr>
        <p:spPr>
          <a:xfrm>
            <a:off x="2937535" y="2682733"/>
            <a:ext cx="3158400" cy="11020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dk1"/>
              </a:buClr>
              <a:buSzPts val="1200"/>
              <a:buFont typeface="Happy Monkey"/>
              <a:buNone/>
              <a:defRPr sz="2133">
                <a:solidFill>
                  <a:schemeClr val="dk1"/>
                </a:solidFill>
                <a:latin typeface="Mallanna"/>
                <a:ea typeface="Mallanna"/>
                <a:cs typeface="Mallanna"/>
                <a:sym typeface="Mallanna"/>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81" name="Google Shape;81;p7"/>
          <p:cNvSpPr txBox="1">
            <a:spLocks noGrp="1"/>
          </p:cNvSpPr>
          <p:nvPr>
            <p:ph type="subTitle" idx="5"/>
          </p:nvPr>
        </p:nvSpPr>
        <p:spPr>
          <a:xfrm>
            <a:off x="7393735" y="2682733"/>
            <a:ext cx="3158400" cy="11020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dk1"/>
              </a:buClr>
              <a:buSzPts val="1800"/>
              <a:buFont typeface="Happy Monkey"/>
              <a:buNone/>
              <a:defRPr sz="2133">
                <a:solidFill>
                  <a:schemeClr val="dk1"/>
                </a:solidFill>
                <a:latin typeface="Mallanna"/>
                <a:ea typeface="Mallanna"/>
                <a:cs typeface="Mallanna"/>
                <a:sym typeface="Mallanna"/>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82" name="Google Shape;82;p7"/>
          <p:cNvSpPr txBox="1">
            <a:spLocks noGrp="1"/>
          </p:cNvSpPr>
          <p:nvPr>
            <p:ph type="subTitle" idx="6"/>
          </p:nvPr>
        </p:nvSpPr>
        <p:spPr>
          <a:xfrm>
            <a:off x="2937601" y="5030733"/>
            <a:ext cx="3158400" cy="11020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dk1"/>
              </a:buClr>
              <a:buSzPts val="1800"/>
              <a:buFont typeface="Happy Monkey"/>
              <a:buNone/>
              <a:defRPr sz="2133">
                <a:solidFill>
                  <a:schemeClr val="dk1"/>
                </a:solidFill>
                <a:latin typeface="Mallanna"/>
                <a:ea typeface="Mallanna"/>
                <a:cs typeface="Mallanna"/>
                <a:sym typeface="Mallanna"/>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83" name="Google Shape;83;p7"/>
          <p:cNvSpPr txBox="1">
            <a:spLocks noGrp="1"/>
          </p:cNvSpPr>
          <p:nvPr>
            <p:ph type="subTitle" idx="7"/>
          </p:nvPr>
        </p:nvSpPr>
        <p:spPr>
          <a:xfrm>
            <a:off x="7393735" y="5030733"/>
            <a:ext cx="3158400" cy="11020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dk1"/>
              </a:buClr>
              <a:buSzPts val="1800"/>
              <a:buFont typeface="Happy Monkey"/>
              <a:buNone/>
              <a:defRPr sz="2133">
                <a:solidFill>
                  <a:schemeClr val="dk1"/>
                </a:solidFill>
                <a:latin typeface="Mallanna"/>
                <a:ea typeface="Mallanna"/>
                <a:cs typeface="Mallanna"/>
                <a:sym typeface="Mallanna"/>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6264833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4"/>
        <p:cNvGrpSpPr/>
        <p:nvPr/>
      </p:nvGrpSpPr>
      <p:grpSpPr>
        <a:xfrm>
          <a:off x="0" y="0"/>
          <a:ext cx="0" cy="0"/>
          <a:chOff x="0" y="0"/>
          <a:chExt cx="0" cy="0"/>
        </a:xfrm>
      </p:grpSpPr>
      <p:grpSp>
        <p:nvGrpSpPr>
          <p:cNvPr id="85" name="Google Shape;85;p8"/>
          <p:cNvGrpSpPr/>
          <p:nvPr/>
        </p:nvGrpSpPr>
        <p:grpSpPr>
          <a:xfrm>
            <a:off x="195664" y="-8244"/>
            <a:ext cx="11996565" cy="6860259"/>
            <a:chOff x="146748" y="-6183"/>
            <a:chExt cx="8997424" cy="5145194"/>
          </a:xfrm>
        </p:grpSpPr>
        <p:grpSp>
          <p:nvGrpSpPr>
            <p:cNvPr id="86" name="Google Shape;86;p8"/>
            <p:cNvGrpSpPr/>
            <p:nvPr/>
          </p:nvGrpSpPr>
          <p:grpSpPr>
            <a:xfrm>
              <a:off x="146748" y="2541651"/>
              <a:ext cx="8997424" cy="2597361"/>
              <a:chOff x="1213475" y="1281350"/>
              <a:chExt cx="3125625" cy="902300"/>
            </a:xfrm>
          </p:grpSpPr>
          <p:sp>
            <p:nvSpPr>
              <p:cNvPr id="87" name="Google Shape;87;p8"/>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8"/>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9" name="Google Shape;89;p8"/>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0" name="Google Shape;90;p8"/>
          <p:cNvSpPr txBox="1">
            <a:spLocks noGrp="1"/>
          </p:cNvSpPr>
          <p:nvPr>
            <p:ph type="subTitle" idx="1"/>
          </p:nvPr>
        </p:nvSpPr>
        <p:spPr>
          <a:xfrm>
            <a:off x="960000" y="2085667"/>
            <a:ext cx="6701600" cy="1343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800"/>
              <a:buFont typeface="Happy Monkey"/>
              <a:buNone/>
              <a:defRPr sz="2800">
                <a:solidFill>
                  <a:schemeClr val="dk1"/>
                </a:solidFill>
                <a:latin typeface="Mallanna"/>
                <a:ea typeface="Mallanna"/>
                <a:cs typeface="Mallanna"/>
                <a:sym typeface="Mallanna"/>
              </a:defRPr>
            </a:lvl1pPr>
            <a:lvl2pPr lvl="1" rtl="0">
              <a:lnSpc>
                <a:spcPct val="100000"/>
              </a:lnSpc>
              <a:spcBef>
                <a:spcPts val="0"/>
              </a:spcBef>
              <a:spcAft>
                <a:spcPts val="0"/>
              </a:spcAft>
              <a:buSzPts val="1800"/>
              <a:buNone/>
              <a:defRPr sz="2400"/>
            </a:lvl2pPr>
            <a:lvl3pPr lvl="2" rtl="0">
              <a:lnSpc>
                <a:spcPct val="100000"/>
              </a:lnSpc>
              <a:spcBef>
                <a:spcPts val="0"/>
              </a:spcBef>
              <a:spcAft>
                <a:spcPts val="0"/>
              </a:spcAft>
              <a:buSzPts val="1800"/>
              <a:buNone/>
              <a:defRPr sz="2400"/>
            </a:lvl3pPr>
            <a:lvl4pPr lvl="3" rtl="0">
              <a:lnSpc>
                <a:spcPct val="100000"/>
              </a:lnSpc>
              <a:spcBef>
                <a:spcPts val="0"/>
              </a:spcBef>
              <a:spcAft>
                <a:spcPts val="0"/>
              </a:spcAft>
              <a:buSzPts val="1800"/>
              <a:buNone/>
              <a:defRPr sz="2400"/>
            </a:lvl4pPr>
            <a:lvl5pPr lvl="4" rtl="0">
              <a:lnSpc>
                <a:spcPct val="100000"/>
              </a:lnSpc>
              <a:spcBef>
                <a:spcPts val="0"/>
              </a:spcBef>
              <a:spcAft>
                <a:spcPts val="0"/>
              </a:spcAft>
              <a:buSzPts val="1800"/>
              <a:buNone/>
              <a:defRPr sz="2400"/>
            </a:lvl5pPr>
            <a:lvl6pPr lvl="5" rtl="0">
              <a:lnSpc>
                <a:spcPct val="100000"/>
              </a:lnSpc>
              <a:spcBef>
                <a:spcPts val="0"/>
              </a:spcBef>
              <a:spcAft>
                <a:spcPts val="0"/>
              </a:spcAft>
              <a:buSzPts val="1800"/>
              <a:buNone/>
              <a:defRPr sz="2400"/>
            </a:lvl6pPr>
            <a:lvl7pPr lvl="6" rtl="0">
              <a:lnSpc>
                <a:spcPct val="100000"/>
              </a:lnSpc>
              <a:spcBef>
                <a:spcPts val="0"/>
              </a:spcBef>
              <a:spcAft>
                <a:spcPts val="0"/>
              </a:spcAft>
              <a:buSzPts val="1800"/>
              <a:buNone/>
              <a:defRPr sz="2400"/>
            </a:lvl7pPr>
            <a:lvl8pPr lvl="7" rtl="0">
              <a:lnSpc>
                <a:spcPct val="100000"/>
              </a:lnSpc>
              <a:spcBef>
                <a:spcPts val="0"/>
              </a:spcBef>
              <a:spcAft>
                <a:spcPts val="0"/>
              </a:spcAft>
              <a:buSzPts val="1800"/>
              <a:buNone/>
              <a:defRPr sz="2400"/>
            </a:lvl8pPr>
            <a:lvl9pPr lvl="8" rtl="0">
              <a:lnSpc>
                <a:spcPct val="100000"/>
              </a:lnSpc>
              <a:spcBef>
                <a:spcPts val="0"/>
              </a:spcBef>
              <a:spcAft>
                <a:spcPts val="0"/>
              </a:spcAft>
              <a:buSzPts val="1800"/>
              <a:buNone/>
              <a:defRPr sz="2400"/>
            </a:lvl9pPr>
          </a:lstStyle>
          <a:p>
            <a:endParaRPr/>
          </a:p>
        </p:txBody>
      </p:sp>
      <p:sp>
        <p:nvSpPr>
          <p:cNvPr id="91" name="Google Shape;91;p8"/>
          <p:cNvSpPr txBox="1">
            <a:spLocks noGrp="1"/>
          </p:cNvSpPr>
          <p:nvPr>
            <p:ph type="title"/>
          </p:nvPr>
        </p:nvSpPr>
        <p:spPr>
          <a:xfrm>
            <a:off x="960205" y="3642333"/>
            <a:ext cx="6701600" cy="80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933" b="1">
                <a:solidFill>
                  <a:srgbClr val="EA8C6D"/>
                </a:solidFill>
                <a:latin typeface="Amatic SC"/>
                <a:ea typeface="Amatic SC"/>
                <a:cs typeface="Amatic SC"/>
                <a:sym typeface="Amatic SC"/>
              </a:defRPr>
            </a:lvl1pPr>
            <a:lvl2pPr lvl="1" rtl="0">
              <a:spcBef>
                <a:spcPts val="0"/>
              </a:spcBef>
              <a:spcAft>
                <a:spcPts val="0"/>
              </a:spcAft>
              <a:buNone/>
              <a:defRPr sz="2933" b="1">
                <a:solidFill>
                  <a:srgbClr val="EA8C6D"/>
                </a:solidFill>
                <a:latin typeface="Amatic SC"/>
                <a:ea typeface="Amatic SC"/>
                <a:cs typeface="Amatic SC"/>
                <a:sym typeface="Amatic SC"/>
              </a:defRPr>
            </a:lvl2pPr>
            <a:lvl3pPr lvl="2" rtl="0">
              <a:spcBef>
                <a:spcPts val="0"/>
              </a:spcBef>
              <a:spcAft>
                <a:spcPts val="0"/>
              </a:spcAft>
              <a:buNone/>
              <a:defRPr sz="2933" b="1">
                <a:solidFill>
                  <a:srgbClr val="EA8C6D"/>
                </a:solidFill>
                <a:latin typeface="Amatic SC"/>
                <a:ea typeface="Amatic SC"/>
                <a:cs typeface="Amatic SC"/>
                <a:sym typeface="Amatic SC"/>
              </a:defRPr>
            </a:lvl3pPr>
            <a:lvl4pPr lvl="3" rtl="0">
              <a:spcBef>
                <a:spcPts val="0"/>
              </a:spcBef>
              <a:spcAft>
                <a:spcPts val="0"/>
              </a:spcAft>
              <a:buNone/>
              <a:defRPr sz="2933" b="1">
                <a:solidFill>
                  <a:srgbClr val="EA8C6D"/>
                </a:solidFill>
                <a:latin typeface="Amatic SC"/>
                <a:ea typeface="Amatic SC"/>
                <a:cs typeface="Amatic SC"/>
                <a:sym typeface="Amatic SC"/>
              </a:defRPr>
            </a:lvl4pPr>
            <a:lvl5pPr lvl="4" rtl="0">
              <a:spcBef>
                <a:spcPts val="0"/>
              </a:spcBef>
              <a:spcAft>
                <a:spcPts val="0"/>
              </a:spcAft>
              <a:buNone/>
              <a:defRPr sz="2933" b="1">
                <a:solidFill>
                  <a:srgbClr val="EA8C6D"/>
                </a:solidFill>
                <a:latin typeface="Amatic SC"/>
                <a:ea typeface="Amatic SC"/>
                <a:cs typeface="Amatic SC"/>
                <a:sym typeface="Amatic SC"/>
              </a:defRPr>
            </a:lvl5pPr>
            <a:lvl6pPr lvl="5" rtl="0">
              <a:spcBef>
                <a:spcPts val="0"/>
              </a:spcBef>
              <a:spcAft>
                <a:spcPts val="0"/>
              </a:spcAft>
              <a:buNone/>
              <a:defRPr sz="2933" b="1">
                <a:solidFill>
                  <a:srgbClr val="EA8C6D"/>
                </a:solidFill>
                <a:latin typeface="Amatic SC"/>
                <a:ea typeface="Amatic SC"/>
                <a:cs typeface="Amatic SC"/>
                <a:sym typeface="Amatic SC"/>
              </a:defRPr>
            </a:lvl6pPr>
            <a:lvl7pPr lvl="6" rtl="0">
              <a:spcBef>
                <a:spcPts val="0"/>
              </a:spcBef>
              <a:spcAft>
                <a:spcPts val="0"/>
              </a:spcAft>
              <a:buNone/>
              <a:defRPr sz="2933" b="1">
                <a:solidFill>
                  <a:srgbClr val="EA8C6D"/>
                </a:solidFill>
                <a:latin typeface="Amatic SC"/>
                <a:ea typeface="Amatic SC"/>
                <a:cs typeface="Amatic SC"/>
                <a:sym typeface="Amatic SC"/>
              </a:defRPr>
            </a:lvl7pPr>
            <a:lvl8pPr lvl="7" rtl="0">
              <a:spcBef>
                <a:spcPts val="0"/>
              </a:spcBef>
              <a:spcAft>
                <a:spcPts val="0"/>
              </a:spcAft>
              <a:buNone/>
              <a:defRPr sz="2933" b="1">
                <a:solidFill>
                  <a:srgbClr val="EA8C6D"/>
                </a:solidFill>
                <a:latin typeface="Amatic SC"/>
                <a:ea typeface="Amatic SC"/>
                <a:cs typeface="Amatic SC"/>
                <a:sym typeface="Amatic SC"/>
              </a:defRPr>
            </a:lvl8pPr>
            <a:lvl9pPr lvl="8" rtl="0">
              <a:spcBef>
                <a:spcPts val="0"/>
              </a:spcBef>
              <a:spcAft>
                <a:spcPts val="0"/>
              </a:spcAft>
              <a:buNone/>
              <a:defRPr sz="2933" b="1">
                <a:solidFill>
                  <a:srgbClr val="EA8C6D"/>
                </a:solidFill>
                <a:latin typeface="Amatic SC"/>
                <a:ea typeface="Amatic SC"/>
                <a:cs typeface="Amatic SC"/>
                <a:sym typeface="Amatic SC"/>
              </a:defRPr>
            </a:lvl9pPr>
          </a:lstStyle>
          <a:p>
            <a:endParaRPr/>
          </a:p>
        </p:txBody>
      </p:sp>
    </p:spTree>
    <p:extLst>
      <p:ext uri="{BB962C8B-B14F-4D97-AF65-F5344CB8AC3E}">
        <p14:creationId xmlns:p14="http://schemas.microsoft.com/office/powerpoint/2010/main" val="24446588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92"/>
        <p:cNvGrpSpPr/>
        <p:nvPr/>
      </p:nvGrpSpPr>
      <p:grpSpPr>
        <a:xfrm>
          <a:off x="0" y="0"/>
          <a:ext cx="0" cy="0"/>
          <a:chOff x="0" y="0"/>
          <a:chExt cx="0" cy="0"/>
        </a:xfrm>
      </p:grpSpPr>
      <p:grpSp>
        <p:nvGrpSpPr>
          <p:cNvPr id="93" name="Google Shape;93;p9"/>
          <p:cNvGrpSpPr/>
          <p:nvPr/>
        </p:nvGrpSpPr>
        <p:grpSpPr>
          <a:xfrm>
            <a:off x="5" y="-100"/>
            <a:ext cx="12584296" cy="6858087"/>
            <a:chOff x="4" y="-75"/>
            <a:chExt cx="9438222" cy="5143565"/>
          </a:xfrm>
        </p:grpSpPr>
        <p:grpSp>
          <p:nvGrpSpPr>
            <p:cNvPr id="94" name="Google Shape;94;p9"/>
            <p:cNvGrpSpPr/>
            <p:nvPr/>
          </p:nvGrpSpPr>
          <p:grpSpPr>
            <a:xfrm>
              <a:off x="4" y="2520635"/>
              <a:ext cx="3576210" cy="2622855"/>
              <a:chOff x="529875" y="3526025"/>
              <a:chExt cx="1175225" cy="808475"/>
            </a:xfrm>
          </p:grpSpPr>
          <p:sp>
            <p:nvSpPr>
              <p:cNvPr id="95" name="Google Shape;95;p9"/>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9"/>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9"/>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9"/>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9"/>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9"/>
            <p:cNvGrpSpPr/>
            <p:nvPr/>
          </p:nvGrpSpPr>
          <p:grpSpPr>
            <a:xfrm flipH="1">
              <a:off x="6639163" y="-75"/>
              <a:ext cx="2799062" cy="1335692"/>
              <a:chOff x="5055440" y="2771848"/>
              <a:chExt cx="1595725" cy="761425"/>
            </a:xfrm>
          </p:grpSpPr>
          <p:sp>
            <p:nvSpPr>
              <p:cNvPr id="101" name="Google Shape;101;p9"/>
              <p:cNvSpPr/>
              <p:nvPr/>
            </p:nvSpPr>
            <p:spPr>
              <a:xfrm>
                <a:off x="5055440" y="2771848"/>
                <a:ext cx="131322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9"/>
              <p:cNvSpPr/>
              <p:nvPr/>
            </p:nvSpPr>
            <p:spPr>
              <a:xfrm>
                <a:off x="5055440" y="2771848"/>
                <a:ext cx="1595725"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3" name="Google Shape;103;p9"/>
          <p:cNvSpPr txBox="1">
            <a:spLocks noGrp="1"/>
          </p:cNvSpPr>
          <p:nvPr>
            <p:ph type="title"/>
          </p:nvPr>
        </p:nvSpPr>
        <p:spPr>
          <a:xfrm>
            <a:off x="1969300" y="2790367"/>
            <a:ext cx="3134400" cy="5472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lt1"/>
              </a:buClr>
              <a:buSzPts val="3300"/>
              <a:buNone/>
              <a:defRPr sz="4000" b="1">
                <a:solidFill>
                  <a:schemeClr val="lt1"/>
                </a:solidFill>
              </a:defRPr>
            </a:lvl1pPr>
            <a:lvl2pPr lvl="1" algn="ctr" rtl="0">
              <a:spcBef>
                <a:spcPts val="0"/>
              </a:spcBef>
              <a:spcAft>
                <a:spcPts val="0"/>
              </a:spcAft>
              <a:buClr>
                <a:schemeClr val="lt1"/>
              </a:buClr>
              <a:buSzPts val="2800"/>
              <a:buNone/>
              <a:defRPr b="1">
                <a:solidFill>
                  <a:schemeClr val="lt1"/>
                </a:solidFill>
              </a:defRPr>
            </a:lvl2pPr>
            <a:lvl3pPr lvl="2" algn="ctr" rtl="0">
              <a:spcBef>
                <a:spcPts val="0"/>
              </a:spcBef>
              <a:spcAft>
                <a:spcPts val="0"/>
              </a:spcAft>
              <a:buClr>
                <a:schemeClr val="lt1"/>
              </a:buClr>
              <a:buSzPts val="2800"/>
              <a:buNone/>
              <a:defRPr b="1">
                <a:solidFill>
                  <a:schemeClr val="lt1"/>
                </a:solidFill>
              </a:defRPr>
            </a:lvl3pPr>
            <a:lvl4pPr lvl="3" algn="ctr" rtl="0">
              <a:spcBef>
                <a:spcPts val="0"/>
              </a:spcBef>
              <a:spcAft>
                <a:spcPts val="0"/>
              </a:spcAft>
              <a:buClr>
                <a:schemeClr val="lt1"/>
              </a:buClr>
              <a:buSzPts val="2800"/>
              <a:buNone/>
              <a:defRPr b="1">
                <a:solidFill>
                  <a:schemeClr val="lt1"/>
                </a:solidFill>
              </a:defRPr>
            </a:lvl4pPr>
            <a:lvl5pPr lvl="4" algn="ctr" rtl="0">
              <a:spcBef>
                <a:spcPts val="0"/>
              </a:spcBef>
              <a:spcAft>
                <a:spcPts val="0"/>
              </a:spcAft>
              <a:buClr>
                <a:schemeClr val="lt1"/>
              </a:buClr>
              <a:buSzPts val="2800"/>
              <a:buNone/>
              <a:defRPr b="1">
                <a:solidFill>
                  <a:schemeClr val="lt1"/>
                </a:solidFill>
              </a:defRPr>
            </a:lvl5pPr>
            <a:lvl6pPr lvl="5" algn="ctr" rtl="0">
              <a:spcBef>
                <a:spcPts val="0"/>
              </a:spcBef>
              <a:spcAft>
                <a:spcPts val="0"/>
              </a:spcAft>
              <a:buClr>
                <a:schemeClr val="lt1"/>
              </a:buClr>
              <a:buSzPts val="2800"/>
              <a:buNone/>
              <a:defRPr b="1">
                <a:solidFill>
                  <a:schemeClr val="lt1"/>
                </a:solidFill>
              </a:defRPr>
            </a:lvl6pPr>
            <a:lvl7pPr lvl="6" algn="ctr" rtl="0">
              <a:spcBef>
                <a:spcPts val="0"/>
              </a:spcBef>
              <a:spcAft>
                <a:spcPts val="0"/>
              </a:spcAft>
              <a:buClr>
                <a:schemeClr val="lt1"/>
              </a:buClr>
              <a:buSzPts val="2800"/>
              <a:buNone/>
              <a:defRPr b="1">
                <a:solidFill>
                  <a:schemeClr val="lt1"/>
                </a:solidFill>
              </a:defRPr>
            </a:lvl7pPr>
            <a:lvl8pPr lvl="7" algn="ctr" rtl="0">
              <a:spcBef>
                <a:spcPts val="0"/>
              </a:spcBef>
              <a:spcAft>
                <a:spcPts val="0"/>
              </a:spcAft>
              <a:buClr>
                <a:schemeClr val="lt1"/>
              </a:buClr>
              <a:buSzPts val="2800"/>
              <a:buNone/>
              <a:defRPr b="1">
                <a:solidFill>
                  <a:schemeClr val="lt1"/>
                </a:solidFill>
              </a:defRPr>
            </a:lvl8pPr>
            <a:lvl9pPr lvl="8" algn="ctr" rtl="0">
              <a:spcBef>
                <a:spcPts val="0"/>
              </a:spcBef>
              <a:spcAft>
                <a:spcPts val="0"/>
              </a:spcAft>
              <a:buClr>
                <a:schemeClr val="lt1"/>
              </a:buClr>
              <a:buSzPts val="2800"/>
              <a:buNone/>
              <a:defRPr b="1">
                <a:solidFill>
                  <a:schemeClr val="lt1"/>
                </a:solidFill>
              </a:defRPr>
            </a:lvl9pPr>
          </a:lstStyle>
          <a:p>
            <a:endParaRPr/>
          </a:p>
        </p:txBody>
      </p:sp>
      <p:sp>
        <p:nvSpPr>
          <p:cNvPr id="104" name="Google Shape;104;p9"/>
          <p:cNvSpPr txBox="1">
            <a:spLocks noGrp="1"/>
          </p:cNvSpPr>
          <p:nvPr>
            <p:ph type="subTitle" idx="1"/>
          </p:nvPr>
        </p:nvSpPr>
        <p:spPr>
          <a:xfrm>
            <a:off x="1969300" y="3427945"/>
            <a:ext cx="3134400" cy="162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lt1"/>
              </a:buClr>
              <a:buSzPts val="1200"/>
              <a:buFont typeface="Happy Monkey"/>
              <a:buNone/>
              <a:defRPr sz="2133">
                <a:solidFill>
                  <a:schemeClr val="lt1"/>
                </a:solidFill>
              </a:defRPr>
            </a:lvl1pPr>
            <a:lvl2pPr lvl="1" algn="ctr" rtl="0">
              <a:lnSpc>
                <a:spcPct val="100000"/>
              </a:lnSpc>
              <a:spcBef>
                <a:spcPts val="0"/>
              </a:spcBef>
              <a:spcAft>
                <a:spcPts val="0"/>
              </a:spcAft>
              <a:buClr>
                <a:schemeClr val="lt1"/>
              </a:buClr>
              <a:buSzPts val="2800"/>
              <a:buNone/>
              <a:defRPr sz="3733">
                <a:solidFill>
                  <a:schemeClr val="lt1"/>
                </a:solidFill>
              </a:defRPr>
            </a:lvl2pPr>
            <a:lvl3pPr lvl="2" algn="ctr" rtl="0">
              <a:lnSpc>
                <a:spcPct val="100000"/>
              </a:lnSpc>
              <a:spcBef>
                <a:spcPts val="0"/>
              </a:spcBef>
              <a:spcAft>
                <a:spcPts val="0"/>
              </a:spcAft>
              <a:buClr>
                <a:schemeClr val="lt1"/>
              </a:buClr>
              <a:buSzPts val="2800"/>
              <a:buNone/>
              <a:defRPr sz="3733">
                <a:solidFill>
                  <a:schemeClr val="lt1"/>
                </a:solidFill>
              </a:defRPr>
            </a:lvl3pPr>
            <a:lvl4pPr lvl="3" algn="ctr" rtl="0">
              <a:lnSpc>
                <a:spcPct val="100000"/>
              </a:lnSpc>
              <a:spcBef>
                <a:spcPts val="0"/>
              </a:spcBef>
              <a:spcAft>
                <a:spcPts val="0"/>
              </a:spcAft>
              <a:buClr>
                <a:schemeClr val="lt1"/>
              </a:buClr>
              <a:buSzPts val="2800"/>
              <a:buNone/>
              <a:defRPr sz="3733">
                <a:solidFill>
                  <a:schemeClr val="lt1"/>
                </a:solidFill>
              </a:defRPr>
            </a:lvl4pPr>
            <a:lvl5pPr lvl="4" algn="ctr" rtl="0">
              <a:lnSpc>
                <a:spcPct val="100000"/>
              </a:lnSpc>
              <a:spcBef>
                <a:spcPts val="0"/>
              </a:spcBef>
              <a:spcAft>
                <a:spcPts val="0"/>
              </a:spcAft>
              <a:buClr>
                <a:schemeClr val="lt1"/>
              </a:buClr>
              <a:buSzPts val="2800"/>
              <a:buNone/>
              <a:defRPr sz="3733">
                <a:solidFill>
                  <a:schemeClr val="lt1"/>
                </a:solidFill>
              </a:defRPr>
            </a:lvl5pPr>
            <a:lvl6pPr lvl="5" algn="ctr" rtl="0">
              <a:lnSpc>
                <a:spcPct val="100000"/>
              </a:lnSpc>
              <a:spcBef>
                <a:spcPts val="0"/>
              </a:spcBef>
              <a:spcAft>
                <a:spcPts val="0"/>
              </a:spcAft>
              <a:buClr>
                <a:schemeClr val="lt1"/>
              </a:buClr>
              <a:buSzPts val="2800"/>
              <a:buNone/>
              <a:defRPr sz="3733">
                <a:solidFill>
                  <a:schemeClr val="lt1"/>
                </a:solidFill>
              </a:defRPr>
            </a:lvl6pPr>
            <a:lvl7pPr lvl="6" algn="ctr" rtl="0">
              <a:lnSpc>
                <a:spcPct val="100000"/>
              </a:lnSpc>
              <a:spcBef>
                <a:spcPts val="0"/>
              </a:spcBef>
              <a:spcAft>
                <a:spcPts val="0"/>
              </a:spcAft>
              <a:buClr>
                <a:schemeClr val="lt1"/>
              </a:buClr>
              <a:buSzPts val="2800"/>
              <a:buNone/>
              <a:defRPr sz="3733">
                <a:solidFill>
                  <a:schemeClr val="lt1"/>
                </a:solidFill>
              </a:defRPr>
            </a:lvl7pPr>
            <a:lvl8pPr lvl="7" algn="ctr" rtl="0">
              <a:lnSpc>
                <a:spcPct val="100000"/>
              </a:lnSpc>
              <a:spcBef>
                <a:spcPts val="0"/>
              </a:spcBef>
              <a:spcAft>
                <a:spcPts val="0"/>
              </a:spcAft>
              <a:buClr>
                <a:schemeClr val="lt1"/>
              </a:buClr>
              <a:buSzPts val="2800"/>
              <a:buNone/>
              <a:defRPr sz="3733">
                <a:solidFill>
                  <a:schemeClr val="lt1"/>
                </a:solidFill>
              </a:defRPr>
            </a:lvl8pPr>
            <a:lvl9pPr lvl="8" algn="ctr" rtl="0">
              <a:lnSpc>
                <a:spcPct val="100000"/>
              </a:lnSpc>
              <a:spcBef>
                <a:spcPts val="0"/>
              </a:spcBef>
              <a:spcAft>
                <a:spcPts val="0"/>
              </a:spcAft>
              <a:buClr>
                <a:schemeClr val="lt1"/>
              </a:buClr>
              <a:buSzPts val="2800"/>
              <a:buNone/>
              <a:defRPr sz="3733">
                <a:solidFill>
                  <a:schemeClr val="lt1"/>
                </a:solidFill>
              </a:defRPr>
            </a:lvl9pPr>
          </a:lstStyle>
          <a:p>
            <a:endParaRPr/>
          </a:p>
        </p:txBody>
      </p:sp>
      <p:sp>
        <p:nvSpPr>
          <p:cNvPr id="105" name="Google Shape;105;p9"/>
          <p:cNvSpPr txBox="1">
            <a:spLocks noGrp="1"/>
          </p:cNvSpPr>
          <p:nvPr>
            <p:ph type="title" idx="2"/>
          </p:nvPr>
        </p:nvSpPr>
        <p:spPr>
          <a:xfrm>
            <a:off x="7088300" y="2790367"/>
            <a:ext cx="3134400" cy="5472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lt1"/>
              </a:buClr>
              <a:buSzPts val="3300"/>
              <a:buNone/>
              <a:defRPr sz="4000" b="1">
                <a:solidFill>
                  <a:schemeClr val="lt1"/>
                </a:solidFill>
              </a:defRPr>
            </a:lvl1pPr>
            <a:lvl2pPr lvl="1" algn="ctr" rtl="0">
              <a:spcBef>
                <a:spcPts val="0"/>
              </a:spcBef>
              <a:spcAft>
                <a:spcPts val="0"/>
              </a:spcAft>
              <a:buClr>
                <a:schemeClr val="lt1"/>
              </a:buClr>
              <a:buSzPts val="2800"/>
              <a:buNone/>
              <a:defRPr b="1">
                <a:solidFill>
                  <a:schemeClr val="lt1"/>
                </a:solidFill>
              </a:defRPr>
            </a:lvl2pPr>
            <a:lvl3pPr lvl="2" algn="ctr" rtl="0">
              <a:spcBef>
                <a:spcPts val="0"/>
              </a:spcBef>
              <a:spcAft>
                <a:spcPts val="0"/>
              </a:spcAft>
              <a:buClr>
                <a:schemeClr val="lt1"/>
              </a:buClr>
              <a:buSzPts val="2800"/>
              <a:buNone/>
              <a:defRPr b="1">
                <a:solidFill>
                  <a:schemeClr val="lt1"/>
                </a:solidFill>
              </a:defRPr>
            </a:lvl3pPr>
            <a:lvl4pPr lvl="3" algn="ctr" rtl="0">
              <a:spcBef>
                <a:spcPts val="0"/>
              </a:spcBef>
              <a:spcAft>
                <a:spcPts val="0"/>
              </a:spcAft>
              <a:buClr>
                <a:schemeClr val="lt1"/>
              </a:buClr>
              <a:buSzPts val="2800"/>
              <a:buNone/>
              <a:defRPr b="1">
                <a:solidFill>
                  <a:schemeClr val="lt1"/>
                </a:solidFill>
              </a:defRPr>
            </a:lvl4pPr>
            <a:lvl5pPr lvl="4" algn="ctr" rtl="0">
              <a:spcBef>
                <a:spcPts val="0"/>
              </a:spcBef>
              <a:spcAft>
                <a:spcPts val="0"/>
              </a:spcAft>
              <a:buClr>
                <a:schemeClr val="lt1"/>
              </a:buClr>
              <a:buSzPts val="2800"/>
              <a:buNone/>
              <a:defRPr b="1">
                <a:solidFill>
                  <a:schemeClr val="lt1"/>
                </a:solidFill>
              </a:defRPr>
            </a:lvl5pPr>
            <a:lvl6pPr lvl="5" algn="ctr" rtl="0">
              <a:spcBef>
                <a:spcPts val="0"/>
              </a:spcBef>
              <a:spcAft>
                <a:spcPts val="0"/>
              </a:spcAft>
              <a:buClr>
                <a:schemeClr val="lt1"/>
              </a:buClr>
              <a:buSzPts val="2800"/>
              <a:buNone/>
              <a:defRPr b="1">
                <a:solidFill>
                  <a:schemeClr val="lt1"/>
                </a:solidFill>
              </a:defRPr>
            </a:lvl6pPr>
            <a:lvl7pPr lvl="6" algn="ctr" rtl="0">
              <a:spcBef>
                <a:spcPts val="0"/>
              </a:spcBef>
              <a:spcAft>
                <a:spcPts val="0"/>
              </a:spcAft>
              <a:buClr>
                <a:schemeClr val="lt1"/>
              </a:buClr>
              <a:buSzPts val="2800"/>
              <a:buNone/>
              <a:defRPr b="1">
                <a:solidFill>
                  <a:schemeClr val="lt1"/>
                </a:solidFill>
              </a:defRPr>
            </a:lvl7pPr>
            <a:lvl8pPr lvl="7" algn="ctr" rtl="0">
              <a:spcBef>
                <a:spcPts val="0"/>
              </a:spcBef>
              <a:spcAft>
                <a:spcPts val="0"/>
              </a:spcAft>
              <a:buClr>
                <a:schemeClr val="lt1"/>
              </a:buClr>
              <a:buSzPts val="2800"/>
              <a:buNone/>
              <a:defRPr b="1">
                <a:solidFill>
                  <a:schemeClr val="lt1"/>
                </a:solidFill>
              </a:defRPr>
            </a:lvl8pPr>
            <a:lvl9pPr lvl="8" algn="ctr" rtl="0">
              <a:spcBef>
                <a:spcPts val="0"/>
              </a:spcBef>
              <a:spcAft>
                <a:spcPts val="0"/>
              </a:spcAft>
              <a:buClr>
                <a:schemeClr val="lt1"/>
              </a:buClr>
              <a:buSzPts val="2800"/>
              <a:buNone/>
              <a:defRPr b="1">
                <a:solidFill>
                  <a:schemeClr val="lt1"/>
                </a:solidFill>
              </a:defRPr>
            </a:lvl9pPr>
          </a:lstStyle>
          <a:p>
            <a:endParaRPr/>
          </a:p>
        </p:txBody>
      </p:sp>
      <p:sp>
        <p:nvSpPr>
          <p:cNvPr id="106" name="Google Shape;106;p9"/>
          <p:cNvSpPr txBox="1">
            <a:spLocks noGrp="1"/>
          </p:cNvSpPr>
          <p:nvPr>
            <p:ph type="subTitle" idx="3"/>
          </p:nvPr>
        </p:nvSpPr>
        <p:spPr>
          <a:xfrm>
            <a:off x="7088300" y="3427945"/>
            <a:ext cx="3134400" cy="162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lt1"/>
              </a:buClr>
              <a:buSzPts val="1200"/>
              <a:buFont typeface="Happy Monkey"/>
              <a:buNone/>
              <a:defRPr sz="2133">
                <a:solidFill>
                  <a:schemeClr val="lt1"/>
                </a:solidFill>
              </a:defRPr>
            </a:lvl1pPr>
            <a:lvl2pPr lvl="1" algn="ctr" rtl="0">
              <a:lnSpc>
                <a:spcPct val="100000"/>
              </a:lnSpc>
              <a:spcBef>
                <a:spcPts val="0"/>
              </a:spcBef>
              <a:spcAft>
                <a:spcPts val="0"/>
              </a:spcAft>
              <a:buClr>
                <a:schemeClr val="lt1"/>
              </a:buClr>
              <a:buSzPts val="2800"/>
              <a:buNone/>
              <a:defRPr sz="3733">
                <a:solidFill>
                  <a:schemeClr val="lt1"/>
                </a:solidFill>
              </a:defRPr>
            </a:lvl2pPr>
            <a:lvl3pPr lvl="2" algn="ctr" rtl="0">
              <a:lnSpc>
                <a:spcPct val="100000"/>
              </a:lnSpc>
              <a:spcBef>
                <a:spcPts val="0"/>
              </a:spcBef>
              <a:spcAft>
                <a:spcPts val="0"/>
              </a:spcAft>
              <a:buClr>
                <a:schemeClr val="lt1"/>
              </a:buClr>
              <a:buSzPts val="2800"/>
              <a:buNone/>
              <a:defRPr sz="3733">
                <a:solidFill>
                  <a:schemeClr val="lt1"/>
                </a:solidFill>
              </a:defRPr>
            </a:lvl3pPr>
            <a:lvl4pPr lvl="3" algn="ctr" rtl="0">
              <a:lnSpc>
                <a:spcPct val="100000"/>
              </a:lnSpc>
              <a:spcBef>
                <a:spcPts val="0"/>
              </a:spcBef>
              <a:spcAft>
                <a:spcPts val="0"/>
              </a:spcAft>
              <a:buClr>
                <a:schemeClr val="lt1"/>
              </a:buClr>
              <a:buSzPts val="2800"/>
              <a:buNone/>
              <a:defRPr sz="3733">
                <a:solidFill>
                  <a:schemeClr val="lt1"/>
                </a:solidFill>
              </a:defRPr>
            </a:lvl4pPr>
            <a:lvl5pPr lvl="4" algn="ctr" rtl="0">
              <a:lnSpc>
                <a:spcPct val="100000"/>
              </a:lnSpc>
              <a:spcBef>
                <a:spcPts val="0"/>
              </a:spcBef>
              <a:spcAft>
                <a:spcPts val="0"/>
              </a:spcAft>
              <a:buClr>
                <a:schemeClr val="lt1"/>
              </a:buClr>
              <a:buSzPts val="2800"/>
              <a:buNone/>
              <a:defRPr sz="3733">
                <a:solidFill>
                  <a:schemeClr val="lt1"/>
                </a:solidFill>
              </a:defRPr>
            </a:lvl5pPr>
            <a:lvl6pPr lvl="5" algn="ctr" rtl="0">
              <a:lnSpc>
                <a:spcPct val="100000"/>
              </a:lnSpc>
              <a:spcBef>
                <a:spcPts val="0"/>
              </a:spcBef>
              <a:spcAft>
                <a:spcPts val="0"/>
              </a:spcAft>
              <a:buClr>
                <a:schemeClr val="lt1"/>
              </a:buClr>
              <a:buSzPts val="2800"/>
              <a:buNone/>
              <a:defRPr sz="3733">
                <a:solidFill>
                  <a:schemeClr val="lt1"/>
                </a:solidFill>
              </a:defRPr>
            </a:lvl6pPr>
            <a:lvl7pPr lvl="6" algn="ctr" rtl="0">
              <a:lnSpc>
                <a:spcPct val="100000"/>
              </a:lnSpc>
              <a:spcBef>
                <a:spcPts val="0"/>
              </a:spcBef>
              <a:spcAft>
                <a:spcPts val="0"/>
              </a:spcAft>
              <a:buClr>
                <a:schemeClr val="lt1"/>
              </a:buClr>
              <a:buSzPts val="2800"/>
              <a:buNone/>
              <a:defRPr sz="3733">
                <a:solidFill>
                  <a:schemeClr val="lt1"/>
                </a:solidFill>
              </a:defRPr>
            </a:lvl7pPr>
            <a:lvl8pPr lvl="7" algn="ctr" rtl="0">
              <a:lnSpc>
                <a:spcPct val="100000"/>
              </a:lnSpc>
              <a:spcBef>
                <a:spcPts val="0"/>
              </a:spcBef>
              <a:spcAft>
                <a:spcPts val="0"/>
              </a:spcAft>
              <a:buClr>
                <a:schemeClr val="lt1"/>
              </a:buClr>
              <a:buSzPts val="2800"/>
              <a:buNone/>
              <a:defRPr sz="3733">
                <a:solidFill>
                  <a:schemeClr val="lt1"/>
                </a:solidFill>
              </a:defRPr>
            </a:lvl8pPr>
            <a:lvl9pPr lvl="8" algn="ctr" rtl="0">
              <a:lnSpc>
                <a:spcPct val="100000"/>
              </a:lnSpc>
              <a:spcBef>
                <a:spcPts val="0"/>
              </a:spcBef>
              <a:spcAft>
                <a:spcPts val="0"/>
              </a:spcAft>
              <a:buClr>
                <a:schemeClr val="lt1"/>
              </a:buClr>
              <a:buSzPts val="2800"/>
              <a:buNone/>
              <a:defRPr sz="3733">
                <a:solidFill>
                  <a:schemeClr val="lt1"/>
                </a:solidFill>
              </a:defRPr>
            </a:lvl9pPr>
          </a:lstStyle>
          <a:p>
            <a:endParaRPr/>
          </a:p>
        </p:txBody>
      </p:sp>
      <p:sp>
        <p:nvSpPr>
          <p:cNvPr id="107" name="Google Shape;107;p9"/>
          <p:cNvSpPr txBox="1">
            <a:spLocks noGrp="1"/>
          </p:cNvSpPr>
          <p:nvPr>
            <p:ph type="title" idx="4"/>
          </p:nvPr>
        </p:nvSpPr>
        <p:spPr>
          <a:xfrm>
            <a:off x="2687800" y="720000"/>
            <a:ext cx="6816400" cy="572800"/>
          </a:xfrm>
          <a:prstGeom prst="rect">
            <a:avLst/>
          </a:prstGeom>
        </p:spPr>
        <p:txBody>
          <a:bodyPr spcFirstLastPara="1" wrap="square" lIns="0" tIns="0" rIns="0" bIns="0" anchor="t" anchorCtr="0">
            <a:noAutofit/>
          </a:bodyPr>
          <a:lstStyle>
            <a:lvl1pPr lvl="0" algn="ctr" rtl="0">
              <a:spcBef>
                <a:spcPts val="0"/>
              </a:spcBef>
              <a:spcAft>
                <a:spcPts val="0"/>
              </a:spcAft>
              <a:buNone/>
              <a:defRPr sz="4667" b="1">
                <a:solidFill>
                  <a:srgbClr val="EA8C6D"/>
                </a:solidFill>
              </a:defRPr>
            </a:lvl1pPr>
            <a:lvl2pPr lvl="1" rtl="0">
              <a:spcBef>
                <a:spcPts val="0"/>
              </a:spcBef>
              <a:spcAft>
                <a:spcPts val="0"/>
              </a:spcAft>
              <a:buNone/>
              <a:defRPr sz="4667">
                <a:solidFill>
                  <a:srgbClr val="EA8C6D"/>
                </a:solidFill>
                <a:latin typeface="Mallanna"/>
                <a:ea typeface="Mallanna"/>
                <a:cs typeface="Mallanna"/>
                <a:sym typeface="Mallanna"/>
              </a:defRPr>
            </a:lvl2pPr>
            <a:lvl3pPr lvl="2" rtl="0">
              <a:spcBef>
                <a:spcPts val="0"/>
              </a:spcBef>
              <a:spcAft>
                <a:spcPts val="0"/>
              </a:spcAft>
              <a:buNone/>
              <a:defRPr sz="4667">
                <a:solidFill>
                  <a:srgbClr val="EA8C6D"/>
                </a:solidFill>
                <a:latin typeface="Mallanna"/>
                <a:ea typeface="Mallanna"/>
                <a:cs typeface="Mallanna"/>
                <a:sym typeface="Mallanna"/>
              </a:defRPr>
            </a:lvl3pPr>
            <a:lvl4pPr lvl="3" rtl="0">
              <a:spcBef>
                <a:spcPts val="0"/>
              </a:spcBef>
              <a:spcAft>
                <a:spcPts val="0"/>
              </a:spcAft>
              <a:buNone/>
              <a:defRPr sz="4667">
                <a:solidFill>
                  <a:srgbClr val="EA8C6D"/>
                </a:solidFill>
                <a:latin typeface="Mallanna"/>
                <a:ea typeface="Mallanna"/>
                <a:cs typeface="Mallanna"/>
                <a:sym typeface="Mallanna"/>
              </a:defRPr>
            </a:lvl4pPr>
            <a:lvl5pPr lvl="4" rtl="0">
              <a:spcBef>
                <a:spcPts val="0"/>
              </a:spcBef>
              <a:spcAft>
                <a:spcPts val="0"/>
              </a:spcAft>
              <a:buNone/>
              <a:defRPr sz="4667">
                <a:solidFill>
                  <a:srgbClr val="EA8C6D"/>
                </a:solidFill>
                <a:latin typeface="Mallanna"/>
                <a:ea typeface="Mallanna"/>
                <a:cs typeface="Mallanna"/>
                <a:sym typeface="Mallanna"/>
              </a:defRPr>
            </a:lvl5pPr>
            <a:lvl6pPr lvl="5" rtl="0">
              <a:spcBef>
                <a:spcPts val="0"/>
              </a:spcBef>
              <a:spcAft>
                <a:spcPts val="0"/>
              </a:spcAft>
              <a:buNone/>
              <a:defRPr sz="4667">
                <a:solidFill>
                  <a:srgbClr val="EA8C6D"/>
                </a:solidFill>
                <a:latin typeface="Mallanna"/>
                <a:ea typeface="Mallanna"/>
                <a:cs typeface="Mallanna"/>
                <a:sym typeface="Mallanna"/>
              </a:defRPr>
            </a:lvl6pPr>
            <a:lvl7pPr lvl="6" rtl="0">
              <a:spcBef>
                <a:spcPts val="0"/>
              </a:spcBef>
              <a:spcAft>
                <a:spcPts val="0"/>
              </a:spcAft>
              <a:buNone/>
              <a:defRPr sz="4667">
                <a:solidFill>
                  <a:srgbClr val="EA8C6D"/>
                </a:solidFill>
                <a:latin typeface="Mallanna"/>
                <a:ea typeface="Mallanna"/>
                <a:cs typeface="Mallanna"/>
                <a:sym typeface="Mallanna"/>
              </a:defRPr>
            </a:lvl7pPr>
            <a:lvl8pPr lvl="7" rtl="0">
              <a:spcBef>
                <a:spcPts val="0"/>
              </a:spcBef>
              <a:spcAft>
                <a:spcPts val="0"/>
              </a:spcAft>
              <a:buNone/>
              <a:defRPr sz="4667">
                <a:solidFill>
                  <a:srgbClr val="EA8C6D"/>
                </a:solidFill>
                <a:latin typeface="Mallanna"/>
                <a:ea typeface="Mallanna"/>
                <a:cs typeface="Mallanna"/>
                <a:sym typeface="Mallanna"/>
              </a:defRPr>
            </a:lvl8pPr>
            <a:lvl9pPr lvl="8" rtl="0">
              <a:spcBef>
                <a:spcPts val="0"/>
              </a:spcBef>
              <a:spcAft>
                <a:spcPts val="0"/>
              </a:spcAft>
              <a:buNone/>
              <a:defRPr sz="4667">
                <a:solidFill>
                  <a:srgbClr val="EA8C6D"/>
                </a:solidFill>
                <a:latin typeface="Mallanna"/>
                <a:ea typeface="Mallanna"/>
                <a:cs typeface="Mallanna"/>
                <a:sym typeface="Mallanna"/>
              </a:defRPr>
            </a:lvl9pPr>
          </a:lstStyle>
          <a:p>
            <a:endParaRPr/>
          </a:p>
        </p:txBody>
      </p:sp>
    </p:spTree>
    <p:extLst>
      <p:ext uri="{BB962C8B-B14F-4D97-AF65-F5344CB8AC3E}">
        <p14:creationId xmlns:p14="http://schemas.microsoft.com/office/powerpoint/2010/main" val="3833551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08"/>
        <p:cNvGrpSpPr/>
        <p:nvPr/>
      </p:nvGrpSpPr>
      <p:grpSpPr>
        <a:xfrm>
          <a:off x="0" y="0"/>
          <a:ext cx="0" cy="0"/>
          <a:chOff x="0" y="0"/>
          <a:chExt cx="0" cy="0"/>
        </a:xfrm>
      </p:grpSpPr>
      <p:grpSp>
        <p:nvGrpSpPr>
          <p:cNvPr id="109" name="Google Shape;109;p10"/>
          <p:cNvGrpSpPr/>
          <p:nvPr/>
        </p:nvGrpSpPr>
        <p:grpSpPr>
          <a:xfrm>
            <a:off x="-24326" y="-436243"/>
            <a:ext cx="12216327" cy="7296376"/>
            <a:chOff x="-18245" y="-327182"/>
            <a:chExt cx="9162245" cy="5472282"/>
          </a:xfrm>
        </p:grpSpPr>
        <p:sp>
          <p:nvSpPr>
            <p:cNvPr id="110" name="Google Shape;110;p10"/>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1" name="Google Shape;111;p10"/>
            <p:cNvGrpSpPr/>
            <p:nvPr/>
          </p:nvGrpSpPr>
          <p:grpSpPr>
            <a:xfrm>
              <a:off x="-18245" y="-327182"/>
              <a:ext cx="3085100" cy="2367692"/>
              <a:chOff x="2387100" y="3646800"/>
              <a:chExt cx="1386375" cy="956875"/>
            </a:xfrm>
          </p:grpSpPr>
          <p:sp>
            <p:nvSpPr>
              <p:cNvPr id="112" name="Google Shape;112;p10"/>
              <p:cNvSpPr/>
              <p:nvPr/>
            </p:nvSpPr>
            <p:spPr>
              <a:xfrm>
                <a:off x="2387100" y="4186725"/>
                <a:ext cx="122700" cy="91000"/>
              </a:xfrm>
              <a:custGeom>
                <a:avLst/>
                <a:gdLst/>
                <a:ahLst/>
                <a:cxnLst/>
                <a:rect l="l" t="t" r="r" b="b"/>
                <a:pathLst>
                  <a:path w="4908" h="3640" extrusionOk="0">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10"/>
              <p:cNvSpPr/>
              <p:nvPr/>
            </p:nvSpPr>
            <p:spPr>
              <a:xfrm>
                <a:off x="3596825" y="3646800"/>
                <a:ext cx="128325" cy="267625"/>
              </a:xfrm>
              <a:custGeom>
                <a:avLst/>
                <a:gdLst/>
                <a:ahLst/>
                <a:cxnLst/>
                <a:rect l="l" t="t" r="r" b="b"/>
                <a:pathLst>
                  <a:path w="5133" h="10705" extrusionOk="0">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0"/>
              <p:cNvSpPr/>
              <p:nvPr/>
            </p:nvSpPr>
            <p:spPr>
              <a:xfrm>
                <a:off x="2387100" y="3646800"/>
                <a:ext cx="128650" cy="202075"/>
              </a:xfrm>
              <a:custGeom>
                <a:avLst/>
                <a:gdLst/>
                <a:ahLst/>
                <a:cxnLst/>
                <a:rect l="l" t="t" r="r" b="b"/>
                <a:pathLst>
                  <a:path w="5146" h="8083" extrusionOk="0">
                    <a:moveTo>
                      <a:pt x="1" y="1"/>
                    </a:moveTo>
                    <a:lnTo>
                      <a:pt x="1" y="8082"/>
                    </a:lnTo>
                    <a:cubicBezTo>
                      <a:pt x="1582" y="5309"/>
                      <a:pt x="3314" y="2548"/>
                      <a:pt x="5146"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0"/>
              <p:cNvSpPr/>
              <p:nvPr/>
            </p:nvSpPr>
            <p:spPr>
              <a:xfrm>
                <a:off x="2387100" y="3646800"/>
                <a:ext cx="1232950" cy="572875"/>
              </a:xfrm>
              <a:custGeom>
                <a:avLst/>
                <a:gdLst/>
                <a:ahLst/>
                <a:cxnLst/>
                <a:rect l="l" t="t" r="r" b="b"/>
                <a:pathLst>
                  <a:path w="49318" h="22915" extrusionOk="0">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10"/>
              <p:cNvSpPr/>
              <p:nvPr/>
            </p:nvSpPr>
            <p:spPr>
              <a:xfrm>
                <a:off x="2387100" y="3646800"/>
                <a:ext cx="1386375" cy="956875"/>
              </a:xfrm>
              <a:custGeom>
                <a:avLst/>
                <a:gdLst/>
                <a:ahLst/>
                <a:cxnLst/>
                <a:rect l="l" t="t" r="r" b="b"/>
                <a:pathLst>
                  <a:path w="55455" h="38275" extrusionOk="0">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10"/>
              <p:cNvSpPr/>
              <p:nvPr/>
            </p:nvSpPr>
            <p:spPr>
              <a:xfrm>
                <a:off x="2387100" y="4176675"/>
                <a:ext cx="135250" cy="48350"/>
              </a:xfrm>
              <a:custGeom>
                <a:avLst/>
                <a:gdLst/>
                <a:ahLst/>
                <a:cxnLst/>
                <a:rect l="l" t="t" r="r" b="b"/>
                <a:pathLst>
                  <a:path w="5410" h="1934" extrusionOk="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18" name="Google Shape;118;p10"/>
          <p:cNvSpPr txBox="1">
            <a:spLocks noGrp="1"/>
          </p:cNvSpPr>
          <p:nvPr>
            <p:ph type="title"/>
          </p:nvPr>
        </p:nvSpPr>
        <p:spPr>
          <a:xfrm>
            <a:off x="2687800" y="720000"/>
            <a:ext cx="6816400" cy="572800"/>
          </a:xfrm>
          <a:prstGeom prst="rect">
            <a:avLst/>
          </a:prstGeom>
        </p:spPr>
        <p:txBody>
          <a:bodyPr spcFirstLastPara="1" wrap="square" lIns="0" tIns="0" rIns="0" bIns="0" anchor="t" anchorCtr="0">
            <a:noAutofit/>
          </a:bodyPr>
          <a:lstStyle>
            <a:lvl1pPr lvl="0" algn="ctr" rtl="0">
              <a:spcBef>
                <a:spcPts val="0"/>
              </a:spcBef>
              <a:spcAft>
                <a:spcPts val="0"/>
              </a:spcAft>
              <a:buNone/>
              <a:defRPr sz="4667" b="1">
                <a:solidFill>
                  <a:srgbClr val="EA8C6D"/>
                </a:solidFill>
              </a:defRPr>
            </a:lvl1pPr>
            <a:lvl2pPr lvl="1" rtl="0">
              <a:spcBef>
                <a:spcPts val="0"/>
              </a:spcBef>
              <a:spcAft>
                <a:spcPts val="0"/>
              </a:spcAft>
              <a:buNone/>
              <a:defRPr sz="4667">
                <a:solidFill>
                  <a:srgbClr val="EA8C6D"/>
                </a:solidFill>
                <a:latin typeface="Mallanna"/>
                <a:ea typeface="Mallanna"/>
                <a:cs typeface="Mallanna"/>
                <a:sym typeface="Mallanna"/>
              </a:defRPr>
            </a:lvl2pPr>
            <a:lvl3pPr lvl="2" rtl="0">
              <a:spcBef>
                <a:spcPts val="0"/>
              </a:spcBef>
              <a:spcAft>
                <a:spcPts val="0"/>
              </a:spcAft>
              <a:buNone/>
              <a:defRPr sz="4667">
                <a:solidFill>
                  <a:srgbClr val="EA8C6D"/>
                </a:solidFill>
                <a:latin typeface="Mallanna"/>
                <a:ea typeface="Mallanna"/>
                <a:cs typeface="Mallanna"/>
                <a:sym typeface="Mallanna"/>
              </a:defRPr>
            </a:lvl3pPr>
            <a:lvl4pPr lvl="3" rtl="0">
              <a:spcBef>
                <a:spcPts val="0"/>
              </a:spcBef>
              <a:spcAft>
                <a:spcPts val="0"/>
              </a:spcAft>
              <a:buNone/>
              <a:defRPr sz="4667">
                <a:solidFill>
                  <a:srgbClr val="EA8C6D"/>
                </a:solidFill>
                <a:latin typeface="Mallanna"/>
                <a:ea typeface="Mallanna"/>
                <a:cs typeface="Mallanna"/>
                <a:sym typeface="Mallanna"/>
              </a:defRPr>
            </a:lvl4pPr>
            <a:lvl5pPr lvl="4" rtl="0">
              <a:spcBef>
                <a:spcPts val="0"/>
              </a:spcBef>
              <a:spcAft>
                <a:spcPts val="0"/>
              </a:spcAft>
              <a:buNone/>
              <a:defRPr sz="4667">
                <a:solidFill>
                  <a:srgbClr val="EA8C6D"/>
                </a:solidFill>
                <a:latin typeface="Mallanna"/>
                <a:ea typeface="Mallanna"/>
                <a:cs typeface="Mallanna"/>
                <a:sym typeface="Mallanna"/>
              </a:defRPr>
            </a:lvl5pPr>
            <a:lvl6pPr lvl="5" rtl="0">
              <a:spcBef>
                <a:spcPts val="0"/>
              </a:spcBef>
              <a:spcAft>
                <a:spcPts val="0"/>
              </a:spcAft>
              <a:buNone/>
              <a:defRPr sz="4667">
                <a:solidFill>
                  <a:srgbClr val="EA8C6D"/>
                </a:solidFill>
                <a:latin typeface="Mallanna"/>
                <a:ea typeface="Mallanna"/>
                <a:cs typeface="Mallanna"/>
                <a:sym typeface="Mallanna"/>
              </a:defRPr>
            </a:lvl6pPr>
            <a:lvl7pPr lvl="6" rtl="0">
              <a:spcBef>
                <a:spcPts val="0"/>
              </a:spcBef>
              <a:spcAft>
                <a:spcPts val="0"/>
              </a:spcAft>
              <a:buNone/>
              <a:defRPr sz="4667">
                <a:solidFill>
                  <a:srgbClr val="EA8C6D"/>
                </a:solidFill>
                <a:latin typeface="Mallanna"/>
                <a:ea typeface="Mallanna"/>
                <a:cs typeface="Mallanna"/>
                <a:sym typeface="Mallanna"/>
              </a:defRPr>
            </a:lvl7pPr>
            <a:lvl8pPr lvl="7" rtl="0">
              <a:spcBef>
                <a:spcPts val="0"/>
              </a:spcBef>
              <a:spcAft>
                <a:spcPts val="0"/>
              </a:spcAft>
              <a:buNone/>
              <a:defRPr sz="4667">
                <a:solidFill>
                  <a:srgbClr val="EA8C6D"/>
                </a:solidFill>
                <a:latin typeface="Mallanna"/>
                <a:ea typeface="Mallanna"/>
                <a:cs typeface="Mallanna"/>
                <a:sym typeface="Mallanna"/>
              </a:defRPr>
            </a:lvl8pPr>
            <a:lvl9pPr lvl="8" rtl="0">
              <a:spcBef>
                <a:spcPts val="0"/>
              </a:spcBef>
              <a:spcAft>
                <a:spcPts val="0"/>
              </a:spcAft>
              <a:buNone/>
              <a:defRPr sz="4667">
                <a:solidFill>
                  <a:srgbClr val="EA8C6D"/>
                </a:solidFill>
                <a:latin typeface="Mallanna"/>
                <a:ea typeface="Mallanna"/>
                <a:cs typeface="Mallanna"/>
                <a:sym typeface="Mallanna"/>
              </a:defRPr>
            </a:lvl9pPr>
          </a:lstStyle>
          <a:p>
            <a:endParaRPr/>
          </a:p>
        </p:txBody>
      </p:sp>
      <p:sp>
        <p:nvSpPr>
          <p:cNvPr id="119" name="Google Shape;119;p10"/>
          <p:cNvSpPr txBox="1">
            <a:spLocks noGrp="1"/>
          </p:cNvSpPr>
          <p:nvPr>
            <p:ph type="title" idx="2"/>
          </p:nvPr>
        </p:nvSpPr>
        <p:spPr>
          <a:xfrm>
            <a:off x="4803144" y="3770728"/>
            <a:ext cx="2624800" cy="5128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rgbClr val="EA8C6D"/>
              </a:buClr>
              <a:buSzPts val="3300"/>
              <a:buFont typeface="Amatic SC"/>
              <a:buNone/>
              <a:defRPr sz="4000" b="1">
                <a:solidFill>
                  <a:srgbClr val="EA8C6D"/>
                </a:solidFill>
                <a:latin typeface="Amatic SC"/>
                <a:ea typeface="Amatic SC"/>
                <a:cs typeface="Amatic SC"/>
                <a:sym typeface="Amatic SC"/>
              </a:defRPr>
            </a:lvl1pPr>
            <a:lvl2pPr lvl="1" rtl="0">
              <a:spcBef>
                <a:spcPts val="0"/>
              </a:spcBef>
              <a:spcAft>
                <a:spcPts val="0"/>
              </a:spcAft>
              <a:buClr>
                <a:srgbClr val="EA8C6D"/>
              </a:buClr>
              <a:buSzPts val="2800"/>
              <a:buNone/>
              <a:defRPr>
                <a:solidFill>
                  <a:srgbClr val="EA8C6D"/>
                </a:solidFill>
              </a:defRPr>
            </a:lvl2pPr>
            <a:lvl3pPr lvl="2" rtl="0">
              <a:spcBef>
                <a:spcPts val="0"/>
              </a:spcBef>
              <a:spcAft>
                <a:spcPts val="0"/>
              </a:spcAft>
              <a:buClr>
                <a:srgbClr val="EA8C6D"/>
              </a:buClr>
              <a:buSzPts val="2800"/>
              <a:buNone/>
              <a:defRPr>
                <a:solidFill>
                  <a:srgbClr val="EA8C6D"/>
                </a:solidFill>
              </a:defRPr>
            </a:lvl3pPr>
            <a:lvl4pPr lvl="3" rtl="0">
              <a:spcBef>
                <a:spcPts val="0"/>
              </a:spcBef>
              <a:spcAft>
                <a:spcPts val="0"/>
              </a:spcAft>
              <a:buClr>
                <a:srgbClr val="EA8C6D"/>
              </a:buClr>
              <a:buSzPts val="2800"/>
              <a:buNone/>
              <a:defRPr>
                <a:solidFill>
                  <a:srgbClr val="EA8C6D"/>
                </a:solidFill>
              </a:defRPr>
            </a:lvl4pPr>
            <a:lvl5pPr lvl="4" rtl="0">
              <a:spcBef>
                <a:spcPts val="0"/>
              </a:spcBef>
              <a:spcAft>
                <a:spcPts val="0"/>
              </a:spcAft>
              <a:buClr>
                <a:srgbClr val="EA8C6D"/>
              </a:buClr>
              <a:buSzPts val="2800"/>
              <a:buNone/>
              <a:defRPr>
                <a:solidFill>
                  <a:srgbClr val="EA8C6D"/>
                </a:solidFill>
              </a:defRPr>
            </a:lvl5pPr>
            <a:lvl6pPr lvl="5" rtl="0">
              <a:spcBef>
                <a:spcPts val="0"/>
              </a:spcBef>
              <a:spcAft>
                <a:spcPts val="0"/>
              </a:spcAft>
              <a:buClr>
                <a:srgbClr val="EA8C6D"/>
              </a:buClr>
              <a:buSzPts val="2800"/>
              <a:buNone/>
              <a:defRPr>
                <a:solidFill>
                  <a:srgbClr val="EA8C6D"/>
                </a:solidFill>
              </a:defRPr>
            </a:lvl6pPr>
            <a:lvl7pPr lvl="6" rtl="0">
              <a:spcBef>
                <a:spcPts val="0"/>
              </a:spcBef>
              <a:spcAft>
                <a:spcPts val="0"/>
              </a:spcAft>
              <a:buClr>
                <a:srgbClr val="EA8C6D"/>
              </a:buClr>
              <a:buSzPts val="2800"/>
              <a:buNone/>
              <a:defRPr>
                <a:solidFill>
                  <a:srgbClr val="EA8C6D"/>
                </a:solidFill>
              </a:defRPr>
            </a:lvl7pPr>
            <a:lvl8pPr lvl="7" rtl="0">
              <a:spcBef>
                <a:spcPts val="0"/>
              </a:spcBef>
              <a:spcAft>
                <a:spcPts val="0"/>
              </a:spcAft>
              <a:buClr>
                <a:srgbClr val="EA8C6D"/>
              </a:buClr>
              <a:buSzPts val="2800"/>
              <a:buNone/>
              <a:defRPr>
                <a:solidFill>
                  <a:srgbClr val="EA8C6D"/>
                </a:solidFill>
              </a:defRPr>
            </a:lvl8pPr>
            <a:lvl9pPr lvl="8" rtl="0">
              <a:spcBef>
                <a:spcPts val="0"/>
              </a:spcBef>
              <a:spcAft>
                <a:spcPts val="0"/>
              </a:spcAft>
              <a:buClr>
                <a:srgbClr val="EA8C6D"/>
              </a:buClr>
              <a:buSzPts val="2800"/>
              <a:buNone/>
              <a:defRPr>
                <a:solidFill>
                  <a:srgbClr val="EA8C6D"/>
                </a:solidFill>
              </a:defRPr>
            </a:lvl9pPr>
          </a:lstStyle>
          <a:p>
            <a:endParaRPr/>
          </a:p>
        </p:txBody>
      </p:sp>
      <p:sp>
        <p:nvSpPr>
          <p:cNvPr id="120" name="Google Shape;120;p10"/>
          <p:cNvSpPr txBox="1">
            <a:spLocks noGrp="1"/>
          </p:cNvSpPr>
          <p:nvPr>
            <p:ph type="subTitle" idx="1"/>
          </p:nvPr>
        </p:nvSpPr>
        <p:spPr>
          <a:xfrm>
            <a:off x="4548344" y="4408333"/>
            <a:ext cx="3134400" cy="172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200"/>
              <a:buFont typeface="Happy Monkey"/>
              <a:buNone/>
              <a:defRPr sz="2133">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21" name="Google Shape;121;p10"/>
          <p:cNvSpPr txBox="1">
            <a:spLocks noGrp="1"/>
          </p:cNvSpPr>
          <p:nvPr>
            <p:ph type="title" idx="3"/>
          </p:nvPr>
        </p:nvSpPr>
        <p:spPr>
          <a:xfrm>
            <a:off x="1375400" y="3770728"/>
            <a:ext cx="2624800" cy="5128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rgbClr val="EA8C6D"/>
              </a:buClr>
              <a:buSzPts val="3300"/>
              <a:buFont typeface="Amatic SC"/>
              <a:buNone/>
              <a:defRPr sz="4000" b="1">
                <a:solidFill>
                  <a:srgbClr val="EA8C6D"/>
                </a:solidFill>
                <a:latin typeface="Amatic SC"/>
                <a:ea typeface="Amatic SC"/>
                <a:cs typeface="Amatic SC"/>
                <a:sym typeface="Amatic SC"/>
              </a:defRPr>
            </a:lvl1pPr>
            <a:lvl2pPr lvl="1" rtl="0">
              <a:spcBef>
                <a:spcPts val="0"/>
              </a:spcBef>
              <a:spcAft>
                <a:spcPts val="0"/>
              </a:spcAft>
              <a:buClr>
                <a:srgbClr val="EA8C6D"/>
              </a:buClr>
              <a:buSzPts val="2800"/>
              <a:buNone/>
              <a:defRPr>
                <a:solidFill>
                  <a:srgbClr val="EA8C6D"/>
                </a:solidFill>
              </a:defRPr>
            </a:lvl2pPr>
            <a:lvl3pPr lvl="2" rtl="0">
              <a:spcBef>
                <a:spcPts val="0"/>
              </a:spcBef>
              <a:spcAft>
                <a:spcPts val="0"/>
              </a:spcAft>
              <a:buClr>
                <a:srgbClr val="EA8C6D"/>
              </a:buClr>
              <a:buSzPts val="2800"/>
              <a:buNone/>
              <a:defRPr>
                <a:solidFill>
                  <a:srgbClr val="EA8C6D"/>
                </a:solidFill>
              </a:defRPr>
            </a:lvl3pPr>
            <a:lvl4pPr lvl="3" rtl="0">
              <a:spcBef>
                <a:spcPts val="0"/>
              </a:spcBef>
              <a:spcAft>
                <a:spcPts val="0"/>
              </a:spcAft>
              <a:buClr>
                <a:srgbClr val="EA8C6D"/>
              </a:buClr>
              <a:buSzPts val="2800"/>
              <a:buNone/>
              <a:defRPr>
                <a:solidFill>
                  <a:srgbClr val="EA8C6D"/>
                </a:solidFill>
              </a:defRPr>
            </a:lvl4pPr>
            <a:lvl5pPr lvl="4" rtl="0">
              <a:spcBef>
                <a:spcPts val="0"/>
              </a:spcBef>
              <a:spcAft>
                <a:spcPts val="0"/>
              </a:spcAft>
              <a:buClr>
                <a:srgbClr val="EA8C6D"/>
              </a:buClr>
              <a:buSzPts val="2800"/>
              <a:buNone/>
              <a:defRPr>
                <a:solidFill>
                  <a:srgbClr val="EA8C6D"/>
                </a:solidFill>
              </a:defRPr>
            </a:lvl5pPr>
            <a:lvl6pPr lvl="5" rtl="0">
              <a:spcBef>
                <a:spcPts val="0"/>
              </a:spcBef>
              <a:spcAft>
                <a:spcPts val="0"/>
              </a:spcAft>
              <a:buClr>
                <a:srgbClr val="EA8C6D"/>
              </a:buClr>
              <a:buSzPts val="2800"/>
              <a:buNone/>
              <a:defRPr>
                <a:solidFill>
                  <a:srgbClr val="EA8C6D"/>
                </a:solidFill>
              </a:defRPr>
            </a:lvl6pPr>
            <a:lvl7pPr lvl="6" rtl="0">
              <a:spcBef>
                <a:spcPts val="0"/>
              </a:spcBef>
              <a:spcAft>
                <a:spcPts val="0"/>
              </a:spcAft>
              <a:buClr>
                <a:srgbClr val="EA8C6D"/>
              </a:buClr>
              <a:buSzPts val="2800"/>
              <a:buNone/>
              <a:defRPr>
                <a:solidFill>
                  <a:srgbClr val="EA8C6D"/>
                </a:solidFill>
              </a:defRPr>
            </a:lvl7pPr>
            <a:lvl8pPr lvl="7" rtl="0">
              <a:spcBef>
                <a:spcPts val="0"/>
              </a:spcBef>
              <a:spcAft>
                <a:spcPts val="0"/>
              </a:spcAft>
              <a:buClr>
                <a:srgbClr val="EA8C6D"/>
              </a:buClr>
              <a:buSzPts val="2800"/>
              <a:buNone/>
              <a:defRPr>
                <a:solidFill>
                  <a:srgbClr val="EA8C6D"/>
                </a:solidFill>
              </a:defRPr>
            </a:lvl8pPr>
            <a:lvl9pPr lvl="8" rtl="0">
              <a:spcBef>
                <a:spcPts val="0"/>
              </a:spcBef>
              <a:spcAft>
                <a:spcPts val="0"/>
              </a:spcAft>
              <a:buClr>
                <a:srgbClr val="EA8C6D"/>
              </a:buClr>
              <a:buSzPts val="2800"/>
              <a:buNone/>
              <a:defRPr>
                <a:solidFill>
                  <a:srgbClr val="EA8C6D"/>
                </a:solidFill>
              </a:defRPr>
            </a:lvl9pPr>
          </a:lstStyle>
          <a:p>
            <a:endParaRPr/>
          </a:p>
        </p:txBody>
      </p:sp>
      <p:sp>
        <p:nvSpPr>
          <p:cNvPr id="122" name="Google Shape;122;p10"/>
          <p:cNvSpPr txBox="1">
            <a:spLocks noGrp="1"/>
          </p:cNvSpPr>
          <p:nvPr>
            <p:ph type="subTitle" idx="4"/>
          </p:nvPr>
        </p:nvSpPr>
        <p:spPr>
          <a:xfrm>
            <a:off x="1120600" y="4408333"/>
            <a:ext cx="3134400" cy="172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200"/>
              <a:buFont typeface="Happy Monkey"/>
              <a:buNone/>
              <a:defRPr sz="2133">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23" name="Google Shape;123;p10"/>
          <p:cNvSpPr txBox="1">
            <a:spLocks noGrp="1"/>
          </p:cNvSpPr>
          <p:nvPr>
            <p:ph type="title" idx="5"/>
          </p:nvPr>
        </p:nvSpPr>
        <p:spPr>
          <a:xfrm>
            <a:off x="8230872" y="3770728"/>
            <a:ext cx="2624800" cy="5128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rgbClr val="EA8C6D"/>
              </a:buClr>
              <a:buSzPts val="3300"/>
              <a:buFont typeface="Amatic SC"/>
              <a:buNone/>
              <a:defRPr sz="4000" b="1">
                <a:solidFill>
                  <a:srgbClr val="EA8C6D"/>
                </a:solidFill>
                <a:latin typeface="Amatic SC"/>
                <a:ea typeface="Amatic SC"/>
                <a:cs typeface="Amatic SC"/>
                <a:sym typeface="Amatic SC"/>
              </a:defRPr>
            </a:lvl1pPr>
            <a:lvl2pPr lvl="1" rtl="0">
              <a:spcBef>
                <a:spcPts val="0"/>
              </a:spcBef>
              <a:spcAft>
                <a:spcPts val="0"/>
              </a:spcAft>
              <a:buClr>
                <a:srgbClr val="EA8C6D"/>
              </a:buClr>
              <a:buSzPts val="2800"/>
              <a:buNone/>
              <a:defRPr>
                <a:solidFill>
                  <a:srgbClr val="EA8C6D"/>
                </a:solidFill>
              </a:defRPr>
            </a:lvl2pPr>
            <a:lvl3pPr lvl="2" rtl="0">
              <a:spcBef>
                <a:spcPts val="0"/>
              </a:spcBef>
              <a:spcAft>
                <a:spcPts val="0"/>
              </a:spcAft>
              <a:buClr>
                <a:srgbClr val="EA8C6D"/>
              </a:buClr>
              <a:buSzPts val="2800"/>
              <a:buNone/>
              <a:defRPr>
                <a:solidFill>
                  <a:srgbClr val="EA8C6D"/>
                </a:solidFill>
              </a:defRPr>
            </a:lvl3pPr>
            <a:lvl4pPr lvl="3" rtl="0">
              <a:spcBef>
                <a:spcPts val="0"/>
              </a:spcBef>
              <a:spcAft>
                <a:spcPts val="0"/>
              </a:spcAft>
              <a:buClr>
                <a:srgbClr val="EA8C6D"/>
              </a:buClr>
              <a:buSzPts val="2800"/>
              <a:buNone/>
              <a:defRPr>
                <a:solidFill>
                  <a:srgbClr val="EA8C6D"/>
                </a:solidFill>
              </a:defRPr>
            </a:lvl4pPr>
            <a:lvl5pPr lvl="4" rtl="0">
              <a:spcBef>
                <a:spcPts val="0"/>
              </a:spcBef>
              <a:spcAft>
                <a:spcPts val="0"/>
              </a:spcAft>
              <a:buClr>
                <a:srgbClr val="EA8C6D"/>
              </a:buClr>
              <a:buSzPts val="2800"/>
              <a:buNone/>
              <a:defRPr>
                <a:solidFill>
                  <a:srgbClr val="EA8C6D"/>
                </a:solidFill>
              </a:defRPr>
            </a:lvl5pPr>
            <a:lvl6pPr lvl="5" rtl="0">
              <a:spcBef>
                <a:spcPts val="0"/>
              </a:spcBef>
              <a:spcAft>
                <a:spcPts val="0"/>
              </a:spcAft>
              <a:buClr>
                <a:srgbClr val="EA8C6D"/>
              </a:buClr>
              <a:buSzPts val="2800"/>
              <a:buNone/>
              <a:defRPr>
                <a:solidFill>
                  <a:srgbClr val="EA8C6D"/>
                </a:solidFill>
              </a:defRPr>
            </a:lvl6pPr>
            <a:lvl7pPr lvl="6" rtl="0">
              <a:spcBef>
                <a:spcPts val="0"/>
              </a:spcBef>
              <a:spcAft>
                <a:spcPts val="0"/>
              </a:spcAft>
              <a:buClr>
                <a:srgbClr val="EA8C6D"/>
              </a:buClr>
              <a:buSzPts val="2800"/>
              <a:buNone/>
              <a:defRPr>
                <a:solidFill>
                  <a:srgbClr val="EA8C6D"/>
                </a:solidFill>
              </a:defRPr>
            </a:lvl7pPr>
            <a:lvl8pPr lvl="7" rtl="0">
              <a:spcBef>
                <a:spcPts val="0"/>
              </a:spcBef>
              <a:spcAft>
                <a:spcPts val="0"/>
              </a:spcAft>
              <a:buClr>
                <a:srgbClr val="EA8C6D"/>
              </a:buClr>
              <a:buSzPts val="2800"/>
              <a:buNone/>
              <a:defRPr>
                <a:solidFill>
                  <a:srgbClr val="EA8C6D"/>
                </a:solidFill>
              </a:defRPr>
            </a:lvl8pPr>
            <a:lvl9pPr lvl="8" rtl="0">
              <a:spcBef>
                <a:spcPts val="0"/>
              </a:spcBef>
              <a:spcAft>
                <a:spcPts val="0"/>
              </a:spcAft>
              <a:buClr>
                <a:srgbClr val="EA8C6D"/>
              </a:buClr>
              <a:buSzPts val="2800"/>
              <a:buNone/>
              <a:defRPr>
                <a:solidFill>
                  <a:srgbClr val="EA8C6D"/>
                </a:solidFill>
              </a:defRPr>
            </a:lvl9pPr>
          </a:lstStyle>
          <a:p>
            <a:endParaRPr/>
          </a:p>
        </p:txBody>
      </p:sp>
      <p:sp>
        <p:nvSpPr>
          <p:cNvPr id="124" name="Google Shape;124;p10"/>
          <p:cNvSpPr txBox="1">
            <a:spLocks noGrp="1"/>
          </p:cNvSpPr>
          <p:nvPr>
            <p:ph type="subTitle" idx="6"/>
          </p:nvPr>
        </p:nvSpPr>
        <p:spPr>
          <a:xfrm>
            <a:off x="7976072" y="4408333"/>
            <a:ext cx="3134400" cy="172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200"/>
              <a:buFont typeface="Happy Monkey"/>
              <a:buNone/>
              <a:defRPr sz="2133">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539459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5"/>
        <p:cNvGrpSpPr/>
        <p:nvPr/>
      </p:nvGrpSpPr>
      <p:grpSpPr>
        <a:xfrm>
          <a:off x="0" y="0"/>
          <a:ext cx="0" cy="0"/>
          <a:chOff x="0" y="0"/>
          <a:chExt cx="0" cy="0"/>
        </a:xfrm>
      </p:grpSpPr>
      <p:grpSp>
        <p:nvGrpSpPr>
          <p:cNvPr id="126" name="Google Shape;126;p11"/>
          <p:cNvGrpSpPr/>
          <p:nvPr/>
        </p:nvGrpSpPr>
        <p:grpSpPr>
          <a:xfrm>
            <a:off x="-206633" y="-812790"/>
            <a:ext cx="12398641" cy="7672924"/>
            <a:chOff x="-154975" y="-609593"/>
            <a:chExt cx="9298981" cy="5754693"/>
          </a:xfrm>
        </p:grpSpPr>
        <p:sp>
          <p:nvSpPr>
            <p:cNvPr id="127" name="Google Shape;127;p11"/>
            <p:cNvSpPr/>
            <p:nvPr/>
          </p:nvSpPr>
          <p:spPr>
            <a:xfrm rot="10800000" flipH="1">
              <a:off x="7080900" y="4151542"/>
              <a:ext cx="2063105" cy="9935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8" name="Google Shape;128;p11"/>
            <p:cNvGrpSpPr/>
            <p:nvPr/>
          </p:nvGrpSpPr>
          <p:grpSpPr>
            <a:xfrm>
              <a:off x="-154975" y="-609593"/>
              <a:ext cx="3472736" cy="2184757"/>
              <a:chOff x="5170034" y="2559394"/>
              <a:chExt cx="1210350" cy="761425"/>
            </a:xfrm>
          </p:grpSpPr>
          <p:sp>
            <p:nvSpPr>
              <p:cNvPr id="129" name="Google Shape;129;p11"/>
              <p:cNvSpPr/>
              <p:nvPr/>
            </p:nvSpPr>
            <p:spPr>
              <a:xfrm>
                <a:off x="5170034" y="2559394"/>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11"/>
              <p:cNvSpPr/>
              <p:nvPr/>
            </p:nvSpPr>
            <p:spPr>
              <a:xfrm>
                <a:off x="5170034" y="2559394"/>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31" name="Google Shape;131;p11"/>
          <p:cNvSpPr txBox="1">
            <a:spLocks noGrp="1"/>
          </p:cNvSpPr>
          <p:nvPr>
            <p:ph type="title"/>
          </p:nvPr>
        </p:nvSpPr>
        <p:spPr>
          <a:xfrm>
            <a:off x="2687800" y="720000"/>
            <a:ext cx="6816400" cy="572800"/>
          </a:xfrm>
          <a:prstGeom prst="rect">
            <a:avLst/>
          </a:prstGeom>
        </p:spPr>
        <p:txBody>
          <a:bodyPr spcFirstLastPara="1" wrap="square" lIns="0" tIns="0" rIns="0" bIns="0" anchor="t" anchorCtr="0">
            <a:noAutofit/>
          </a:bodyPr>
          <a:lstStyle>
            <a:lvl1pPr lvl="0" algn="ctr" rtl="0">
              <a:spcBef>
                <a:spcPts val="0"/>
              </a:spcBef>
              <a:spcAft>
                <a:spcPts val="0"/>
              </a:spcAft>
              <a:buNone/>
              <a:defRPr sz="4667" b="1">
                <a:solidFill>
                  <a:srgbClr val="EA8C6D"/>
                </a:solidFill>
              </a:defRPr>
            </a:lvl1pPr>
            <a:lvl2pPr lvl="1" algn="ctr" rtl="0">
              <a:spcBef>
                <a:spcPts val="0"/>
              </a:spcBef>
              <a:spcAft>
                <a:spcPts val="0"/>
              </a:spcAft>
              <a:buNone/>
              <a:defRPr sz="4667" b="1">
                <a:solidFill>
                  <a:srgbClr val="EA8C6D"/>
                </a:solidFill>
              </a:defRPr>
            </a:lvl2pPr>
            <a:lvl3pPr lvl="2" algn="ctr" rtl="0">
              <a:spcBef>
                <a:spcPts val="0"/>
              </a:spcBef>
              <a:spcAft>
                <a:spcPts val="0"/>
              </a:spcAft>
              <a:buNone/>
              <a:defRPr sz="4667" b="1">
                <a:solidFill>
                  <a:srgbClr val="EA8C6D"/>
                </a:solidFill>
              </a:defRPr>
            </a:lvl3pPr>
            <a:lvl4pPr lvl="3" algn="ctr" rtl="0">
              <a:spcBef>
                <a:spcPts val="0"/>
              </a:spcBef>
              <a:spcAft>
                <a:spcPts val="0"/>
              </a:spcAft>
              <a:buNone/>
              <a:defRPr sz="4667" b="1">
                <a:solidFill>
                  <a:srgbClr val="EA8C6D"/>
                </a:solidFill>
              </a:defRPr>
            </a:lvl4pPr>
            <a:lvl5pPr lvl="4" algn="ctr" rtl="0">
              <a:spcBef>
                <a:spcPts val="0"/>
              </a:spcBef>
              <a:spcAft>
                <a:spcPts val="0"/>
              </a:spcAft>
              <a:buNone/>
              <a:defRPr sz="4667" b="1">
                <a:solidFill>
                  <a:srgbClr val="EA8C6D"/>
                </a:solidFill>
              </a:defRPr>
            </a:lvl5pPr>
            <a:lvl6pPr lvl="5" algn="ctr" rtl="0">
              <a:spcBef>
                <a:spcPts val="0"/>
              </a:spcBef>
              <a:spcAft>
                <a:spcPts val="0"/>
              </a:spcAft>
              <a:buNone/>
              <a:defRPr sz="4667" b="1">
                <a:solidFill>
                  <a:srgbClr val="EA8C6D"/>
                </a:solidFill>
              </a:defRPr>
            </a:lvl6pPr>
            <a:lvl7pPr lvl="6" algn="ctr" rtl="0">
              <a:spcBef>
                <a:spcPts val="0"/>
              </a:spcBef>
              <a:spcAft>
                <a:spcPts val="0"/>
              </a:spcAft>
              <a:buNone/>
              <a:defRPr sz="4667" b="1">
                <a:solidFill>
                  <a:srgbClr val="EA8C6D"/>
                </a:solidFill>
              </a:defRPr>
            </a:lvl7pPr>
            <a:lvl8pPr lvl="7" algn="ctr" rtl="0">
              <a:spcBef>
                <a:spcPts val="0"/>
              </a:spcBef>
              <a:spcAft>
                <a:spcPts val="0"/>
              </a:spcAft>
              <a:buNone/>
              <a:defRPr sz="4667" b="1">
                <a:solidFill>
                  <a:srgbClr val="EA8C6D"/>
                </a:solidFill>
              </a:defRPr>
            </a:lvl8pPr>
            <a:lvl9pPr lvl="8" algn="ctr" rtl="0">
              <a:spcBef>
                <a:spcPts val="0"/>
              </a:spcBef>
              <a:spcAft>
                <a:spcPts val="0"/>
              </a:spcAft>
              <a:buNone/>
              <a:defRPr sz="4667" b="1">
                <a:solidFill>
                  <a:srgbClr val="EA8C6D"/>
                </a:solidFill>
              </a:defRPr>
            </a:lvl9pPr>
          </a:lstStyle>
          <a:p>
            <a:endParaRPr/>
          </a:p>
        </p:txBody>
      </p:sp>
    </p:spTree>
    <p:extLst>
      <p:ext uri="{BB962C8B-B14F-4D97-AF65-F5344CB8AC3E}">
        <p14:creationId xmlns:p14="http://schemas.microsoft.com/office/powerpoint/2010/main" val="40392002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design 1">
  <p:cSld name="Title design 1">
    <p:spTree>
      <p:nvGrpSpPr>
        <p:cNvPr id="1" name="Shape 132"/>
        <p:cNvGrpSpPr/>
        <p:nvPr/>
      </p:nvGrpSpPr>
      <p:grpSpPr>
        <a:xfrm>
          <a:off x="0" y="0"/>
          <a:ext cx="0" cy="0"/>
          <a:chOff x="0" y="0"/>
          <a:chExt cx="0" cy="0"/>
        </a:xfrm>
      </p:grpSpPr>
      <p:sp>
        <p:nvSpPr>
          <p:cNvPr id="133" name="Google Shape;133;p12"/>
          <p:cNvSpPr txBox="1">
            <a:spLocks noGrp="1"/>
          </p:cNvSpPr>
          <p:nvPr>
            <p:ph type="title"/>
          </p:nvPr>
        </p:nvSpPr>
        <p:spPr>
          <a:xfrm>
            <a:off x="2687800" y="720000"/>
            <a:ext cx="6816400" cy="572800"/>
          </a:xfrm>
          <a:prstGeom prst="rect">
            <a:avLst/>
          </a:prstGeom>
        </p:spPr>
        <p:txBody>
          <a:bodyPr spcFirstLastPara="1" wrap="square" lIns="0" tIns="0" rIns="0" bIns="0" anchor="t" anchorCtr="0">
            <a:noAutofit/>
          </a:bodyPr>
          <a:lstStyle>
            <a:lvl1pPr lvl="0" algn="ctr" rtl="0">
              <a:spcBef>
                <a:spcPts val="0"/>
              </a:spcBef>
              <a:spcAft>
                <a:spcPts val="0"/>
              </a:spcAft>
              <a:buNone/>
              <a:defRPr sz="4667" b="1">
                <a:solidFill>
                  <a:srgbClr val="EA8C6D"/>
                </a:solidFill>
              </a:defRPr>
            </a:lvl1pPr>
            <a:lvl2pPr lvl="1" algn="ctr" rtl="0">
              <a:spcBef>
                <a:spcPts val="0"/>
              </a:spcBef>
              <a:spcAft>
                <a:spcPts val="0"/>
              </a:spcAft>
              <a:buNone/>
              <a:defRPr sz="4667" b="1">
                <a:solidFill>
                  <a:srgbClr val="EA8C6D"/>
                </a:solidFill>
              </a:defRPr>
            </a:lvl2pPr>
            <a:lvl3pPr lvl="2" algn="ctr" rtl="0">
              <a:spcBef>
                <a:spcPts val="0"/>
              </a:spcBef>
              <a:spcAft>
                <a:spcPts val="0"/>
              </a:spcAft>
              <a:buNone/>
              <a:defRPr sz="4667" b="1">
                <a:solidFill>
                  <a:srgbClr val="EA8C6D"/>
                </a:solidFill>
              </a:defRPr>
            </a:lvl3pPr>
            <a:lvl4pPr lvl="3" algn="ctr" rtl="0">
              <a:spcBef>
                <a:spcPts val="0"/>
              </a:spcBef>
              <a:spcAft>
                <a:spcPts val="0"/>
              </a:spcAft>
              <a:buNone/>
              <a:defRPr sz="4667" b="1">
                <a:solidFill>
                  <a:srgbClr val="EA8C6D"/>
                </a:solidFill>
              </a:defRPr>
            </a:lvl4pPr>
            <a:lvl5pPr lvl="4" algn="ctr" rtl="0">
              <a:spcBef>
                <a:spcPts val="0"/>
              </a:spcBef>
              <a:spcAft>
                <a:spcPts val="0"/>
              </a:spcAft>
              <a:buNone/>
              <a:defRPr sz="4667" b="1">
                <a:solidFill>
                  <a:srgbClr val="EA8C6D"/>
                </a:solidFill>
              </a:defRPr>
            </a:lvl5pPr>
            <a:lvl6pPr lvl="5" algn="ctr" rtl="0">
              <a:spcBef>
                <a:spcPts val="0"/>
              </a:spcBef>
              <a:spcAft>
                <a:spcPts val="0"/>
              </a:spcAft>
              <a:buNone/>
              <a:defRPr sz="4667" b="1">
                <a:solidFill>
                  <a:srgbClr val="EA8C6D"/>
                </a:solidFill>
              </a:defRPr>
            </a:lvl6pPr>
            <a:lvl7pPr lvl="6" algn="ctr" rtl="0">
              <a:spcBef>
                <a:spcPts val="0"/>
              </a:spcBef>
              <a:spcAft>
                <a:spcPts val="0"/>
              </a:spcAft>
              <a:buNone/>
              <a:defRPr sz="4667" b="1">
                <a:solidFill>
                  <a:srgbClr val="EA8C6D"/>
                </a:solidFill>
              </a:defRPr>
            </a:lvl7pPr>
            <a:lvl8pPr lvl="7" algn="ctr" rtl="0">
              <a:spcBef>
                <a:spcPts val="0"/>
              </a:spcBef>
              <a:spcAft>
                <a:spcPts val="0"/>
              </a:spcAft>
              <a:buNone/>
              <a:defRPr sz="4667" b="1">
                <a:solidFill>
                  <a:srgbClr val="EA8C6D"/>
                </a:solidFill>
              </a:defRPr>
            </a:lvl8pPr>
            <a:lvl9pPr lvl="8" algn="ctr" rtl="0">
              <a:spcBef>
                <a:spcPts val="0"/>
              </a:spcBef>
              <a:spcAft>
                <a:spcPts val="0"/>
              </a:spcAft>
              <a:buNone/>
              <a:defRPr sz="4667" b="1">
                <a:solidFill>
                  <a:srgbClr val="EA8C6D"/>
                </a:solidFill>
              </a:defRPr>
            </a:lvl9pPr>
          </a:lstStyle>
          <a:p>
            <a:endParaRPr/>
          </a:p>
        </p:txBody>
      </p:sp>
      <p:grpSp>
        <p:nvGrpSpPr>
          <p:cNvPr id="134" name="Google Shape;134;p12"/>
          <p:cNvGrpSpPr/>
          <p:nvPr/>
        </p:nvGrpSpPr>
        <p:grpSpPr>
          <a:xfrm>
            <a:off x="-409833" y="-304800"/>
            <a:ext cx="12601833" cy="7164933"/>
            <a:chOff x="-307375" y="-228600"/>
            <a:chExt cx="9451375" cy="5373700"/>
          </a:xfrm>
        </p:grpSpPr>
        <p:sp>
          <p:nvSpPr>
            <p:cNvPr id="135" name="Google Shape;135;p12"/>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6" name="Google Shape;136;p12"/>
            <p:cNvGrpSpPr/>
            <p:nvPr/>
          </p:nvGrpSpPr>
          <p:grpSpPr>
            <a:xfrm>
              <a:off x="-307375" y="-228600"/>
              <a:ext cx="2868133" cy="1881076"/>
              <a:chOff x="5116918" y="2692176"/>
              <a:chExt cx="999628" cy="655587"/>
            </a:xfrm>
          </p:grpSpPr>
          <p:sp>
            <p:nvSpPr>
              <p:cNvPr id="137" name="Google Shape;137;p12"/>
              <p:cNvSpPr/>
              <p:nvPr/>
            </p:nvSpPr>
            <p:spPr>
              <a:xfrm>
                <a:off x="5116918" y="2692176"/>
                <a:ext cx="822658" cy="398428"/>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12"/>
              <p:cNvSpPr/>
              <p:nvPr/>
            </p:nvSpPr>
            <p:spPr>
              <a:xfrm>
                <a:off x="5116918" y="2692176"/>
                <a:ext cx="999628" cy="655587"/>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8232406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design 2">
  <p:cSld name="Title design 2">
    <p:spTree>
      <p:nvGrpSpPr>
        <p:cNvPr id="1" name="Shape 158"/>
        <p:cNvGrpSpPr/>
        <p:nvPr/>
      </p:nvGrpSpPr>
      <p:grpSpPr>
        <a:xfrm>
          <a:off x="0" y="0"/>
          <a:ext cx="0" cy="0"/>
          <a:chOff x="0" y="0"/>
          <a:chExt cx="0" cy="0"/>
        </a:xfrm>
      </p:grpSpPr>
      <p:grpSp>
        <p:nvGrpSpPr>
          <p:cNvPr id="159" name="Google Shape;159;p14"/>
          <p:cNvGrpSpPr/>
          <p:nvPr/>
        </p:nvGrpSpPr>
        <p:grpSpPr>
          <a:xfrm flipH="1">
            <a:off x="-3433" y="-203200"/>
            <a:ext cx="12805033" cy="7063333"/>
            <a:chOff x="-459775" y="-152400"/>
            <a:chExt cx="9603775" cy="5297500"/>
          </a:xfrm>
        </p:grpSpPr>
        <p:grpSp>
          <p:nvGrpSpPr>
            <p:cNvPr id="160" name="Google Shape;160;p14"/>
            <p:cNvGrpSpPr/>
            <p:nvPr/>
          </p:nvGrpSpPr>
          <p:grpSpPr>
            <a:xfrm>
              <a:off x="-459775" y="-152400"/>
              <a:ext cx="2665672" cy="2184757"/>
              <a:chOff x="5063802" y="2718733"/>
              <a:chExt cx="929065" cy="761425"/>
            </a:xfrm>
          </p:grpSpPr>
          <p:sp>
            <p:nvSpPr>
              <p:cNvPr id="161" name="Google Shape;161;p14"/>
              <p:cNvSpPr/>
              <p:nvPr/>
            </p:nvSpPr>
            <p:spPr>
              <a:xfrm>
                <a:off x="5063802" y="2718733"/>
                <a:ext cx="929065"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14"/>
              <p:cNvSpPr/>
              <p:nvPr/>
            </p:nvSpPr>
            <p:spPr>
              <a:xfrm>
                <a:off x="5063802" y="2718733"/>
                <a:ext cx="764587"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3" name="Google Shape;163;p14"/>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4" name="Google Shape;164;p14"/>
          <p:cNvSpPr txBox="1">
            <a:spLocks noGrp="1"/>
          </p:cNvSpPr>
          <p:nvPr>
            <p:ph type="title"/>
          </p:nvPr>
        </p:nvSpPr>
        <p:spPr>
          <a:xfrm>
            <a:off x="2687800" y="725400"/>
            <a:ext cx="6816400" cy="567200"/>
          </a:xfrm>
          <a:prstGeom prst="rect">
            <a:avLst/>
          </a:prstGeom>
        </p:spPr>
        <p:txBody>
          <a:bodyPr spcFirstLastPara="1" wrap="square" lIns="0" tIns="0" rIns="0" bIns="0" anchor="t" anchorCtr="0">
            <a:noAutofit/>
          </a:bodyPr>
          <a:lstStyle>
            <a:lvl1pPr lvl="0" algn="ctr" rtl="0">
              <a:spcBef>
                <a:spcPts val="0"/>
              </a:spcBef>
              <a:spcAft>
                <a:spcPts val="0"/>
              </a:spcAft>
              <a:buNone/>
              <a:defRPr sz="4667" b="1">
                <a:solidFill>
                  <a:srgbClr val="EA8C6D"/>
                </a:solidFill>
              </a:defRPr>
            </a:lvl1pPr>
            <a:lvl2pPr lvl="1" algn="ctr" rtl="0">
              <a:spcBef>
                <a:spcPts val="0"/>
              </a:spcBef>
              <a:spcAft>
                <a:spcPts val="0"/>
              </a:spcAft>
              <a:buNone/>
              <a:defRPr sz="4667" b="1">
                <a:solidFill>
                  <a:srgbClr val="EA8C6D"/>
                </a:solidFill>
              </a:defRPr>
            </a:lvl2pPr>
            <a:lvl3pPr lvl="2" algn="ctr" rtl="0">
              <a:spcBef>
                <a:spcPts val="0"/>
              </a:spcBef>
              <a:spcAft>
                <a:spcPts val="0"/>
              </a:spcAft>
              <a:buNone/>
              <a:defRPr sz="4667" b="1">
                <a:solidFill>
                  <a:srgbClr val="EA8C6D"/>
                </a:solidFill>
              </a:defRPr>
            </a:lvl3pPr>
            <a:lvl4pPr lvl="3" algn="ctr" rtl="0">
              <a:spcBef>
                <a:spcPts val="0"/>
              </a:spcBef>
              <a:spcAft>
                <a:spcPts val="0"/>
              </a:spcAft>
              <a:buNone/>
              <a:defRPr sz="4667" b="1">
                <a:solidFill>
                  <a:srgbClr val="EA8C6D"/>
                </a:solidFill>
              </a:defRPr>
            </a:lvl4pPr>
            <a:lvl5pPr lvl="4" algn="ctr" rtl="0">
              <a:spcBef>
                <a:spcPts val="0"/>
              </a:spcBef>
              <a:spcAft>
                <a:spcPts val="0"/>
              </a:spcAft>
              <a:buNone/>
              <a:defRPr sz="4667" b="1">
                <a:solidFill>
                  <a:srgbClr val="EA8C6D"/>
                </a:solidFill>
              </a:defRPr>
            </a:lvl5pPr>
            <a:lvl6pPr lvl="5" algn="ctr" rtl="0">
              <a:spcBef>
                <a:spcPts val="0"/>
              </a:spcBef>
              <a:spcAft>
                <a:spcPts val="0"/>
              </a:spcAft>
              <a:buNone/>
              <a:defRPr sz="4667" b="1">
                <a:solidFill>
                  <a:srgbClr val="EA8C6D"/>
                </a:solidFill>
              </a:defRPr>
            </a:lvl6pPr>
            <a:lvl7pPr lvl="6" algn="ctr" rtl="0">
              <a:spcBef>
                <a:spcPts val="0"/>
              </a:spcBef>
              <a:spcAft>
                <a:spcPts val="0"/>
              </a:spcAft>
              <a:buNone/>
              <a:defRPr sz="4667" b="1">
                <a:solidFill>
                  <a:srgbClr val="EA8C6D"/>
                </a:solidFill>
              </a:defRPr>
            </a:lvl7pPr>
            <a:lvl8pPr lvl="7" algn="ctr" rtl="0">
              <a:spcBef>
                <a:spcPts val="0"/>
              </a:spcBef>
              <a:spcAft>
                <a:spcPts val="0"/>
              </a:spcAft>
              <a:buNone/>
              <a:defRPr sz="4667" b="1">
                <a:solidFill>
                  <a:srgbClr val="EA8C6D"/>
                </a:solidFill>
              </a:defRPr>
            </a:lvl8pPr>
            <a:lvl9pPr lvl="8" algn="ctr" rtl="0">
              <a:spcBef>
                <a:spcPts val="0"/>
              </a:spcBef>
              <a:spcAft>
                <a:spcPts val="0"/>
              </a:spcAft>
              <a:buNone/>
              <a:defRPr sz="4667" b="1">
                <a:solidFill>
                  <a:srgbClr val="EA8C6D"/>
                </a:solidFill>
              </a:defRPr>
            </a:lvl9pPr>
          </a:lstStyle>
          <a:p>
            <a:endParaRPr/>
          </a:p>
        </p:txBody>
      </p:sp>
    </p:spTree>
    <p:extLst>
      <p:ext uri="{BB962C8B-B14F-4D97-AF65-F5344CB8AC3E}">
        <p14:creationId xmlns:p14="http://schemas.microsoft.com/office/powerpoint/2010/main" val="59938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9"/>
        <p:cNvGrpSpPr/>
        <p:nvPr/>
      </p:nvGrpSpPr>
      <p:grpSpPr>
        <a:xfrm>
          <a:off x="0" y="0"/>
          <a:ext cx="0" cy="0"/>
          <a:chOff x="0" y="0"/>
          <a:chExt cx="0" cy="0"/>
        </a:xfrm>
      </p:grpSpPr>
      <p:grpSp>
        <p:nvGrpSpPr>
          <p:cNvPr id="60" name="Google Shape;60;p6"/>
          <p:cNvGrpSpPr/>
          <p:nvPr/>
        </p:nvGrpSpPr>
        <p:grpSpPr>
          <a:xfrm flipH="1">
            <a:off x="-15" y="3388869"/>
            <a:ext cx="11996565" cy="3463148"/>
            <a:chOff x="1213475" y="1281350"/>
            <a:chExt cx="3125625" cy="902300"/>
          </a:xfrm>
        </p:grpSpPr>
        <p:sp>
          <p:nvSpPr>
            <p:cNvPr id="61" name="Google Shape;61;p6"/>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63" name="Google Shape;63;p6"/>
          <p:cNvPicPr preferRelativeResize="0"/>
          <p:nvPr/>
        </p:nvPicPr>
        <p:blipFill>
          <a:blip r:embed="rId2">
            <a:alphaModFix/>
          </a:blip>
          <a:stretch>
            <a:fillRect/>
          </a:stretch>
        </p:blipFill>
        <p:spPr>
          <a:xfrm>
            <a:off x="1" y="0"/>
            <a:ext cx="12191999" cy="6856371"/>
          </a:xfrm>
          <a:prstGeom prst="rect">
            <a:avLst/>
          </a:prstGeom>
          <a:noFill/>
          <a:ln>
            <a:noFill/>
          </a:ln>
        </p:spPr>
      </p:pic>
      <p:sp>
        <p:nvSpPr>
          <p:cNvPr id="64" name="Google Shape;64;p6"/>
          <p:cNvSpPr txBox="1">
            <a:spLocks noGrp="1"/>
          </p:cNvSpPr>
          <p:nvPr>
            <p:ph type="ctrTitle"/>
          </p:nvPr>
        </p:nvSpPr>
        <p:spPr>
          <a:xfrm>
            <a:off x="950967" y="719333"/>
            <a:ext cx="4599200" cy="1497200"/>
          </a:xfrm>
          <a:prstGeom prst="rect">
            <a:avLst/>
          </a:prstGeom>
        </p:spPr>
        <p:txBody>
          <a:bodyPr spcFirstLastPara="1" wrap="square" lIns="0" tIns="0" rIns="0" bIns="0" anchor="b" anchorCtr="0">
            <a:noAutofit/>
          </a:bodyPr>
          <a:lstStyle>
            <a:lvl1pPr lvl="0" rtl="0">
              <a:spcBef>
                <a:spcPts val="0"/>
              </a:spcBef>
              <a:spcAft>
                <a:spcPts val="0"/>
              </a:spcAft>
              <a:buClr>
                <a:srgbClr val="EA8C6D"/>
              </a:buClr>
              <a:buSzPts val="8300"/>
              <a:buFont typeface="Amatic SC"/>
              <a:buNone/>
              <a:defRPr sz="10666">
                <a:solidFill>
                  <a:srgbClr val="EA8C6D"/>
                </a:solidFill>
                <a:latin typeface="Amatic SC"/>
                <a:ea typeface="Amatic SC"/>
                <a:cs typeface="Amatic SC"/>
                <a:sym typeface="Amatic SC"/>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65" name="Google Shape;65;p6"/>
          <p:cNvSpPr txBox="1">
            <a:spLocks noGrp="1"/>
          </p:cNvSpPr>
          <p:nvPr>
            <p:ph type="subTitle" idx="1"/>
          </p:nvPr>
        </p:nvSpPr>
        <p:spPr>
          <a:xfrm>
            <a:off x="6268233" y="790267"/>
            <a:ext cx="4972800" cy="2638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1500"/>
              <a:buFont typeface="Happy Monkey"/>
              <a:buNone/>
              <a:defRPr>
                <a:solidFill>
                  <a:schemeClr val="dk1"/>
                </a:solidFill>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9980848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65"/>
        <p:cNvGrpSpPr/>
        <p:nvPr/>
      </p:nvGrpSpPr>
      <p:grpSpPr>
        <a:xfrm>
          <a:off x="0" y="0"/>
          <a:ext cx="0" cy="0"/>
          <a:chOff x="0" y="0"/>
          <a:chExt cx="0" cy="0"/>
        </a:xfrm>
      </p:grpSpPr>
      <p:grpSp>
        <p:nvGrpSpPr>
          <p:cNvPr id="166" name="Google Shape;166;p15"/>
          <p:cNvGrpSpPr/>
          <p:nvPr/>
        </p:nvGrpSpPr>
        <p:grpSpPr>
          <a:xfrm>
            <a:off x="-19545" y="-8244"/>
            <a:ext cx="12211545" cy="6890280"/>
            <a:chOff x="-14659" y="-6183"/>
            <a:chExt cx="9158659" cy="5167710"/>
          </a:xfrm>
        </p:grpSpPr>
        <p:sp>
          <p:nvSpPr>
            <p:cNvPr id="167" name="Google Shape;167;p15"/>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68" name="Google Shape;168;p15"/>
            <p:cNvGrpSpPr/>
            <p:nvPr/>
          </p:nvGrpSpPr>
          <p:grpSpPr>
            <a:xfrm>
              <a:off x="-14659" y="2815576"/>
              <a:ext cx="3410268" cy="2345952"/>
              <a:chOff x="529875" y="3526025"/>
              <a:chExt cx="1175225" cy="808475"/>
            </a:xfrm>
          </p:grpSpPr>
          <p:sp>
            <p:nvSpPr>
              <p:cNvPr id="169" name="Google Shape;169;p15"/>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5"/>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15"/>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15"/>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15"/>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74" name="Google Shape;174;p15"/>
          <p:cNvSpPr txBox="1">
            <a:spLocks noGrp="1"/>
          </p:cNvSpPr>
          <p:nvPr>
            <p:ph type="ctrTitle"/>
          </p:nvPr>
        </p:nvSpPr>
        <p:spPr>
          <a:xfrm>
            <a:off x="950967" y="719333"/>
            <a:ext cx="4010400" cy="1866000"/>
          </a:xfrm>
          <a:prstGeom prst="rect">
            <a:avLst/>
          </a:prstGeom>
        </p:spPr>
        <p:txBody>
          <a:bodyPr spcFirstLastPara="1" wrap="square" lIns="0" tIns="0" rIns="0" bIns="0" anchor="b" anchorCtr="0">
            <a:noAutofit/>
          </a:bodyPr>
          <a:lstStyle>
            <a:lvl1pPr lvl="0" rtl="0">
              <a:spcBef>
                <a:spcPts val="0"/>
              </a:spcBef>
              <a:spcAft>
                <a:spcPts val="0"/>
              </a:spcAft>
              <a:buClr>
                <a:srgbClr val="EA8C6D"/>
              </a:buClr>
              <a:buSzPts val="8300"/>
              <a:buFont typeface="Amatic SC"/>
              <a:buNone/>
              <a:defRPr sz="6533" b="1">
                <a:solidFill>
                  <a:srgbClr val="EA8C6D"/>
                </a:solidFill>
                <a:latin typeface="Amatic SC"/>
                <a:ea typeface="Amatic SC"/>
                <a:cs typeface="Amatic SC"/>
                <a:sym typeface="Amatic SC"/>
              </a:defRPr>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sp>
        <p:nvSpPr>
          <p:cNvPr id="175" name="Google Shape;175;p15"/>
          <p:cNvSpPr txBox="1">
            <a:spLocks noGrp="1"/>
          </p:cNvSpPr>
          <p:nvPr>
            <p:ph type="body" idx="1"/>
          </p:nvPr>
        </p:nvSpPr>
        <p:spPr>
          <a:xfrm>
            <a:off x="5197067" y="2640000"/>
            <a:ext cx="6044000" cy="3492400"/>
          </a:xfrm>
          <a:prstGeom prst="rect">
            <a:avLst/>
          </a:prstGeom>
        </p:spPr>
        <p:txBody>
          <a:bodyPr spcFirstLastPara="1" wrap="square" lIns="0" tIns="0" rIns="0" bIns="0" anchor="t" anchorCtr="0">
            <a:noAutofit/>
          </a:bodyPr>
          <a:lstStyle>
            <a:lvl1pPr marL="609585" lvl="0" indent="-431789" rtl="0">
              <a:lnSpc>
                <a:spcPct val="100000"/>
              </a:lnSpc>
              <a:spcBef>
                <a:spcPts val="0"/>
              </a:spcBef>
              <a:spcAft>
                <a:spcPts val="0"/>
              </a:spcAft>
              <a:buClr>
                <a:srgbClr val="EA8C6D"/>
              </a:buClr>
              <a:buSzPts val="1500"/>
              <a:buChar char="●"/>
              <a:defRPr sz="2267"/>
            </a:lvl1pPr>
            <a:lvl2pPr marL="1219170" lvl="1" indent="-431789" rtl="0">
              <a:lnSpc>
                <a:spcPct val="100000"/>
              </a:lnSpc>
              <a:spcBef>
                <a:spcPts val="0"/>
              </a:spcBef>
              <a:spcAft>
                <a:spcPts val="0"/>
              </a:spcAft>
              <a:buClr>
                <a:srgbClr val="999999"/>
              </a:buClr>
              <a:buSzPts val="1500"/>
              <a:buChar char="○"/>
              <a:defRPr sz="2000"/>
            </a:lvl2pPr>
            <a:lvl3pPr marL="1828754" lvl="2" indent="-431789" rtl="0">
              <a:lnSpc>
                <a:spcPct val="100000"/>
              </a:lnSpc>
              <a:spcBef>
                <a:spcPts val="2133"/>
              </a:spcBef>
              <a:spcAft>
                <a:spcPts val="0"/>
              </a:spcAft>
              <a:buClr>
                <a:srgbClr val="999999"/>
              </a:buClr>
              <a:buSzPts val="1500"/>
              <a:buChar char="■"/>
              <a:defRPr sz="2000"/>
            </a:lvl3pPr>
            <a:lvl4pPr marL="2438339" lvl="3" indent="-431789" rtl="0">
              <a:lnSpc>
                <a:spcPct val="100000"/>
              </a:lnSpc>
              <a:spcBef>
                <a:spcPts val="2133"/>
              </a:spcBef>
              <a:spcAft>
                <a:spcPts val="0"/>
              </a:spcAft>
              <a:buClr>
                <a:srgbClr val="999999"/>
              </a:buClr>
              <a:buSzPts val="1500"/>
              <a:buChar char="●"/>
              <a:defRPr sz="2000"/>
            </a:lvl4pPr>
            <a:lvl5pPr marL="3047924" lvl="4" indent="-431789" rtl="0">
              <a:lnSpc>
                <a:spcPct val="100000"/>
              </a:lnSpc>
              <a:spcBef>
                <a:spcPts val="2133"/>
              </a:spcBef>
              <a:spcAft>
                <a:spcPts val="0"/>
              </a:spcAft>
              <a:buClr>
                <a:srgbClr val="999999"/>
              </a:buClr>
              <a:buSzPts val="1500"/>
              <a:buChar char="○"/>
              <a:defRPr sz="2000"/>
            </a:lvl5pPr>
            <a:lvl6pPr marL="3657509" lvl="5" indent="-431789" rtl="0">
              <a:lnSpc>
                <a:spcPct val="100000"/>
              </a:lnSpc>
              <a:spcBef>
                <a:spcPts val="2133"/>
              </a:spcBef>
              <a:spcAft>
                <a:spcPts val="0"/>
              </a:spcAft>
              <a:buClr>
                <a:srgbClr val="999999"/>
              </a:buClr>
              <a:buSzPts val="1500"/>
              <a:buChar char="■"/>
              <a:defRPr sz="2000"/>
            </a:lvl6pPr>
            <a:lvl7pPr marL="4267093" lvl="6" indent="-431789" rtl="0">
              <a:lnSpc>
                <a:spcPct val="100000"/>
              </a:lnSpc>
              <a:spcBef>
                <a:spcPts val="2133"/>
              </a:spcBef>
              <a:spcAft>
                <a:spcPts val="0"/>
              </a:spcAft>
              <a:buClr>
                <a:srgbClr val="999999"/>
              </a:buClr>
              <a:buSzPts val="1500"/>
              <a:buChar char="●"/>
              <a:defRPr sz="2000"/>
            </a:lvl7pPr>
            <a:lvl8pPr marL="4876678" lvl="7" indent="-431789" rtl="0">
              <a:lnSpc>
                <a:spcPct val="100000"/>
              </a:lnSpc>
              <a:spcBef>
                <a:spcPts val="2133"/>
              </a:spcBef>
              <a:spcAft>
                <a:spcPts val="0"/>
              </a:spcAft>
              <a:buClr>
                <a:srgbClr val="999999"/>
              </a:buClr>
              <a:buSzPts val="1500"/>
              <a:buChar char="○"/>
              <a:defRPr sz="2000"/>
            </a:lvl8pPr>
            <a:lvl9pPr marL="5486263" lvl="8" indent="-431789" rtl="0">
              <a:lnSpc>
                <a:spcPct val="100000"/>
              </a:lnSpc>
              <a:spcBef>
                <a:spcPts val="2133"/>
              </a:spcBef>
              <a:spcAft>
                <a:spcPts val="2133"/>
              </a:spcAft>
              <a:buClr>
                <a:srgbClr val="999999"/>
              </a:buClr>
              <a:buSzPts val="1500"/>
              <a:buChar char="■"/>
              <a:defRPr sz="2000"/>
            </a:lvl9pPr>
          </a:lstStyle>
          <a:p>
            <a:endParaRPr/>
          </a:p>
        </p:txBody>
      </p:sp>
    </p:spTree>
    <p:extLst>
      <p:ext uri="{BB962C8B-B14F-4D97-AF65-F5344CB8AC3E}">
        <p14:creationId xmlns:p14="http://schemas.microsoft.com/office/powerpoint/2010/main" val="11646786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76"/>
        <p:cNvGrpSpPr/>
        <p:nvPr/>
      </p:nvGrpSpPr>
      <p:grpSpPr>
        <a:xfrm>
          <a:off x="0" y="0"/>
          <a:ext cx="0" cy="0"/>
          <a:chOff x="0" y="0"/>
          <a:chExt cx="0" cy="0"/>
        </a:xfrm>
      </p:grpSpPr>
      <p:sp>
        <p:nvSpPr>
          <p:cNvPr id="177" name="Google Shape;177;p16"/>
          <p:cNvSpPr/>
          <p:nvPr/>
        </p:nvSpPr>
        <p:spPr>
          <a:xfrm rot="10800000" flipH="1">
            <a:off x="9441194" y="5404989"/>
            <a:ext cx="2750807" cy="1455144"/>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16"/>
          <p:cNvSpPr txBox="1">
            <a:spLocks noGrp="1"/>
          </p:cNvSpPr>
          <p:nvPr>
            <p:ph type="title"/>
          </p:nvPr>
        </p:nvSpPr>
        <p:spPr>
          <a:xfrm>
            <a:off x="6096000" y="1295400"/>
            <a:ext cx="5145200" cy="4436400"/>
          </a:xfrm>
          <a:prstGeom prst="rect">
            <a:avLst/>
          </a:prstGeom>
        </p:spPr>
        <p:txBody>
          <a:bodyPr spcFirstLastPara="1" wrap="square" lIns="0" tIns="0" rIns="0" bIns="0" anchor="t" anchorCtr="0">
            <a:noAutofit/>
          </a:bodyPr>
          <a:lstStyle>
            <a:lvl1pPr lvl="0" algn="r" rtl="0">
              <a:spcBef>
                <a:spcPts val="0"/>
              </a:spcBef>
              <a:spcAft>
                <a:spcPts val="0"/>
              </a:spcAft>
              <a:buNone/>
              <a:defRPr sz="7333" b="1"/>
            </a:lvl1pPr>
            <a:lvl2pPr lvl="1" algn="r" rtl="0">
              <a:spcBef>
                <a:spcPts val="0"/>
              </a:spcBef>
              <a:spcAft>
                <a:spcPts val="0"/>
              </a:spcAft>
              <a:buNone/>
              <a:defRPr sz="7333" b="1"/>
            </a:lvl2pPr>
            <a:lvl3pPr lvl="2" algn="r" rtl="0">
              <a:spcBef>
                <a:spcPts val="0"/>
              </a:spcBef>
              <a:spcAft>
                <a:spcPts val="0"/>
              </a:spcAft>
              <a:buNone/>
              <a:defRPr sz="7333" b="1"/>
            </a:lvl3pPr>
            <a:lvl4pPr lvl="3" algn="r" rtl="0">
              <a:spcBef>
                <a:spcPts val="0"/>
              </a:spcBef>
              <a:spcAft>
                <a:spcPts val="0"/>
              </a:spcAft>
              <a:buNone/>
              <a:defRPr sz="7333" b="1"/>
            </a:lvl4pPr>
            <a:lvl5pPr lvl="4" algn="r" rtl="0">
              <a:spcBef>
                <a:spcPts val="0"/>
              </a:spcBef>
              <a:spcAft>
                <a:spcPts val="0"/>
              </a:spcAft>
              <a:buNone/>
              <a:defRPr sz="7333" b="1"/>
            </a:lvl5pPr>
            <a:lvl6pPr lvl="5" algn="r" rtl="0">
              <a:spcBef>
                <a:spcPts val="0"/>
              </a:spcBef>
              <a:spcAft>
                <a:spcPts val="0"/>
              </a:spcAft>
              <a:buNone/>
              <a:defRPr sz="7333" b="1"/>
            </a:lvl6pPr>
            <a:lvl7pPr lvl="6" algn="r" rtl="0">
              <a:spcBef>
                <a:spcPts val="0"/>
              </a:spcBef>
              <a:spcAft>
                <a:spcPts val="0"/>
              </a:spcAft>
              <a:buNone/>
              <a:defRPr sz="7333" b="1"/>
            </a:lvl7pPr>
            <a:lvl8pPr lvl="7" algn="r" rtl="0">
              <a:spcBef>
                <a:spcPts val="0"/>
              </a:spcBef>
              <a:spcAft>
                <a:spcPts val="0"/>
              </a:spcAft>
              <a:buNone/>
              <a:defRPr sz="7333" b="1"/>
            </a:lvl8pPr>
            <a:lvl9pPr lvl="8" algn="r" rtl="0">
              <a:spcBef>
                <a:spcPts val="0"/>
              </a:spcBef>
              <a:spcAft>
                <a:spcPts val="0"/>
              </a:spcAft>
              <a:buNone/>
              <a:defRPr sz="7333" b="1"/>
            </a:lvl9pPr>
          </a:lstStyle>
          <a:p>
            <a:endParaRPr/>
          </a:p>
        </p:txBody>
      </p:sp>
    </p:spTree>
    <p:extLst>
      <p:ext uri="{BB962C8B-B14F-4D97-AF65-F5344CB8AC3E}">
        <p14:creationId xmlns:p14="http://schemas.microsoft.com/office/powerpoint/2010/main" val="1081933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79"/>
        <p:cNvGrpSpPr/>
        <p:nvPr/>
      </p:nvGrpSpPr>
      <p:grpSpPr>
        <a:xfrm>
          <a:off x="0" y="0"/>
          <a:ext cx="0" cy="0"/>
          <a:chOff x="0" y="0"/>
          <a:chExt cx="0" cy="0"/>
        </a:xfrm>
      </p:grpSpPr>
      <p:grpSp>
        <p:nvGrpSpPr>
          <p:cNvPr id="180" name="Google Shape;180;p17"/>
          <p:cNvGrpSpPr/>
          <p:nvPr/>
        </p:nvGrpSpPr>
        <p:grpSpPr>
          <a:xfrm rot="10800000" flipH="1">
            <a:off x="-320148" y="5413953"/>
            <a:ext cx="3295541" cy="1437875"/>
            <a:chOff x="5223150" y="2771850"/>
            <a:chExt cx="1210350" cy="761425"/>
          </a:xfrm>
        </p:grpSpPr>
        <p:sp>
          <p:nvSpPr>
            <p:cNvPr id="181" name="Google Shape;181;p17"/>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7"/>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3" name="Google Shape;183;p17"/>
          <p:cNvSpPr txBox="1">
            <a:spLocks noGrp="1"/>
          </p:cNvSpPr>
          <p:nvPr>
            <p:ph type="title"/>
          </p:nvPr>
        </p:nvSpPr>
        <p:spPr>
          <a:xfrm>
            <a:off x="950967" y="720000"/>
            <a:ext cx="3828400" cy="2703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sz="4667" b="1"/>
            </a:lvl1pPr>
            <a:lvl2pPr lvl="1" rtl="0">
              <a:lnSpc>
                <a:spcPct val="115000"/>
              </a:lnSpc>
              <a:spcBef>
                <a:spcPts val="0"/>
              </a:spcBef>
              <a:spcAft>
                <a:spcPts val="0"/>
              </a:spcAft>
              <a:buNone/>
              <a:defRPr sz="4667">
                <a:latin typeface="Mallanna"/>
                <a:ea typeface="Mallanna"/>
                <a:cs typeface="Mallanna"/>
                <a:sym typeface="Mallanna"/>
              </a:defRPr>
            </a:lvl2pPr>
            <a:lvl3pPr lvl="2" rtl="0">
              <a:lnSpc>
                <a:spcPct val="115000"/>
              </a:lnSpc>
              <a:spcBef>
                <a:spcPts val="0"/>
              </a:spcBef>
              <a:spcAft>
                <a:spcPts val="0"/>
              </a:spcAft>
              <a:buNone/>
              <a:defRPr sz="4667">
                <a:latin typeface="Mallanna"/>
                <a:ea typeface="Mallanna"/>
                <a:cs typeface="Mallanna"/>
                <a:sym typeface="Mallanna"/>
              </a:defRPr>
            </a:lvl3pPr>
            <a:lvl4pPr lvl="3" rtl="0">
              <a:lnSpc>
                <a:spcPct val="115000"/>
              </a:lnSpc>
              <a:spcBef>
                <a:spcPts val="0"/>
              </a:spcBef>
              <a:spcAft>
                <a:spcPts val="0"/>
              </a:spcAft>
              <a:buNone/>
              <a:defRPr sz="4667">
                <a:latin typeface="Mallanna"/>
                <a:ea typeface="Mallanna"/>
                <a:cs typeface="Mallanna"/>
                <a:sym typeface="Mallanna"/>
              </a:defRPr>
            </a:lvl4pPr>
            <a:lvl5pPr lvl="4" rtl="0">
              <a:lnSpc>
                <a:spcPct val="115000"/>
              </a:lnSpc>
              <a:spcBef>
                <a:spcPts val="0"/>
              </a:spcBef>
              <a:spcAft>
                <a:spcPts val="0"/>
              </a:spcAft>
              <a:buNone/>
              <a:defRPr sz="4667">
                <a:latin typeface="Mallanna"/>
                <a:ea typeface="Mallanna"/>
                <a:cs typeface="Mallanna"/>
                <a:sym typeface="Mallanna"/>
              </a:defRPr>
            </a:lvl5pPr>
            <a:lvl6pPr lvl="5" rtl="0">
              <a:lnSpc>
                <a:spcPct val="115000"/>
              </a:lnSpc>
              <a:spcBef>
                <a:spcPts val="0"/>
              </a:spcBef>
              <a:spcAft>
                <a:spcPts val="0"/>
              </a:spcAft>
              <a:buNone/>
              <a:defRPr sz="4667">
                <a:latin typeface="Mallanna"/>
                <a:ea typeface="Mallanna"/>
                <a:cs typeface="Mallanna"/>
                <a:sym typeface="Mallanna"/>
              </a:defRPr>
            </a:lvl6pPr>
            <a:lvl7pPr lvl="6" rtl="0">
              <a:lnSpc>
                <a:spcPct val="115000"/>
              </a:lnSpc>
              <a:spcBef>
                <a:spcPts val="0"/>
              </a:spcBef>
              <a:spcAft>
                <a:spcPts val="0"/>
              </a:spcAft>
              <a:buNone/>
              <a:defRPr sz="4667">
                <a:latin typeface="Mallanna"/>
                <a:ea typeface="Mallanna"/>
                <a:cs typeface="Mallanna"/>
                <a:sym typeface="Mallanna"/>
              </a:defRPr>
            </a:lvl7pPr>
            <a:lvl8pPr lvl="7" rtl="0">
              <a:lnSpc>
                <a:spcPct val="115000"/>
              </a:lnSpc>
              <a:spcBef>
                <a:spcPts val="0"/>
              </a:spcBef>
              <a:spcAft>
                <a:spcPts val="0"/>
              </a:spcAft>
              <a:buNone/>
              <a:defRPr sz="4667">
                <a:latin typeface="Mallanna"/>
                <a:ea typeface="Mallanna"/>
                <a:cs typeface="Mallanna"/>
                <a:sym typeface="Mallanna"/>
              </a:defRPr>
            </a:lvl8pPr>
            <a:lvl9pPr lvl="8" rtl="0">
              <a:lnSpc>
                <a:spcPct val="115000"/>
              </a:lnSpc>
              <a:spcBef>
                <a:spcPts val="0"/>
              </a:spcBef>
              <a:spcAft>
                <a:spcPts val="0"/>
              </a:spcAft>
              <a:buNone/>
              <a:defRPr sz="4667">
                <a:latin typeface="Mallanna"/>
                <a:ea typeface="Mallanna"/>
                <a:cs typeface="Mallanna"/>
                <a:sym typeface="Mallanna"/>
              </a:defRPr>
            </a:lvl9pPr>
          </a:lstStyle>
          <a:p>
            <a:endParaRPr/>
          </a:p>
        </p:txBody>
      </p:sp>
      <p:sp>
        <p:nvSpPr>
          <p:cNvPr id="184" name="Google Shape;184;p17"/>
          <p:cNvSpPr txBox="1">
            <a:spLocks noGrp="1"/>
          </p:cNvSpPr>
          <p:nvPr>
            <p:ph type="subTitle" idx="1"/>
          </p:nvPr>
        </p:nvSpPr>
        <p:spPr>
          <a:xfrm>
            <a:off x="950967" y="3429000"/>
            <a:ext cx="5145200" cy="27036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500"/>
              <a:buFont typeface="Happy Monkey"/>
              <a:buNone/>
              <a:defRPr sz="2133">
                <a:solidFill>
                  <a:schemeClr val="dk1"/>
                </a:solidFill>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42050785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85"/>
        <p:cNvGrpSpPr/>
        <p:nvPr/>
      </p:nvGrpSpPr>
      <p:grpSpPr>
        <a:xfrm>
          <a:off x="0" y="0"/>
          <a:ext cx="0" cy="0"/>
          <a:chOff x="0" y="0"/>
          <a:chExt cx="0" cy="0"/>
        </a:xfrm>
      </p:grpSpPr>
      <p:grpSp>
        <p:nvGrpSpPr>
          <p:cNvPr id="186" name="Google Shape;186;p18"/>
          <p:cNvGrpSpPr/>
          <p:nvPr/>
        </p:nvGrpSpPr>
        <p:grpSpPr>
          <a:xfrm>
            <a:off x="-7" y="-8244"/>
            <a:ext cx="12192005" cy="6860143"/>
            <a:chOff x="-5" y="-6183"/>
            <a:chExt cx="9144004" cy="5145107"/>
          </a:xfrm>
        </p:grpSpPr>
        <p:sp>
          <p:nvSpPr>
            <p:cNvPr id="187" name="Google Shape;187;p18"/>
            <p:cNvSpPr/>
            <p:nvPr/>
          </p:nvSpPr>
          <p:spPr>
            <a:xfrm flipH="1">
              <a:off x="-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8" name="Google Shape;188;p18"/>
            <p:cNvGrpSpPr/>
            <p:nvPr/>
          </p:nvGrpSpPr>
          <p:grpSpPr>
            <a:xfrm rot="5400000" flipH="1">
              <a:off x="-525343" y="2297373"/>
              <a:ext cx="3366902" cy="2316200"/>
              <a:chOff x="529875" y="3526025"/>
              <a:chExt cx="1175225" cy="808475"/>
            </a:xfrm>
          </p:grpSpPr>
          <p:sp>
            <p:nvSpPr>
              <p:cNvPr id="189" name="Google Shape;189;p18"/>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18"/>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18"/>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18"/>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18"/>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 name="Google Shape;194;p18"/>
            <p:cNvGrpSpPr/>
            <p:nvPr/>
          </p:nvGrpSpPr>
          <p:grpSpPr>
            <a:xfrm rot="5400000">
              <a:off x="6289362" y="643764"/>
              <a:ext cx="3504568" cy="2204706"/>
              <a:chOff x="5223150" y="2771850"/>
              <a:chExt cx="1210350" cy="761425"/>
            </a:xfrm>
          </p:grpSpPr>
          <p:sp>
            <p:nvSpPr>
              <p:cNvPr id="195" name="Google Shape;195;p18"/>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8"/>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97" name="Google Shape;197;p18"/>
          <p:cNvSpPr txBox="1">
            <a:spLocks noGrp="1"/>
          </p:cNvSpPr>
          <p:nvPr>
            <p:ph type="title"/>
          </p:nvPr>
        </p:nvSpPr>
        <p:spPr>
          <a:xfrm>
            <a:off x="2687800" y="3917200"/>
            <a:ext cx="6816400" cy="7764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EA8C6D"/>
              </a:buClr>
              <a:buSzPts val="5800"/>
              <a:buFont typeface="Amatic SC"/>
              <a:buNone/>
              <a:defRPr sz="7733" b="1">
                <a:solidFill>
                  <a:srgbClr val="EA8C6D"/>
                </a:solidFill>
                <a:latin typeface="Amatic SC"/>
                <a:ea typeface="Amatic SC"/>
                <a:cs typeface="Amatic SC"/>
                <a:sym typeface="Amatic SC"/>
              </a:defRPr>
            </a:lvl1pPr>
            <a:lvl2pPr lvl="1" algn="ctr" rtl="0">
              <a:spcBef>
                <a:spcPts val="0"/>
              </a:spcBef>
              <a:spcAft>
                <a:spcPts val="0"/>
              </a:spcAft>
              <a:buSzPts val="4800"/>
              <a:buFont typeface="Amatic SC"/>
              <a:buNone/>
              <a:defRPr sz="6400">
                <a:latin typeface="Amatic SC"/>
                <a:ea typeface="Amatic SC"/>
                <a:cs typeface="Amatic SC"/>
                <a:sym typeface="Amatic SC"/>
              </a:defRPr>
            </a:lvl2pPr>
            <a:lvl3pPr lvl="2" algn="ctr" rtl="0">
              <a:spcBef>
                <a:spcPts val="0"/>
              </a:spcBef>
              <a:spcAft>
                <a:spcPts val="0"/>
              </a:spcAft>
              <a:buSzPts val="4800"/>
              <a:buFont typeface="Amatic SC"/>
              <a:buNone/>
              <a:defRPr sz="6400">
                <a:latin typeface="Amatic SC"/>
                <a:ea typeface="Amatic SC"/>
                <a:cs typeface="Amatic SC"/>
                <a:sym typeface="Amatic SC"/>
              </a:defRPr>
            </a:lvl3pPr>
            <a:lvl4pPr lvl="3" algn="ctr" rtl="0">
              <a:spcBef>
                <a:spcPts val="0"/>
              </a:spcBef>
              <a:spcAft>
                <a:spcPts val="0"/>
              </a:spcAft>
              <a:buSzPts val="4800"/>
              <a:buFont typeface="Amatic SC"/>
              <a:buNone/>
              <a:defRPr sz="6400">
                <a:latin typeface="Amatic SC"/>
                <a:ea typeface="Amatic SC"/>
                <a:cs typeface="Amatic SC"/>
                <a:sym typeface="Amatic SC"/>
              </a:defRPr>
            </a:lvl4pPr>
            <a:lvl5pPr lvl="4" algn="ctr" rtl="0">
              <a:spcBef>
                <a:spcPts val="0"/>
              </a:spcBef>
              <a:spcAft>
                <a:spcPts val="0"/>
              </a:spcAft>
              <a:buSzPts val="4800"/>
              <a:buFont typeface="Amatic SC"/>
              <a:buNone/>
              <a:defRPr sz="6400">
                <a:latin typeface="Amatic SC"/>
                <a:ea typeface="Amatic SC"/>
                <a:cs typeface="Amatic SC"/>
                <a:sym typeface="Amatic SC"/>
              </a:defRPr>
            </a:lvl5pPr>
            <a:lvl6pPr lvl="5" algn="ctr" rtl="0">
              <a:spcBef>
                <a:spcPts val="0"/>
              </a:spcBef>
              <a:spcAft>
                <a:spcPts val="0"/>
              </a:spcAft>
              <a:buSzPts val="4800"/>
              <a:buFont typeface="Amatic SC"/>
              <a:buNone/>
              <a:defRPr sz="6400">
                <a:latin typeface="Amatic SC"/>
                <a:ea typeface="Amatic SC"/>
                <a:cs typeface="Amatic SC"/>
                <a:sym typeface="Amatic SC"/>
              </a:defRPr>
            </a:lvl6pPr>
            <a:lvl7pPr lvl="6" algn="ctr" rtl="0">
              <a:spcBef>
                <a:spcPts val="0"/>
              </a:spcBef>
              <a:spcAft>
                <a:spcPts val="0"/>
              </a:spcAft>
              <a:buSzPts val="4800"/>
              <a:buFont typeface="Amatic SC"/>
              <a:buNone/>
              <a:defRPr sz="6400">
                <a:latin typeface="Amatic SC"/>
                <a:ea typeface="Amatic SC"/>
                <a:cs typeface="Amatic SC"/>
                <a:sym typeface="Amatic SC"/>
              </a:defRPr>
            </a:lvl7pPr>
            <a:lvl8pPr lvl="7" algn="ctr" rtl="0">
              <a:spcBef>
                <a:spcPts val="0"/>
              </a:spcBef>
              <a:spcAft>
                <a:spcPts val="0"/>
              </a:spcAft>
              <a:buSzPts val="4800"/>
              <a:buFont typeface="Amatic SC"/>
              <a:buNone/>
              <a:defRPr sz="6400">
                <a:latin typeface="Amatic SC"/>
                <a:ea typeface="Amatic SC"/>
                <a:cs typeface="Amatic SC"/>
                <a:sym typeface="Amatic SC"/>
              </a:defRPr>
            </a:lvl8pPr>
            <a:lvl9pPr lvl="8" algn="ctr" rtl="0">
              <a:spcBef>
                <a:spcPts val="0"/>
              </a:spcBef>
              <a:spcAft>
                <a:spcPts val="0"/>
              </a:spcAft>
              <a:buSzPts val="4800"/>
              <a:buFont typeface="Amatic SC"/>
              <a:buNone/>
              <a:defRPr sz="6400">
                <a:latin typeface="Amatic SC"/>
                <a:ea typeface="Amatic SC"/>
                <a:cs typeface="Amatic SC"/>
                <a:sym typeface="Amatic SC"/>
              </a:defRPr>
            </a:lvl9pPr>
          </a:lstStyle>
          <a:p>
            <a:endParaRPr/>
          </a:p>
        </p:txBody>
      </p:sp>
      <p:sp>
        <p:nvSpPr>
          <p:cNvPr id="198" name="Google Shape;198;p18"/>
          <p:cNvSpPr txBox="1">
            <a:spLocks noGrp="1"/>
          </p:cNvSpPr>
          <p:nvPr>
            <p:ph type="title" idx="2" hasCustomPrompt="1"/>
          </p:nvPr>
        </p:nvSpPr>
        <p:spPr>
          <a:xfrm>
            <a:off x="4669200" y="984800"/>
            <a:ext cx="2853600" cy="2932400"/>
          </a:xfrm>
          <a:prstGeom prst="rect">
            <a:avLst/>
          </a:prstGeom>
        </p:spPr>
        <p:txBody>
          <a:bodyPr spcFirstLastPara="1" wrap="square" lIns="91425" tIns="0" rIns="91425" bIns="0" anchor="b" anchorCtr="0">
            <a:noAutofit/>
          </a:bodyPr>
          <a:lstStyle>
            <a:lvl1pPr lvl="0" algn="ctr" rtl="0">
              <a:spcBef>
                <a:spcPts val="0"/>
              </a:spcBef>
              <a:spcAft>
                <a:spcPts val="0"/>
              </a:spcAft>
              <a:buClr>
                <a:srgbClr val="EA8C6D"/>
              </a:buClr>
              <a:buSzPts val="14100"/>
              <a:buFont typeface="Amatic SC"/>
              <a:buNone/>
              <a:defRPr sz="18800" b="1">
                <a:solidFill>
                  <a:srgbClr val="EA8C6D"/>
                </a:solidFill>
                <a:latin typeface="Amatic SC"/>
                <a:ea typeface="Amatic SC"/>
                <a:cs typeface="Amatic SC"/>
                <a:sym typeface="Amatic SC"/>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99" name="Google Shape;199;p18"/>
          <p:cNvSpPr txBox="1">
            <a:spLocks noGrp="1"/>
          </p:cNvSpPr>
          <p:nvPr>
            <p:ph type="subTitle" idx="1"/>
          </p:nvPr>
        </p:nvSpPr>
        <p:spPr>
          <a:xfrm>
            <a:off x="2687800" y="4915033"/>
            <a:ext cx="6816400" cy="121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500"/>
              <a:buFont typeface="Happy Monkey"/>
              <a:buNone/>
              <a:defRPr sz="2667">
                <a:solidFill>
                  <a:schemeClr val="dk1"/>
                </a:solidFill>
                <a:latin typeface="Mallanna"/>
                <a:ea typeface="Mallanna"/>
                <a:cs typeface="Mallanna"/>
                <a:sym typeface="Mallanna"/>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4697370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00"/>
        <p:cNvGrpSpPr/>
        <p:nvPr/>
      </p:nvGrpSpPr>
      <p:grpSpPr>
        <a:xfrm>
          <a:off x="0" y="0"/>
          <a:ext cx="0" cy="0"/>
          <a:chOff x="0" y="0"/>
          <a:chExt cx="0" cy="0"/>
        </a:xfrm>
      </p:grpSpPr>
      <p:sp>
        <p:nvSpPr>
          <p:cNvPr id="201" name="Google Shape;201;p19"/>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Tree>
    <p:extLst>
      <p:ext uri="{BB962C8B-B14F-4D97-AF65-F5344CB8AC3E}">
        <p14:creationId xmlns:p14="http://schemas.microsoft.com/office/powerpoint/2010/main" val="22929449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02"/>
        <p:cNvGrpSpPr/>
        <p:nvPr/>
      </p:nvGrpSpPr>
      <p:grpSpPr>
        <a:xfrm>
          <a:off x="0" y="0"/>
          <a:ext cx="0" cy="0"/>
          <a:chOff x="0" y="0"/>
          <a:chExt cx="0" cy="0"/>
        </a:xfrm>
      </p:grpSpPr>
      <p:grpSp>
        <p:nvGrpSpPr>
          <p:cNvPr id="203" name="Google Shape;203;p20"/>
          <p:cNvGrpSpPr/>
          <p:nvPr/>
        </p:nvGrpSpPr>
        <p:grpSpPr>
          <a:xfrm flipH="1">
            <a:off x="-19545" y="-8244"/>
            <a:ext cx="12211545" cy="6890280"/>
            <a:chOff x="-14659" y="-6183"/>
            <a:chExt cx="9158659" cy="5167710"/>
          </a:xfrm>
        </p:grpSpPr>
        <p:sp>
          <p:nvSpPr>
            <p:cNvPr id="204" name="Google Shape;204;p20"/>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05" name="Google Shape;205;p20"/>
            <p:cNvGrpSpPr/>
            <p:nvPr/>
          </p:nvGrpSpPr>
          <p:grpSpPr>
            <a:xfrm>
              <a:off x="-14659" y="2815576"/>
              <a:ext cx="3410268" cy="2345952"/>
              <a:chOff x="529875" y="3526025"/>
              <a:chExt cx="1175225" cy="808475"/>
            </a:xfrm>
          </p:grpSpPr>
          <p:sp>
            <p:nvSpPr>
              <p:cNvPr id="206" name="Google Shape;206;p20"/>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0"/>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0"/>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0"/>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0"/>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11" name="Google Shape;211;p20"/>
          <p:cNvSpPr txBox="1">
            <a:spLocks noGrp="1"/>
          </p:cNvSpPr>
          <p:nvPr>
            <p:ph type="subTitle" idx="1"/>
          </p:nvPr>
        </p:nvSpPr>
        <p:spPr>
          <a:xfrm>
            <a:off x="1297004" y="3833767"/>
            <a:ext cx="6241600" cy="2298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800"/>
              <a:buFont typeface="Happy Monkey"/>
              <a:buNone/>
              <a:defRPr sz="2933">
                <a:solidFill>
                  <a:schemeClr val="dk1"/>
                </a:solidFill>
                <a:latin typeface="Mallanna"/>
                <a:ea typeface="Mallanna"/>
                <a:cs typeface="Mallanna"/>
                <a:sym typeface="Mallanna"/>
              </a:defRPr>
            </a:lvl1pPr>
            <a:lvl2pPr lvl="1" rtl="0">
              <a:lnSpc>
                <a:spcPct val="100000"/>
              </a:lnSpc>
              <a:spcBef>
                <a:spcPts val="0"/>
              </a:spcBef>
              <a:spcAft>
                <a:spcPts val="0"/>
              </a:spcAft>
              <a:buSzPts val="1800"/>
              <a:buNone/>
              <a:defRPr sz="2400"/>
            </a:lvl2pPr>
            <a:lvl3pPr lvl="2" rtl="0">
              <a:lnSpc>
                <a:spcPct val="100000"/>
              </a:lnSpc>
              <a:spcBef>
                <a:spcPts val="0"/>
              </a:spcBef>
              <a:spcAft>
                <a:spcPts val="0"/>
              </a:spcAft>
              <a:buSzPts val="1800"/>
              <a:buNone/>
              <a:defRPr sz="2400"/>
            </a:lvl3pPr>
            <a:lvl4pPr lvl="3" rtl="0">
              <a:lnSpc>
                <a:spcPct val="100000"/>
              </a:lnSpc>
              <a:spcBef>
                <a:spcPts val="0"/>
              </a:spcBef>
              <a:spcAft>
                <a:spcPts val="0"/>
              </a:spcAft>
              <a:buSzPts val="1800"/>
              <a:buNone/>
              <a:defRPr sz="2400"/>
            </a:lvl4pPr>
            <a:lvl5pPr lvl="4" rtl="0">
              <a:lnSpc>
                <a:spcPct val="100000"/>
              </a:lnSpc>
              <a:spcBef>
                <a:spcPts val="0"/>
              </a:spcBef>
              <a:spcAft>
                <a:spcPts val="0"/>
              </a:spcAft>
              <a:buSzPts val="1800"/>
              <a:buNone/>
              <a:defRPr sz="2400"/>
            </a:lvl5pPr>
            <a:lvl6pPr lvl="5" rtl="0">
              <a:lnSpc>
                <a:spcPct val="100000"/>
              </a:lnSpc>
              <a:spcBef>
                <a:spcPts val="0"/>
              </a:spcBef>
              <a:spcAft>
                <a:spcPts val="0"/>
              </a:spcAft>
              <a:buSzPts val="1800"/>
              <a:buNone/>
              <a:defRPr sz="2400"/>
            </a:lvl6pPr>
            <a:lvl7pPr lvl="6" rtl="0">
              <a:lnSpc>
                <a:spcPct val="100000"/>
              </a:lnSpc>
              <a:spcBef>
                <a:spcPts val="0"/>
              </a:spcBef>
              <a:spcAft>
                <a:spcPts val="0"/>
              </a:spcAft>
              <a:buSzPts val="1800"/>
              <a:buNone/>
              <a:defRPr sz="2400"/>
            </a:lvl7pPr>
            <a:lvl8pPr lvl="7" rtl="0">
              <a:lnSpc>
                <a:spcPct val="100000"/>
              </a:lnSpc>
              <a:spcBef>
                <a:spcPts val="0"/>
              </a:spcBef>
              <a:spcAft>
                <a:spcPts val="0"/>
              </a:spcAft>
              <a:buSzPts val="1800"/>
              <a:buNone/>
              <a:defRPr sz="2400"/>
            </a:lvl8pPr>
            <a:lvl9pPr lvl="8" rtl="0">
              <a:lnSpc>
                <a:spcPct val="100000"/>
              </a:lnSpc>
              <a:spcBef>
                <a:spcPts val="0"/>
              </a:spcBef>
              <a:spcAft>
                <a:spcPts val="0"/>
              </a:spcAft>
              <a:buSzPts val="1800"/>
              <a:buNone/>
              <a:defRPr sz="2400"/>
            </a:lvl9pPr>
          </a:lstStyle>
          <a:p>
            <a:endParaRPr/>
          </a:p>
        </p:txBody>
      </p:sp>
      <p:sp>
        <p:nvSpPr>
          <p:cNvPr id="212" name="Google Shape;212;p20"/>
          <p:cNvSpPr txBox="1">
            <a:spLocks noGrp="1"/>
          </p:cNvSpPr>
          <p:nvPr>
            <p:ph type="title" hasCustomPrompt="1"/>
          </p:nvPr>
        </p:nvSpPr>
        <p:spPr>
          <a:xfrm>
            <a:off x="1069237" y="1818633"/>
            <a:ext cx="7717600" cy="2015200"/>
          </a:xfrm>
          <a:prstGeom prst="rect">
            <a:avLst/>
          </a:prstGeom>
        </p:spPr>
        <p:txBody>
          <a:bodyPr spcFirstLastPara="1" wrap="square" lIns="91425" tIns="0" rIns="91425" bIns="0" anchor="b" anchorCtr="0">
            <a:noAutofit/>
          </a:bodyPr>
          <a:lstStyle>
            <a:lvl1pPr lvl="0" rtl="0">
              <a:spcBef>
                <a:spcPts val="0"/>
              </a:spcBef>
              <a:spcAft>
                <a:spcPts val="0"/>
              </a:spcAft>
              <a:buClr>
                <a:srgbClr val="EA8C6D"/>
              </a:buClr>
              <a:buSzPts val="10900"/>
              <a:buFont typeface="Amatic SC"/>
              <a:buNone/>
              <a:defRPr sz="12533" b="1">
                <a:solidFill>
                  <a:srgbClr val="EA8C6D"/>
                </a:solidFill>
                <a:latin typeface="Amatic SC"/>
                <a:ea typeface="Amatic SC"/>
                <a:cs typeface="Amatic SC"/>
                <a:sym typeface="Amatic SC"/>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3917951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13"/>
        <p:cNvGrpSpPr/>
        <p:nvPr/>
      </p:nvGrpSpPr>
      <p:grpSpPr>
        <a:xfrm>
          <a:off x="0" y="0"/>
          <a:ext cx="0" cy="0"/>
          <a:chOff x="0" y="0"/>
          <a:chExt cx="0" cy="0"/>
        </a:xfrm>
      </p:grpSpPr>
      <p:grpSp>
        <p:nvGrpSpPr>
          <p:cNvPr id="214" name="Google Shape;214;p21"/>
          <p:cNvGrpSpPr/>
          <p:nvPr/>
        </p:nvGrpSpPr>
        <p:grpSpPr>
          <a:xfrm>
            <a:off x="-19545" y="-8244"/>
            <a:ext cx="12211545" cy="6890280"/>
            <a:chOff x="-14659" y="-6183"/>
            <a:chExt cx="9158659" cy="5167710"/>
          </a:xfrm>
        </p:grpSpPr>
        <p:sp>
          <p:nvSpPr>
            <p:cNvPr id="215" name="Google Shape;215;p21"/>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6" name="Google Shape;216;p21"/>
            <p:cNvGrpSpPr/>
            <p:nvPr/>
          </p:nvGrpSpPr>
          <p:grpSpPr>
            <a:xfrm>
              <a:off x="-14659" y="2815576"/>
              <a:ext cx="3410268" cy="2345952"/>
              <a:chOff x="529875" y="3526025"/>
              <a:chExt cx="1175225" cy="808475"/>
            </a:xfrm>
          </p:grpSpPr>
          <p:sp>
            <p:nvSpPr>
              <p:cNvPr id="217" name="Google Shape;217;p21"/>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1"/>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1"/>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1"/>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1"/>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22" name="Google Shape;222;p21"/>
          <p:cNvSpPr txBox="1">
            <a:spLocks noGrp="1"/>
          </p:cNvSpPr>
          <p:nvPr>
            <p:ph type="subTitle" idx="1"/>
          </p:nvPr>
        </p:nvSpPr>
        <p:spPr>
          <a:xfrm>
            <a:off x="6556316" y="2435433"/>
            <a:ext cx="4073600" cy="944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1800"/>
              <a:buFont typeface="Happy Monkey"/>
              <a:buNone/>
              <a:defRPr sz="2533">
                <a:solidFill>
                  <a:schemeClr val="dk1"/>
                </a:solidFill>
                <a:latin typeface="Mallanna"/>
                <a:ea typeface="Mallanna"/>
                <a:cs typeface="Mallanna"/>
                <a:sym typeface="Mallanna"/>
              </a:defRPr>
            </a:lvl1pPr>
            <a:lvl2pPr lvl="1" algn="r" rtl="0">
              <a:lnSpc>
                <a:spcPct val="100000"/>
              </a:lnSpc>
              <a:spcBef>
                <a:spcPts val="0"/>
              </a:spcBef>
              <a:spcAft>
                <a:spcPts val="0"/>
              </a:spcAft>
              <a:buSzPts val="1800"/>
              <a:buNone/>
              <a:defRPr sz="2400"/>
            </a:lvl2pPr>
            <a:lvl3pPr lvl="2" algn="r" rtl="0">
              <a:lnSpc>
                <a:spcPct val="100000"/>
              </a:lnSpc>
              <a:spcBef>
                <a:spcPts val="0"/>
              </a:spcBef>
              <a:spcAft>
                <a:spcPts val="0"/>
              </a:spcAft>
              <a:buSzPts val="1800"/>
              <a:buNone/>
              <a:defRPr sz="2400"/>
            </a:lvl3pPr>
            <a:lvl4pPr lvl="3" algn="r" rtl="0">
              <a:lnSpc>
                <a:spcPct val="100000"/>
              </a:lnSpc>
              <a:spcBef>
                <a:spcPts val="0"/>
              </a:spcBef>
              <a:spcAft>
                <a:spcPts val="0"/>
              </a:spcAft>
              <a:buSzPts val="1800"/>
              <a:buNone/>
              <a:defRPr sz="2400"/>
            </a:lvl4pPr>
            <a:lvl5pPr lvl="4" algn="r" rtl="0">
              <a:lnSpc>
                <a:spcPct val="100000"/>
              </a:lnSpc>
              <a:spcBef>
                <a:spcPts val="0"/>
              </a:spcBef>
              <a:spcAft>
                <a:spcPts val="0"/>
              </a:spcAft>
              <a:buSzPts val="1800"/>
              <a:buNone/>
              <a:defRPr sz="2400"/>
            </a:lvl5pPr>
            <a:lvl6pPr lvl="5" algn="r" rtl="0">
              <a:lnSpc>
                <a:spcPct val="100000"/>
              </a:lnSpc>
              <a:spcBef>
                <a:spcPts val="0"/>
              </a:spcBef>
              <a:spcAft>
                <a:spcPts val="0"/>
              </a:spcAft>
              <a:buSzPts val="1800"/>
              <a:buNone/>
              <a:defRPr sz="2400"/>
            </a:lvl6pPr>
            <a:lvl7pPr lvl="6" algn="r" rtl="0">
              <a:lnSpc>
                <a:spcPct val="100000"/>
              </a:lnSpc>
              <a:spcBef>
                <a:spcPts val="0"/>
              </a:spcBef>
              <a:spcAft>
                <a:spcPts val="0"/>
              </a:spcAft>
              <a:buSzPts val="1800"/>
              <a:buNone/>
              <a:defRPr sz="2400"/>
            </a:lvl7pPr>
            <a:lvl8pPr lvl="7" algn="r" rtl="0">
              <a:lnSpc>
                <a:spcPct val="100000"/>
              </a:lnSpc>
              <a:spcBef>
                <a:spcPts val="0"/>
              </a:spcBef>
              <a:spcAft>
                <a:spcPts val="0"/>
              </a:spcAft>
              <a:buSzPts val="1800"/>
              <a:buNone/>
              <a:defRPr sz="2400"/>
            </a:lvl8pPr>
            <a:lvl9pPr lvl="8" algn="r" rtl="0">
              <a:lnSpc>
                <a:spcPct val="100000"/>
              </a:lnSpc>
              <a:spcBef>
                <a:spcPts val="0"/>
              </a:spcBef>
              <a:spcAft>
                <a:spcPts val="0"/>
              </a:spcAft>
              <a:buSzPts val="1800"/>
              <a:buNone/>
              <a:defRPr sz="2400"/>
            </a:lvl9pPr>
          </a:lstStyle>
          <a:p>
            <a:endParaRPr/>
          </a:p>
        </p:txBody>
      </p:sp>
      <p:sp>
        <p:nvSpPr>
          <p:cNvPr id="223" name="Google Shape;223;p21"/>
          <p:cNvSpPr txBox="1">
            <a:spLocks noGrp="1"/>
          </p:cNvSpPr>
          <p:nvPr>
            <p:ph type="title" hasCustomPrompt="1"/>
          </p:nvPr>
        </p:nvSpPr>
        <p:spPr>
          <a:xfrm>
            <a:off x="6556244" y="861933"/>
            <a:ext cx="4241600" cy="1471600"/>
          </a:xfrm>
          <a:prstGeom prst="rect">
            <a:avLst/>
          </a:prstGeom>
        </p:spPr>
        <p:txBody>
          <a:bodyPr spcFirstLastPara="1" wrap="square" lIns="91425" tIns="0" rIns="91425" bIns="0" anchor="b" anchorCtr="0">
            <a:noAutofit/>
          </a:bodyPr>
          <a:lstStyle>
            <a:lvl1pPr lvl="0" algn="r" rtl="0">
              <a:spcBef>
                <a:spcPts val="0"/>
              </a:spcBef>
              <a:spcAft>
                <a:spcPts val="0"/>
              </a:spcAft>
              <a:buClr>
                <a:srgbClr val="EA8C6D"/>
              </a:buClr>
              <a:buSzPts val="10900"/>
              <a:buFont typeface="Amatic SC"/>
              <a:buNone/>
              <a:defRPr sz="8000" b="1">
                <a:solidFill>
                  <a:srgbClr val="EA8C6D"/>
                </a:solidFill>
                <a:latin typeface="Amatic SC"/>
                <a:ea typeface="Amatic SC"/>
                <a:cs typeface="Amatic SC"/>
                <a:sym typeface="Amatic SC"/>
              </a:defRPr>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224" name="Google Shape;224;p21"/>
          <p:cNvSpPr txBox="1">
            <a:spLocks noGrp="1"/>
          </p:cNvSpPr>
          <p:nvPr>
            <p:ph type="subTitle" idx="2"/>
          </p:nvPr>
        </p:nvSpPr>
        <p:spPr>
          <a:xfrm>
            <a:off x="1367249" y="2422033"/>
            <a:ext cx="4241600" cy="944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800"/>
              <a:buFont typeface="Happy Monkey"/>
              <a:buNone/>
              <a:defRPr sz="2533">
                <a:solidFill>
                  <a:schemeClr val="dk1"/>
                </a:solidFill>
                <a:latin typeface="Mallanna"/>
                <a:ea typeface="Mallanna"/>
                <a:cs typeface="Mallanna"/>
                <a:sym typeface="Mallanna"/>
              </a:defRPr>
            </a:lvl1pPr>
            <a:lvl2pPr lvl="1" algn="r" rtl="0">
              <a:lnSpc>
                <a:spcPct val="100000"/>
              </a:lnSpc>
              <a:spcBef>
                <a:spcPts val="0"/>
              </a:spcBef>
              <a:spcAft>
                <a:spcPts val="0"/>
              </a:spcAft>
              <a:buSzPts val="1800"/>
              <a:buNone/>
              <a:defRPr sz="2400"/>
            </a:lvl2pPr>
            <a:lvl3pPr lvl="2" algn="r" rtl="0">
              <a:lnSpc>
                <a:spcPct val="100000"/>
              </a:lnSpc>
              <a:spcBef>
                <a:spcPts val="0"/>
              </a:spcBef>
              <a:spcAft>
                <a:spcPts val="0"/>
              </a:spcAft>
              <a:buSzPts val="1800"/>
              <a:buNone/>
              <a:defRPr sz="2400"/>
            </a:lvl3pPr>
            <a:lvl4pPr lvl="3" algn="r" rtl="0">
              <a:lnSpc>
                <a:spcPct val="100000"/>
              </a:lnSpc>
              <a:spcBef>
                <a:spcPts val="0"/>
              </a:spcBef>
              <a:spcAft>
                <a:spcPts val="0"/>
              </a:spcAft>
              <a:buSzPts val="1800"/>
              <a:buNone/>
              <a:defRPr sz="2400"/>
            </a:lvl4pPr>
            <a:lvl5pPr lvl="4" algn="r" rtl="0">
              <a:lnSpc>
                <a:spcPct val="100000"/>
              </a:lnSpc>
              <a:spcBef>
                <a:spcPts val="0"/>
              </a:spcBef>
              <a:spcAft>
                <a:spcPts val="0"/>
              </a:spcAft>
              <a:buSzPts val="1800"/>
              <a:buNone/>
              <a:defRPr sz="2400"/>
            </a:lvl5pPr>
            <a:lvl6pPr lvl="5" algn="r" rtl="0">
              <a:lnSpc>
                <a:spcPct val="100000"/>
              </a:lnSpc>
              <a:spcBef>
                <a:spcPts val="0"/>
              </a:spcBef>
              <a:spcAft>
                <a:spcPts val="0"/>
              </a:spcAft>
              <a:buSzPts val="1800"/>
              <a:buNone/>
              <a:defRPr sz="2400"/>
            </a:lvl6pPr>
            <a:lvl7pPr lvl="6" algn="r" rtl="0">
              <a:lnSpc>
                <a:spcPct val="100000"/>
              </a:lnSpc>
              <a:spcBef>
                <a:spcPts val="0"/>
              </a:spcBef>
              <a:spcAft>
                <a:spcPts val="0"/>
              </a:spcAft>
              <a:buSzPts val="1800"/>
              <a:buNone/>
              <a:defRPr sz="2400"/>
            </a:lvl7pPr>
            <a:lvl8pPr lvl="7" algn="r" rtl="0">
              <a:lnSpc>
                <a:spcPct val="100000"/>
              </a:lnSpc>
              <a:spcBef>
                <a:spcPts val="0"/>
              </a:spcBef>
              <a:spcAft>
                <a:spcPts val="0"/>
              </a:spcAft>
              <a:buSzPts val="1800"/>
              <a:buNone/>
              <a:defRPr sz="2400"/>
            </a:lvl8pPr>
            <a:lvl9pPr lvl="8" algn="r" rtl="0">
              <a:lnSpc>
                <a:spcPct val="100000"/>
              </a:lnSpc>
              <a:spcBef>
                <a:spcPts val="0"/>
              </a:spcBef>
              <a:spcAft>
                <a:spcPts val="0"/>
              </a:spcAft>
              <a:buSzPts val="1800"/>
              <a:buNone/>
              <a:defRPr sz="2400"/>
            </a:lvl9pPr>
          </a:lstStyle>
          <a:p>
            <a:endParaRPr/>
          </a:p>
        </p:txBody>
      </p:sp>
      <p:sp>
        <p:nvSpPr>
          <p:cNvPr id="225" name="Google Shape;225;p21"/>
          <p:cNvSpPr txBox="1">
            <a:spLocks noGrp="1"/>
          </p:cNvSpPr>
          <p:nvPr>
            <p:ph type="title" idx="3" hasCustomPrompt="1"/>
          </p:nvPr>
        </p:nvSpPr>
        <p:spPr>
          <a:xfrm>
            <a:off x="1233449" y="861933"/>
            <a:ext cx="4584800" cy="1471600"/>
          </a:xfrm>
          <a:prstGeom prst="rect">
            <a:avLst/>
          </a:prstGeom>
        </p:spPr>
        <p:txBody>
          <a:bodyPr spcFirstLastPara="1" wrap="square" lIns="91425" tIns="0" rIns="91425" bIns="0" anchor="b" anchorCtr="0">
            <a:noAutofit/>
          </a:bodyPr>
          <a:lstStyle>
            <a:lvl1pPr lvl="0" rtl="0">
              <a:spcBef>
                <a:spcPts val="0"/>
              </a:spcBef>
              <a:spcAft>
                <a:spcPts val="0"/>
              </a:spcAft>
              <a:buClr>
                <a:srgbClr val="EA8C6D"/>
              </a:buClr>
              <a:buSzPts val="10900"/>
              <a:buFont typeface="Amatic SC"/>
              <a:buNone/>
              <a:defRPr sz="8000" b="1">
                <a:solidFill>
                  <a:srgbClr val="EA8C6D"/>
                </a:solidFill>
                <a:latin typeface="Amatic SC"/>
                <a:ea typeface="Amatic SC"/>
                <a:cs typeface="Amatic SC"/>
                <a:sym typeface="Amatic SC"/>
              </a:defRPr>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226" name="Google Shape;226;p21"/>
          <p:cNvSpPr txBox="1">
            <a:spLocks noGrp="1"/>
          </p:cNvSpPr>
          <p:nvPr>
            <p:ph type="subTitle" idx="4"/>
          </p:nvPr>
        </p:nvSpPr>
        <p:spPr>
          <a:xfrm>
            <a:off x="6556516" y="5187667"/>
            <a:ext cx="4241600" cy="944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1800"/>
              <a:buFont typeface="Happy Monkey"/>
              <a:buNone/>
              <a:defRPr sz="2533">
                <a:solidFill>
                  <a:schemeClr val="dk1"/>
                </a:solidFill>
                <a:latin typeface="Mallanna"/>
                <a:ea typeface="Mallanna"/>
                <a:cs typeface="Mallanna"/>
                <a:sym typeface="Mallanna"/>
              </a:defRPr>
            </a:lvl1pPr>
            <a:lvl2pPr lvl="1" algn="r" rtl="0">
              <a:lnSpc>
                <a:spcPct val="100000"/>
              </a:lnSpc>
              <a:spcBef>
                <a:spcPts val="0"/>
              </a:spcBef>
              <a:spcAft>
                <a:spcPts val="0"/>
              </a:spcAft>
              <a:buSzPts val="1800"/>
              <a:buNone/>
              <a:defRPr sz="2400"/>
            </a:lvl2pPr>
            <a:lvl3pPr lvl="2" algn="r" rtl="0">
              <a:lnSpc>
                <a:spcPct val="100000"/>
              </a:lnSpc>
              <a:spcBef>
                <a:spcPts val="0"/>
              </a:spcBef>
              <a:spcAft>
                <a:spcPts val="0"/>
              </a:spcAft>
              <a:buSzPts val="1800"/>
              <a:buNone/>
              <a:defRPr sz="2400"/>
            </a:lvl3pPr>
            <a:lvl4pPr lvl="3" algn="r" rtl="0">
              <a:lnSpc>
                <a:spcPct val="100000"/>
              </a:lnSpc>
              <a:spcBef>
                <a:spcPts val="0"/>
              </a:spcBef>
              <a:spcAft>
                <a:spcPts val="0"/>
              </a:spcAft>
              <a:buSzPts val="1800"/>
              <a:buNone/>
              <a:defRPr sz="2400"/>
            </a:lvl4pPr>
            <a:lvl5pPr lvl="4" algn="r" rtl="0">
              <a:lnSpc>
                <a:spcPct val="100000"/>
              </a:lnSpc>
              <a:spcBef>
                <a:spcPts val="0"/>
              </a:spcBef>
              <a:spcAft>
                <a:spcPts val="0"/>
              </a:spcAft>
              <a:buSzPts val="1800"/>
              <a:buNone/>
              <a:defRPr sz="2400"/>
            </a:lvl5pPr>
            <a:lvl6pPr lvl="5" algn="r" rtl="0">
              <a:lnSpc>
                <a:spcPct val="100000"/>
              </a:lnSpc>
              <a:spcBef>
                <a:spcPts val="0"/>
              </a:spcBef>
              <a:spcAft>
                <a:spcPts val="0"/>
              </a:spcAft>
              <a:buSzPts val="1800"/>
              <a:buNone/>
              <a:defRPr sz="2400"/>
            </a:lvl6pPr>
            <a:lvl7pPr lvl="6" algn="r" rtl="0">
              <a:lnSpc>
                <a:spcPct val="100000"/>
              </a:lnSpc>
              <a:spcBef>
                <a:spcPts val="0"/>
              </a:spcBef>
              <a:spcAft>
                <a:spcPts val="0"/>
              </a:spcAft>
              <a:buSzPts val="1800"/>
              <a:buNone/>
              <a:defRPr sz="2400"/>
            </a:lvl7pPr>
            <a:lvl8pPr lvl="7" algn="r" rtl="0">
              <a:lnSpc>
                <a:spcPct val="100000"/>
              </a:lnSpc>
              <a:spcBef>
                <a:spcPts val="0"/>
              </a:spcBef>
              <a:spcAft>
                <a:spcPts val="0"/>
              </a:spcAft>
              <a:buSzPts val="1800"/>
              <a:buNone/>
              <a:defRPr sz="2400"/>
            </a:lvl8pPr>
            <a:lvl9pPr lvl="8" algn="r" rtl="0">
              <a:lnSpc>
                <a:spcPct val="100000"/>
              </a:lnSpc>
              <a:spcBef>
                <a:spcPts val="0"/>
              </a:spcBef>
              <a:spcAft>
                <a:spcPts val="0"/>
              </a:spcAft>
              <a:buSzPts val="1800"/>
              <a:buNone/>
              <a:defRPr sz="2400"/>
            </a:lvl9pPr>
          </a:lstStyle>
          <a:p>
            <a:endParaRPr/>
          </a:p>
        </p:txBody>
      </p:sp>
      <p:sp>
        <p:nvSpPr>
          <p:cNvPr id="227" name="Google Shape;227;p21"/>
          <p:cNvSpPr txBox="1">
            <a:spLocks noGrp="1"/>
          </p:cNvSpPr>
          <p:nvPr>
            <p:ph type="title" idx="5" hasCustomPrompt="1"/>
          </p:nvPr>
        </p:nvSpPr>
        <p:spPr>
          <a:xfrm>
            <a:off x="6534551" y="3716067"/>
            <a:ext cx="4424000" cy="1471600"/>
          </a:xfrm>
          <a:prstGeom prst="rect">
            <a:avLst/>
          </a:prstGeom>
        </p:spPr>
        <p:txBody>
          <a:bodyPr spcFirstLastPara="1" wrap="square" lIns="91425" tIns="0" rIns="91425" bIns="0" anchor="b" anchorCtr="0">
            <a:noAutofit/>
          </a:bodyPr>
          <a:lstStyle>
            <a:lvl1pPr lvl="0" algn="r" rtl="0">
              <a:spcBef>
                <a:spcPts val="0"/>
              </a:spcBef>
              <a:spcAft>
                <a:spcPts val="0"/>
              </a:spcAft>
              <a:buClr>
                <a:srgbClr val="EA8C6D"/>
              </a:buClr>
              <a:buSzPts val="10900"/>
              <a:buFont typeface="Amatic SC"/>
              <a:buNone/>
              <a:defRPr sz="8000" b="1">
                <a:solidFill>
                  <a:srgbClr val="EA8C6D"/>
                </a:solidFill>
                <a:latin typeface="Amatic SC"/>
                <a:ea typeface="Amatic SC"/>
                <a:cs typeface="Amatic SC"/>
                <a:sym typeface="Amatic SC"/>
              </a:defRPr>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16271845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Headline">
  <p:cSld name="Headline">
    <p:spTree>
      <p:nvGrpSpPr>
        <p:cNvPr id="1" name="Shape 228"/>
        <p:cNvGrpSpPr/>
        <p:nvPr/>
      </p:nvGrpSpPr>
      <p:grpSpPr>
        <a:xfrm>
          <a:off x="0" y="0"/>
          <a:ext cx="0" cy="0"/>
          <a:chOff x="0" y="0"/>
          <a:chExt cx="0" cy="0"/>
        </a:xfrm>
      </p:grpSpPr>
      <p:grpSp>
        <p:nvGrpSpPr>
          <p:cNvPr id="229" name="Google Shape;229;p22"/>
          <p:cNvGrpSpPr/>
          <p:nvPr/>
        </p:nvGrpSpPr>
        <p:grpSpPr>
          <a:xfrm flipH="1">
            <a:off x="-508007" y="-414622"/>
            <a:ext cx="12700005" cy="7266521"/>
            <a:chOff x="-5" y="-310967"/>
            <a:chExt cx="9525004" cy="5449891"/>
          </a:xfrm>
        </p:grpSpPr>
        <p:sp>
          <p:nvSpPr>
            <p:cNvPr id="230" name="Google Shape;230;p22"/>
            <p:cNvSpPr/>
            <p:nvPr/>
          </p:nvSpPr>
          <p:spPr>
            <a:xfrm flipH="1">
              <a:off x="-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31" name="Google Shape;231;p22"/>
            <p:cNvGrpSpPr/>
            <p:nvPr/>
          </p:nvGrpSpPr>
          <p:grpSpPr>
            <a:xfrm rot="5400000" flipH="1">
              <a:off x="-525343" y="2297373"/>
              <a:ext cx="3366902" cy="2316200"/>
              <a:chOff x="529875" y="3526025"/>
              <a:chExt cx="1175225" cy="808475"/>
            </a:xfrm>
          </p:grpSpPr>
          <p:sp>
            <p:nvSpPr>
              <p:cNvPr id="232" name="Google Shape;232;p22"/>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2"/>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2"/>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2"/>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2"/>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7" name="Google Shape;237;p22"/>
            <p:cNvGrpSpPr/>
            <p:nvPr/>
          </p:nvGrpSpPr>
          <p:grpSpPr>
            <a:xfrm rot="5400000">
              <a:off x="6670362" y="338964"/>
              <a:ext cx="3504568" cy="2204706"/>
              <a:chOff x="5117883" y="2640267"/>
              <a:chExt cx="1210350" cy="761425"/>
            </a:xfrm>
          </p:grpSpPr>
          <p:sp>
            <p:nvSpPr>
              <p:cNvPr id="238" name="Google Shape;238;p22"/>
              <p:cNvSpPr/>
              <p:nvPr/>
            </p:nvSpPr>
            <p:spPr>
              <a:xfrm>
                <a:off x="5117883" y="2640267"/>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2"/>
              <p:cNvSpPr/>
              <p:nvPr/>
            </p:nvSpPr>
            <p:spPr>
              <a:xfrm>
                <a:off x="5117883" y="2640267"/>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40" name="Google Shape;240;p22"/>
          <p:cNvSpPr txBox="1">
            <a:spLocks noGrp="1"/>
          </p:cNvSpPr>
          <p:nvPr>
            <p:ph type="title"/>
          </p:nvPr>
        </p:nvSpPr>
        <p:spPr>
          <a:xfrm>
            <a:off x="1776400" y="4045133"/>
            <a:ext cx="7728000" cy="6164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Clr>
                <a:srgbClr val="EA8C6D"/>
              </a:buClr>
              <a:buSzPts val="5800"/>
              <a:buFont typeface="Amatic SC"/>
              <a:buNone/>
              <a:defRPr sz="7733" b="1">
                <a:solidFill>
                  <a:srgbClr val="EA8C6D"/>
                </a:solidFill>
                <a:latin typeface="Amatic SC"/>
                <a:ea typeface="Amatic SC"/>
                <a:cs typeface="Amatic SC"/>
                <a:sym typeface="Amatic SC"/>
              </a:defRPr>
            </a:lvl1pPr>
            <a:lvl2pPr lvl="1" rtl="0">
              <a:spcBef>
                <a:spcPts val="0"/>
              </a:spcBef>
              <a:spcAft>
                <a:spcPts val="0"/>
              </a:spcAft>
              <a:buSzPts val="4800"/>
              <a:buFont typeface="Amatic SC"/>
              <a:buNone/>
              <a:defRPr sz="6400">
                <a:latin typeface="Amatic SC"/>
                <a:ea typeface="Amatic SC"/>
                <a:cs typeface="Amatic SC"/>
                <a:sym typeface="Amatic SC"/>
              </a:defRPr>
            </a:lvl2pPr>
            <a:lvl3pPr lvl="2" rtl="0">
              <a:spcBef>
                <a:spcPts val="0"/>
              </a:spcBef>
              <a:spcAft>
                <a:spcPts val="0"/>
              </a:spcAft>
              <a:buSzPts val="4800"/>
              <a:buFont typeface="Amatic SC"/>
              <a:buNone/>
              <a:defRPr sz="6400">
                <a:latin typeface="Amatic SC"/>
                <a:ea typeface="Amatic SC"/>
                <a:cs typeface="Amatic SC"/>
                <a:sym typeface="Amatic SC"/>
              </a:defRPr>
            </a:lvl3pPr>
            <a:lvl4pPr lvl="3" rtl="0">
              <a:spcBef>
                <a:spcPts val="0"/>
              </a:spcBef>
              <a:spcAft>
                <a:spcPts val="0"/>
              </a:spcAft>
              <a:buSzPts val="4800"/>
              <a:buFont typeface="Amatic SC"/>
              <a:buNone/>
              <a:defRPr sz="6400">
                <a:latin typeface="Amatic SC"/>
                <a:ea typeface="Amatic SC"/>
                <a:cs typeface="Amatic SC"/>
                <a:sym typeface="Amatic SC"/>
              </a:defRPr>
            </a:lvl4pPr>
            <a:lvl5pPr lvl="4" rtl="0">
              <a:spcBef>
                <a:spcPts val="0"/>
              </a:spcBef>
              <a:spcAft>
                <a:spcPts val="0"/>
              </a:spcAft>
              <a:buSzPts val="4800"/>
              <a:buFont typeface="Amatic SC"/>
              <a:buNone/>
              <a:defRPr sz="6400">
                <a:latin typeface="Amatic SC"/>
                <a:ea typeface="Amatic SC"/>
                <a:cs typeface="Amatic SC"/>
                <a:sym typeface="Amatic SC"/>
              </a:defRPr>
            </a:lvl5pPr>
            <a:lvl6pPr lvl="5" rtl="0">
              <a:spcBef>
                <a:spcPts val="0"/>
              </a:spcBef>
              <a:spcAft>
                <a:spcPts val="0"/>
              </a:spcAft>
              <a:buSzPts val="4800"/>
              <a:buFont typeface="Amatic SC"/>
              <a:buNone/>
              <a:defRPr sz="6400">
                <a:latin typeface="Amatic SC"/>
                <a:ea typeface="Amatic SC"/>
                <a:cs typeface="Amatic SC"/>
                <a:sym typeface="Amatic SC"/>
              </a:defRPr>
            </a:lvl6pPr>
            <a:lvl7pPr lvl="6" rtl="0">
              <a:spcBef>
                <a:spcPts val="0"/>
              </a:spcBef>
              <a:spcAft>
                <a:spcPts val="0"/>
              </a:spcAft>
              <a:buSzPts val="4800"/>
              <a:buFont typeface="Amatic SC"/>
              <a:buNone/>
              <a:defRPr sz="6400">
                <a:latin typeface="Amatic SC"/>
                <a:ea typeface="Amatic SC"/>
                <a:cs typeface="Amatic SC"/>
                <a:sym typeface="Amatic SC"/>
              </a:defRPr>
            </a:lvl7pPr>
            <a:lvl8pPr lvl="7" rtl="0">
              <a:spcBef>
                <a:spcPts val="0"/>
              </a:spcBef>
              <a:spcAft>
                <a:spcPts val="0"/>
              </a:spcAft>
              <a:buSzPts val="4800"/>
              <a:buFont typeface="Amatic SC"/>
              <a:buNone/>
              <a:defRPr sz="6400">
                <a:latin typeface="Amatic SC"/>
                <a:ea typeface="Amatic SC"/>
                <a:cs typeface="Amatic SC"/>
                <a:sym typeface="Amatic SC"/>
              </a:defRPr>
            </a:lvl8pPr>
            <a:lvl9pPr lvl="8" rtl="0">
              <a:spcBef>
                <a:spcPts val="0"/>
              </a:spcBef>
              <a:spcAft>
                <a:spcPts val="0"/>
              </a:spcAft>
              <a:buSzPts val="4800"/>
              <a:buFont typeface="Amatic SC"/>
              <a:buNone/>
              <a:defRPr sz="6400">
                <a:latin typeface="Amatic SC"/>
                <a:ea typeface="Amatic SC"/>
                <a:cs typeface="Amatic SC"/>
                <a:sym typeface="Amatic SC"/>
              </a:defRPr>
            </a:lvl9pPr>
          </a:lstStyle>
          <a:p>
            <a:endParaRPr/>
          </a:p>
        </p:txBody>
      </p:sp>
      <p:sp>
        <p:nvSpPr>
          <p:cNvPr id="241" name="Google Shape;241;p22"/>
          <p:cNvSpPr txBox="1">
            <a:spLocks noGrp="1"/>
          </p:cNvSpPr>
          <p:nvPr>
            <p:ph type="title" idx="2" hasCustomPrompt="1"/>
          </p:nvPr>
        </p:nvSpPr>
        <p:spPr>
          <a:xfrm>
            <a:off x="1736000" y="1492800"/>
            <a:ext cx="2469600" cy="2444000"/>
          </a:xfrm>
          <a:prstGeom prst="rect">
            <a:avLst/>
          </a:prstGeom>
        </p:spPr>
        <p:txBody>
          <a:bodyPr spcFirstLastPara="1" wrap="square" lIns="91425" tIns="0" rIns="91425" bIns="0" anchor="b" anchorCtr="0">
            <a:noAutofit/>
          </a:bodyPr>
          <a:lstStyle>
            <a:lvl1pPr lvl="0" rtl="0">
              <a:spcBef>
                <a:spcPts val="0"/>
              </a:spcBef>
              <a:spcAft>
                <a:spcPts val="0"/>
              </a:spcAft>
              <a:buClr>
                <a:srgbClr val="EA8C6D"/>
              </a:buClr>
              <a:buSzPts val="14100"/>
              <a:buFont typeface="Amatic SC"/>
              <a:buNone/>
              <a:defRPr sz="18800" b="1">
                <a:solidFill>
                  <a:srgbClr val="EA8C6D"/>
                </a:solidFill>
                <a:latin typeface="Amatic SC"/>
                <a:ea typeface="Amatic SC"/>
                <a:cs typeface="Amatic SC"/>
                <a:sym typeface="Amatic SC"/>
              </a:defRPr>
            </a:lvl1pPr>
            <a:lvl2pPr lvl="1" rtl="0">
              <a:spcBef>
                <a:spcPts val="0"/>
              </a:spcBef>
              <a:spcAft>
                <a:spcPts val="0"/>
              </a:spcAft>
              <a:buSzPts val="12000"/>
              <a:buNone/>
              <a:defRPr sz="16000"/>
            </a:lvl2pPr>
            <a:lvl3pPr lvl="2" rtl="0">
              <a:spcBef>
                <a:spcPts val="0"/>
              </a:spcBef>
              <a:spcAft>
                <a:spcPts val="0"/>
              </a:spcAft>
              <a:buSzPts val="12000"/>
              <a:buNone/>
              <a:defRPr sz="16000"/>
            </a:lvl3pPr>
            <a:lvl4pPr lvl="3" rtl="0">
              <a:spcBef>
                <a:spcPts val="0"/>
              </a:spcBef>
              <a:spcAft>
                <a:spcPts val="0"/>
              </a:spcAft>
              <a:buSzPts val="12000"/>
              <a:buNone/>
              <a:defRPr sz="16000"/>
            </a:lvl4pPr>
            <a:lvl5pPr lvl="4" rtl="0">
              <a:spcBef>
                <a:spcPts val="0"/>
              </a:spcBef>
              <a:spcAft>
                <a:spcPts val="0"/>
              </a:spcAft>
              <a:buSzPts val="12000"/>
              <a:buNone/>
              <a:defRPr sz="16000"/>
            </a:lvl5pPr>
            <a:lvl6pPr lvl="5" rtl="0">
              <a:spcBef>
                <a:spcPts val="0"/>
              </a:spcBef>
              <a:spcAft>
                <a:spcPts val="0"/>
              </a:spcAft>
              <a:buSzPts val="12000"/>
              <a:buNone/>
              <a:defRPr sz="16000"/>
            </a:lvl6pPr>
            <a:lvl7pPr lvl="6" rtl="0">
              <a:spcBef>
                <a:spcPts val="0"/>
              </a:spcBef>
              <a:spcAft>
                <a:spcPts val="0"/>
              </a:spcAft>
              <a:buSzPts val="12000"/>
              <a:buNone/>
              <a:defRPr sz="16000"/>
            </a:lvl7pPr>
            <a:lvl8pPr lvl="7" rtl="0">
              <a:spcBef>
                <a:spcPts val="0"/>
              </a:spcBef>
              <a:spcAft>
                <a:spcPts val="0"/>
              </a:spcAft>
              <a:buSzPts val="12000"/>
              <a:buNone/>
              <a:defRPr sz="16000"/>
            </a:lvl8pPr>
            <a:lvl9pPr lvl="8" rtl="0">
              <a:spcBef>
                <a:spcPts val="0"/>
              </a:spcBef>
              <a:spcAft>
                <a:spcPts val="0"/>
              </a:spcAft>
              <a:buSzPts val="12000"/>
              <a:buNone/>
              <a:defRPr sz="16000"/>
            </a:lvl9pPr>
          </a:lstStyle>
          <a:p>
            <a:r>
              <a:t>xx%</a:t>
            </a:r>
          </a:p>
        </p:txBody>
      </p:sp>
      <p:sp>
        <p:nvSpPr>
          <p:cNvPr id="242" name="Google Shape;242;p22"/>
          <p:cNvSpPr txBox="1">
            <a:spLocks noGrp="1"/>
          </p:cNvSpPr>
          <p:nvPr>
            <p:ph type="subTitle" idx="1"/>
          </p:nvPr>
        </p:nvSpPr>
        <p:spPr>
          <a:xfrm>
            <a:off x="1965600" y="4881067"/>
            <a:ext cx="7538800" cy="8644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500"/>
              <a:buFont typeface="Happy Monkey"/>
              <a:buNone/>
              <a:defRPr sz="2667">
                <a:solidFill>
                  <a:schemeClr val="dk1"/>
                </a:solidFill>
                <a:latin typeface="Mallanna"/>
                <a:ea typeface="Mallanna"/>
                <a:cs typeface="Mallanna"/>
                <a:sym typeface="Mallanna"/>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7830742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243"/>
        <p:cNvGrpSpPr/>
        <p:nvPr/>
      </p:nvGrpSpPr>
      <p:grpSpPr>
        <a:xfrm>
          <a:off x="0" y="0"/>
          <a:ext cx="0" cy="0"/>
          <a:chOff x="0" y="0"/>
          <a:chExt cx="0" cy="0"/>
        </a:xfrm>
      </p:grpSpPr>
      <p:grpSp>
        <p:nvGrpSpPr>
          <p:cNvPr id="244" name="Google Shape;244;p23"/>
          <p:cNvGrpSpPr/>
          <p:nvPr/>
        </p:nvGrpSpPr>
        <p:grpSpPr>
          <a:xfrm>
            <a:off x="195664" y="3388869"/>
            <a:ext cx="11996565" cy="3463148"/>
            <a:chOff x="1213475" y="1281350"/>
            <a:chExt cx="3125625" cy="902300"/>
          </a:xfrm>
        </p:grpSpPr>
        <p:sp>
          <p:nvSpPr>
            <p:cNvPr id="245" name="Google Shape;245;p23"/>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3"/>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247" name="Google Shape;247;p23"/>
          <p:cNvPicPr preferRelativeResize="0"/>
          <p:nvPr/>
        </p:nvPicPr>
        <p:blipFill>
          <a:blip r:embed="rId2">
            <a:alphaModFix/>
          </a:blip>
          <a:stretch>
            <a:fillRect/>
          </a:stretch>
        </p:blipFill>
        <p:spPr>
          <a:xfrm>
            <a:off x="227" y="0"/>
            <a:ext cx="12191996" cy="6855197"/>
          </a:xfrm>
          <a:prstGeom prst="rect">
            <a:avLst/>
          </a:prstGeom>
          <a:noFill/>
          <a:ln>
            <a:noFill/>
          </a:ln>
        </p:spPr>
      </p:pic>
      <p:sp>
        <p:nvSpPr>
          <p:cNvPr id="248" name="Google Shape;248;p23"/>
          <p:cNvSpPr txBox="1">
            <a:spLocks noGrp="1"/>
          </p:cNvSpPr>
          <p:nvPr>
            <p:ph type="ctrTitle"/>
          </p:nvPr>
        </p:nvSpPr>
        <p:spPr>
          <a:xfrm>
            <a:off x="950967" y="720000"/>
            <a:ext cx="5145200" cy="3673200"/>
          </a:xfrm>
          <a:prstGeom prst="rect">
            <a:avLst/>
          </a:prstGeom>
        </p:spPr>
        <p:txBody>
          <a:bodyPr spcFirstLastPara="1" wrap="square" lIns="0" tIns="0" rIns="0" bIns="0" anchor="b" anchorCtr="0">
            <a:noAutofit/>
          </a:bodyPr>
          <a:lstStyle>
            <a:lvl1pPr lvl="0" rtl="0">
              <a:spcBef>
                <a:spcPts val="0"/>
              </a:spcBef>
              <a:spcAft>
                <a:spcPts val="0"/>
              </a:spcAft>
              <a:buClr>
                <a:srgbClr val="EA8C6D"/>
              </a:buClr>
              <a:buSzPts val="8300"/>
              <a:buFont typeface="Amatic SC"/>
              <a:buNone/>
              <a:defRPr sz="10666" b="1">
                <a:solidFill>
                  <a:srgbClr val="EA8C6D"/>
                </a:solidFill>
                <a:latin typeface="Amatic SC"/>
                <a:ea typeface="Amatic SC"/>
                <a:cs typeface="Amatic SC"/>
                <a:sym typeface="Amatic SC"/>
              </a:defRPr>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14408388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design 3">
  <p:cSld name="Title design 3">
    <p:spTree>
      <p:nvGrpSpPr>
        <p:cNvPr id="1" name="Shape 249"/>
        <p:cNvGrpSpPr/>
        <p:nvPr/>
      </p:nvGrpSpPr>
      <p:grpSpPr>
        <a:xfrm>
          <a:off x="0" y="0"/>
          <a:ext cx="0" cy="0"/>
          <a:chOff x="0" y="0"/>
          <a:chExt cx="0" cy="0"/>
        </a:xfrm>
      </p:grpSpPr>
      <p:grpSp>
        <p:nvGrpSpPr>
          <p:cNvPr id="250" name="Google Shape;250;p24"/>
          <p:cNvGrpSpPr/>
          <p:nvPr/>
        </p:nvGrpSpPr>
        <p:grpSpPr>
          <a:xfrm>
            <a:off x="-308233" y="-304800"/>
            <a:ext cx="12500233" cy="7186837"/>
            <a:chOff x="-231175" y="-228600"/>
            <a:chExt cx="9375175" cy="5390128"/>
          </a:xfrm>
        </p:grpSpPr>
        <p:grpSp>
          <p:nvGrpSpPr>
            <p:cNvPr id="251" name="Google Shape;251;p24"/>
            <p:cNvGrpSpPr/>
            <p:nvPr/>
          </p:nvGrpSpPr>
          <p:grpSpPr>
            <a:xfrm>
              <a:off x="-231175" y="-228600"/>
              <a:ext cx="2931337" cy="1894184"/>
              <a:chOff x="5143476" y="2692176"/>
              <a:chExt cx="1021656" cy="660155"/>
            </a:xfrm>
          </p:grpSpPr>
          <p:sp>
            <p:nvSpPr>
              <p:cNvPr id="252" name="Google Shape;252;p24"/>
              <p:cNvSpPr/>
              <p:nvPr/>
            </p:nvSpPr>
            <p:spPr>
              <a:xfrm>
                <a:off x="5143476" y="2692176"/>
                <a:ext cx="840787" cy="401204"/>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4"/>
              <p:cNvSpPr/>
              <p:nvPr/>
            </p:nvSpPr>
            <p:spPr>
              <a:xfrm>
                <a:off x="5143476" y="2692176"/>
                <a:ext cx="1021656" cy="66015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4" name="Google Shape;254;p24"/>
            <p:cNvGrpSpPr/>
            <p:nvPr/>
          </p:nvGrpSpPr>
          <p:grpSpPr>
            <a:xfrm flipH="1">
              <a:off x="5733732" y="2815576"/>
              <a:ext cx="3410268" cy="2345952"/>
              <a:chOff x="529875" y="3526025"/>
              <a:chExt cx="1175225" cy="808475"/>
            </a:xfrm>
          </p:grpSpPr>
          <p:sp>
            <p:nvSpPr>
              <p:cNvPr id="255" name="Google Shape;255;p24"/>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4"/>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4"/>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24"/>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24"/>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60" name="Google Shape;260;p24"/>
          <p:cNvSpPr txBox="1">
            <a:spLocks noGrp="1"/>
          </p:cNvSpPr>
          <p:nvPr>
            <p:ph type="title"/>
          </p:nvPr>
        </p:nvSpPr>
        <p:spPr>
          <a:xfrm>
            <a:off x="415600" y="720000"/>
            <a:ext cx="11360800" cy="858400"/>
          </a:xfrm>
          <a:prstGeom prst="rect">
            <a:avLst/>
          </a:prstGeom>
        </p:spPr>
        <p:txBody>
          <a:bodyPr spcFirstLastPara="1" wrap="square" lIns="0" tIns="0" rIns="0" bIns="0" anchor="t" anchorCtr="0">
            <a:noAutofit/>
          </a:bodyPr>
          <a:lstStyle>
            <a:lvl1pPr lvl="0" algn="ctr" rtl="0">
              <a:spcBef>
                <a:spcPts val="0"/>
              </a:spcBef>
              <a:spcAft>
                <a:spcPts val="0"/>
              </a:spcAft>
              <a:buNone/>
              <a:defRPr sz="4667" b="1">
                <a:solidFill>
                  <a:srgbClr val="EA8C6D"/>
                </a:solidFill>
              </a:defRPr>
            </a:lvl1pPr>
            <a:lvl2pPr lvl="1" algn="ctr" rtl="0">
              <a:spcBef>
                <a:spcPts val="0"/>
              </a:spcBef>
              <a:spcAft>
                <a:spcPts val="0"/>
              </a:spcAft>
              <a:buNone/>
              <a:defRPr sz="4667" b="1">
                <a:solidFill>
                  <a:srgbClr val="EA8C6D"/>
                </a:solidFill>
              </a:defRPr>
            </a:lvl2pPr>
            <a:lvl3pPr lvl="2" algn="ctr" rtl="0">
              <a:spcBef>
                <a:spcPts val="0"/>
              </a:spcBef>
              <a:spcAft>
                <a:spcPts val="0"/>
              </a:spcAft>
              <a:buNone/>
              <a:defRPr sz="4667" b="1">
                <a:solidFill>
                  <a:srgbClr val="EA8C6D"/>
                </a:solidFill>
              </a:defRPr>
            </a:lvl3pPr>
            <a:lvl4pPr lvl="3" algn="ctr" rtl="0">
              <a:spcBef>
                <a:spcPts val="0"/>
              </a:spcBef>
              <a:spcAft>
                <a:spcPts val="0"/>
              </a:spcAft>
              <a:buNone/>
              <a:defRPr sz="4667" b="1">
                <a:solidFill>
                  <a:srgbClr val="EA8C6D"/>
                </a:solidFill>
              </a:defRPr>
            </a:lvl4pPr>
            <a:lvl5pPr lvl="4" algn="ctr" rtl="0">
              <a:spcBef>
                <a:spcPts val="0"/>
              </a:spcBef>
              <a:spcAft>
                <a:spcPts val="0"/>
              </a:spcAft>
              <a:buNone/>
              <a:defRPr sz="4667" b="1">
                <a:solidFill>
                  <a:srgbClr val="EA8C6D"/>
                </a:solidFill>
              </a:defRPr>
            </a:lvl5pPr>
            <a:lvl6pPr lvl="5" algn="ctr" rtl="0">
              <a:spcBef>
                <a:spcPts val="0"/>
              </a:spcBef>
              <a:spcAft>
                <a:spcPts val="0"/>
              </a:spcAft>
              <a:buNone/>
              <a:defRPr sz="4667" b="1">
                <a:solidFill>
                  <a:srgbClr val="EA8C6D"/>
                </a:solidFill>
              </a:defRPr>
            </a:lvl6pPr>
            <a:lvl7pPr lvl="6" algn="ctr" rtl="0">
              <a:spcBef>
                <a:spcPts val="0"/>
              </a:spcBef>
              <a:spcAft>
                <a:spcPts val="0"/>
              </a:spcAft>
              <a:buNone/>
              <a:defRPr sz="4667" b="1">
                <a:solidFill>
                  <a:srgbClr val="EA8C6D"/>
                </a:solidFill>
              </a:defRPr>
            </a:lvl7pPr>
            <a:lvl8pPr lvl="7" algn="ctr" rtl="0">
              <a:spcBef>
                <a:spcPts val="0"/>
              </a:spcBef>
              <a:spcAft>
                <a:spcPts val="0"/>
              </a:spcAft>
              <a:buNone/>
              <a:defRPr sz="4667" b="1">
                <a:solidFill>
                  <a:srgbClr val="EA8C6D"/>
                </a:solidFill>
              </a:defRPr>
            </a:lvl8pPr>
            <a:lvl9pPr lvl="8" algn="ctr" rtl="0">
              <a:spcBef>
                <a:spcPts val="0"/>
              </a:spcBef>
              <a:spcAft>
                <a:spcPts val="0"/>
              </a:spcAft>
              <a:buNone/>
              <a:defRPr sz="4667" b="1">
                <a:solidFill>
                  <a:srgbClr val="EA8C6D"/>
                </a:solidFill>
              </a:defRPr>
            </a:lvl9pPr>
          </a:lstStyle>
          <a:p>
            <a:endParaRPr/>
          </a:p>
        </p:txBody>
      </p:sp>
    </p:spTree>
    <p:extLst>
      <p:ext uri="{BB962C8B-B14F-4D97-AF65-F5344CB8AC3E}">
        <p14:creationId xmlns:p14="http://schemas.microsoft.com/office/powerpoint/2010/main" val="2282729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6"/>
        <p:cNvGrpSpPr/>
        <p:nvPr/>
      </p:nvGrpSpPr>
      <p:grpSpPr>
        <a:xfrm>
          <a:off x="0" y="0"/>
          <a:ext cx="0" cy="0"/>
          <a:chOff x="0" y="0"/>
          <a:chExt cx="0" cy="0"/>
        </a:xfrm>
      </p:grpSpPr>
      <p:grpSp>
        <p:nvGrpSpPr>
          <p:cNvPr id="67" name="Google Shape;67;p7"/>
          <p:cNvGrpSpPr/>
          <p:nvPr/>
        </p:nvGrpSpPr>
        <p:grpSpPr>
          <a:xfrm>
            <a:off x="-914390" y="-101609"/>
            <a:ext cx="13106391" cy="6961743"/>
            <a:chOff x="-685793" y="-76207"/>
            <a:chExt cx="9829793" cy="5221307"/>
          </a:xfrm>
        </p:grpSpPr>
        <p:grpSp>
          <p:nvGrpSpPr>
            <p:cNvPr id="68" name="Google Shape;68;p7"/>
            <p:cNvGrpSpPr/>
            <p:nvPr/>
          </p:nvGrpSpPr>
          <p:grpSpPr>
            <a:xfrm>
              <a:off x="-685793" y="-76207"/>
              <a:ext cx="3430446" cy="2367692"/>
              <a:chOff x="2109942" y="3616005"/>
              <a:chExt cx="1386375" cy="956875"/>
            </a:xfrm>
          </p:grpSpPr>
          <p:sp>
            <p:nvSpPr>
              <p:cNvPr id="69" name="Google Shape;69;p7"/>
              <p:cNvSpPr/>
              <p:nvPr/>
            </p:nvSpPr>
            <p:spPr>
              <a:xfrm>
                <a:off x="2387100" y="4186725"/>
                <a:ext cx="122700" cy="91000"/>
              </a:xfrm>
              <a:custGeom>
                <a:avLst/>
                <a:gdLst/>
                <a:ahLst/>
                <a:cxnLst/>
                <a:rect l="l" t="t" r="r" b="b"/>
                <a:pathLst>
                  <a:path w="4908" h="3640" extrusionOk="0">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a:off x="3319667" y="3616005"/>
                <a:ext cx="128325" cy="267625"/>
              </a:xfrm>
              <a:custGeom>
                <a:avLst/>
                <a:gdLst/>
                <a:ahLst/>
                <a:cxnLst/>
                <a:rect l="l" t="t" r="r" b="b"/>
                <a:pathLst>
                  <a:path w="5133" h="10705" extrusionOk="0">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a:off x="2109942" y="3616005"/>
                <a:ext cx="128650" cy="202075"/>
              </a:xfrm>
              <a:custGeom>
                <a:avLst/>
                <a:gdLst/>
                <a:ahLst/>
                <a:cxnLst/>
                <a:rect l="l" t="t" r="r" b="b"/>
                <a:pathLst>
                  <a:path w="5146" h="8083" extrusionOk="0">
                    <a:moveTo>
                      <a:pt x="1" y="1"/>
                    </a:moveTo>
                    <a:lnTo>
                      <a:pt x="1" y="8082"/>
                    </a:lnTo>
                    <a:cubicBezTo>
                      <a:pt x="1582" y="5309"/>
                      <a:pt x="3314" y="2548"/>
                      <a:pt x="5146"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7"/>
              <p:cNvSpPr/>
              <p:nvPr/>
            </p:nvSpPr>
            <p:spPr>
              <a:xfrm>
                <a:off x="2109942" y="3616005"/>
                <a:ext cx="1232950" cy="572875"/>
              </a:xfrm>
              <a:custGeom>
                <a:avLst/>
                <a:gdLst/>
                <a:ahLst/>
                <a:cxnLst/>
                <a:rect l="l" t="t" r="r" b="b"/>
                <a:pathLst>
                  <a:path w="49318" h="22915" extrusionOk="0">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7"/>
              <p:cNvSpPr/>
              <p:nvPr/>
            </p:nvSpPr>
            <p:spPr>
              <a:xfrm>
                <a:off x="2109942" y="3616005"/>
                <a:ext cx="1386375" cy="956875"/>
              </a:xfrm>
              <a:custGeom>
                <a:avLst/>
                <a:gdLst/>
                <a:ahLst/>
                <a:cxnLst/>
                <a:rect l="l" t="t" r="r" b="b"/>
                <a:pathLst>
                  <a:path w="55455" h="38275" extrusionOk="0">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7"/>
              <p:cNvSpPr/>
              <p:nvPr/>
            </p:nvSpPr>
            <p:spPr>
              <a:xfrm>
                <a:off x="2387100" y="4176675"/>
                <a:ext cx="135250" cy="48350"/>
              </a:xfrm>
              <a:custGeom>
                <a:avLst/>
                <a:gdLst/>
                <a:ahLst/>
                <a:cxnLst/>
                <a:rect l="l" t="t" r="r" b="b"/>
                <a:pathLst>
                  <a:path w="5410" h="1934" extrusionOk="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 name="Google Shape;75;p7"/>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 name="Google Shape;76;p7"/>
          <p:cNvSpPr txBox="1">
            <a:spLocks noGrp="1"/>
          </p:cNvSpPr>
          <p:nvPr>
            <p:ph type="title"/>
          </p:nvPr>
        </p:nvSpPr>
        <p:spPr>
          <a:xfrm>
            <a:off x="2937567" y="2085500"/>
            <a:ext cx="2855200" cy="486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500"/>
              <a:buNone/>
              <a:defRPr sz="4000" b="1"/>
            </a:lvl1pPr>
            <a:lvl2pPr lvl="1" rtl="0">
              <a:spcBef>
                <a:spcPts val="0"/>
              </a:spcBef>
              <a:spcAft>
                <a:spcPts val="0"/>
              </a:spcAft>
              <a:buClr>
                <a:srgbClr val="EA8C6D"/>
              </a:buClr>
              <a:buSzPts val="3200"/>
              <a:buNone/>
              <a:defRPr sz="4267" b="1">
                <a:solidFill>
                  <a:srgbClr val="EA8C6D"/>
                </a:solidFill>
              </a:defRPr>
            </a:lvl2pPr>
            <a:lvl3pPr lvl="2" rtl="0">
              <a:spcBef>
                <a:spcPts val="0"/>
              </a:spcBef>
              <a:spcAft>
                <a:spcPts val="0"/>
              </a:spcAft>
              <a:buClr>
                <a:srgbClr val="EA8C6D"/>
              </a:buClr>
              <a:buSzPts val="3200"/>
              <a:buNone/>
              <a:defRPr sz="4267" b="1">
                <a:solidFill>
                  <a:srgbClr val="EA8C6D"/>
                </a:solidFill>
              </a:defRPr>
            </a:lvl3pPr>
            <a:lvl4pPr lvl="3" rtl="0">
              <a:spcBef>
                <a:spcPts val="0"/>
              </a:spcBef>
              <a:spcAft>
                <a:spcPts val="0"/>
              </a:spcAft>
              <a:buClr>
                <a:srgbClr val="EA8C6D"/>
              </a:buClr>
              <a:buSzPts val="3200"/>
              <a:buNone/>
              <a:defRPr sz="4267" b="1">
                <a:solidFill>
                  <a:srgbClr val="EA8C6D"/>
                </a:solidFill>
              </a:defRPr>
            </a:lvl4pPr>
            <a:lvl5pPr lvl="4" rtl="0">
              <a:spcBef>
                <a:spcPts val="0"/>
              </a:spcBef>
              <a:spcAft>
                <a:spcPts val="0"/>
              </a:spcAft>
              <a:buClr>
                <a:srgbClr val="EA8C6D"/>
              </a:buClr>
              <a:buSzPts val="3200"/>
              <a:buNone/>
              <a:defRPr sz="4267" b="1">
                <a:solidFill>
                  <a:srgbClr val="EA8C6D"/>
                </a:solidFill>
              </a:defRPr>
            </a:lvl5pPr>
            <a:lvl6pPr lvl="5" rtl="0">
              <a:spcBef>
                <a:spcPts val="0"/>
              </a:spcBef>
              <a:spcAft>
                <a:spcPts val="0"/>
              </a:spcAft>
              <a:buClr>
                <a:srgbClr val="EA8C6D"/>
              </a:buClr>
              <a:buSzPts val="3200"/>
              <a:buNone/>
              <a:defRPr sz="4267" b="1">
                <a:solidFill>
                  <a:srgbClr val="EA8C6D"/>
                </a:solidFill>
              </a:defRPr>
            </a:lvl6pPr>
            <a:lvl7pPr lvl="6" rtl="0">
              <a:spcBef>
                <a:spcPts val="0"/>
              </a:spcBef>
              <a:spcAft>
                <a:spcPts val="0"/>
              </a:spcAft>
              <a:buClr>
                <a:srgbClr val="EA8C6D"/>
              </a:buClr>
              <a:buSzPts val="3200"/>
              <a:buNone/>
              <a:defRPr sz="4267" b="1">
                <a:solidFill>
                  <a:srgbClr val="EA8C6D"/>
                </a:solidFill>
              </a:defRPr>
            </a:lvl7pPr>
            <a:lvl8pPr lvl="7" rtl="0">
              <a:spcBef>
                <a:spcPts val="0"/>
              </a:spcBef>
              <a:spcAft>
                <a:spcPts val="0"/>
              </a:spcAft>
              <a:buClr>
                <a:srgbClr val="EA8C6D"/>
              </a:buClr>
              <a:buSzPts val="3200"/>
              <a:buNone/>
              <a:defRPr sz="4267" b="1">
                <a:solidFill>
                  <a:srgbClr val="EA8C6D"/>
                </a:solidFill>
              </a:defRPr>
            </a:lvl8pPr>
            <a:lvl9pPr lvl="8" rtl="0">
              <a:spcBef>
                <a:spcPts val="0"/>
              </a:spcBef>
              <a:spcAft>
                <a:spcPts val="0"/>
              </a:spcAft>
              <a:buClr>
                <a:srgbClr val="EA8C6D"/>
              </a:buClr>
              <a:buSzPts val="3200"/>
              <a:buNone/>
              <a:defRPr sz="4267" b="1">
                <a:solidFill>
                  <a:srgbClr val="EA8C6D"/>
                </a:solidFill>
              </a:defRPr>
            </a:lvl9pPr>
          </a:lstStyle>
          <a:p>
            <a:endParaRPr/>
          </a:p>
        </p:txBody>
      </p:sp>
      <p:sp>
        <p:nvSpPr>
          <p:cNvPr id="77" name="Google Shape;77;p7"/>
          <p:cNvSpPr txBox="1">
            <a:spLocks noGrp="1"/>
          </p:cNvSpPr>
          <p:nvPr>
            <p:ph type="title" idx="2"/>
          </p:nvPr>
        </p:nvSpPr>
        <p:spPr>
          <a:xfrm>
            <a:off x="7393700" y="2085500"/>
            <a:ext cx="2855200" cy="486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500"/>
              <a:buNone/>
              <a:defRPr sz="4000" b="1"/>
            </a:lvl1pPr>
            <a:lvl2pPr lvl="1" rtl="0">
              <a:spcBef>
                <a:spcPts val="0"/>
              </a:spcBef>
              <a:spcAft>
                <a:spcPts val="0"/>
              </a:spcAft>
              <a:buClr>
                <a:srgbClr val="EA8C6D"/>
              </a:buClr>
              <a:buSzPts val="3000"/>
              <a:buNone/>
              <a:defRPr sz="4000" b="1">
                <a:solidFill>
                  <a:srgbClr val="EA8C6D"/>
                </a:solidFill>
              </a:defRPr>
            </a:lvl2pPr>
            <a:lvl3pPr lvl="2" rtl="0">
              <a:spcBef>
                <a:spcPts val="0"/>
              </a:spcBef>
              <a:spcAft>
                <a:spcPts val="0"/>
              </a:spcAft>
              <a:buClr>
                <a:srgbClr val="EA8C6D"/>
              </a:buClr>
              <a:buSzPts val="3000"/>
              <a:buNone/>
              <a:defRPr sz="4000" b="1">
                <a:solidFill>
                  <a:srgbClr val="EA8C6D"/>
                </a:solidFill>
              </a:defRPr>
            </a:lvl3pPr>
            <a:lvl4pPr lvl="3" rtl="0">
              <a:spcBef>
                <a:spcPts val="0"/>
              </a:spcBef>
              <a:spcAft>
                <a:spcPts val="0"/>
              </a:spcAft>
              <a:buClr>
                <a:srgbClr val="EA8C6D"/>
              </a:buClr>
              <a:buSzPts val="3000"/>
              <a:buNone/>
              <a:defRPr sz="4000" b="1">
                <a:solidFill>
                  <a:srgbClr val="EA8C6D"/>
                </a:solidFill>
              </a:defRPr>
            </a:lvl4pPr>
            <a:lvl5pPr lvl="4" rtl="0">
              <a:spcBef>
                <a:spcPts val="0"/>
              </a:spcBef>
              <a:spcAft>
                <a:spcPts val="0"/>
              </a:spcAft>
              <a:buClr>
                <a:srgbClr val="EA8C6D"/>
              </a:buClr>
              <a:buSzPts val="3000"/>
              <a:buNone/>
              <a:defRPr sz="4000" b="1">
                <a:solidFill>
                  <a:srgbClr val="EA8C6D"/>
                </a:solidFill>
              </a:defRPr>
            </a:lvl5pPr>
            <a:lvl6pPr lvl="5" rtl="0">
              <a:spcBef>
                <a:spcPts val="0"/>
              </a:spcBef>
              <a:spcAft>
                <a:spcPts val="0"/>
              </a:spcAft>
              <a:buClr>
                <a:srgbClr val="EA8C6D"/>
              </a:buClr>
              <a:buSzPts val="3000"/>
              <a:buNone/>
              <a:defRPr sz="4000" b="1">
                <a:solidFill>
                  <a:srgbClr val="EA8C6D"/>
                </a:solidFill>
              </a:defRPr>
            </a:lvl6pPr>
            <a:lvl7pPr lvl="6" rtl="0">
              <a:spcBef>
                <a:spcPts val="0"/>
              </a:spcBef>
              <a:spcAft>
                <a:spcPts val="0"/>
              </a:spcAft>
              <a:buClr>
                <a:srgbClr val="EA8C6D"/>
              </a:buClr>
              <a:buSzPts val="3000"/>
              <a:buNone/>
              <a:defRPr sz="4000" b="1">
                <a:solidFill>
                  <a:srgbClr val="EA8C6D"/>
                </a:solidFill>
              </a:defRPr>
            </a:lvl7pPr>
            <a:lvl8pPr lvl="7" rtl="0">
              <a:spcBef>
                <a:spcPts val="0"/>
              </a:spcBef>
              <a:spcAft>
                <a:spcPts val="0"/>
              </a:spcAft>
              <a:buClr>
                <a:srgbClr val="EA8C6D"/>
              </a:buClr>
              <a:buSzPts val="3000"/>
              <a:buNone/>
              <a:defRPr sz="4000" b="1">
                <a:solidFill>
                  <a:srgbClr val="EA8C6D"/>
                </a:solidFill>
              </a:defRPr>
            </a:lvl8pPr>
            <a:lvl9pPr lvl="8" rtl="0">
              <a:spcBef>
                <a:spcPts val="0"/>
              </a:spcBef>
              <a:spcAft>
                <a:spcPts val="0"/>
              </a:spcAft>
              <a:buClr>
                <a:srgbClr val="EA8C6D"/>
              </a:buClr>
              <a:buSzPts val="3000"/>
              <a:buNone/>
              <a:defRPr sz="4000" b="1">
                <a:solidFill>
                  <a:srgbClr val="EA8C6D"/>
                </a:solidFill>
              </a:defRPr>
            </a:lvl9pPr>
          </a:lstStyle>
          <a:p>
            <a:endParaRPr/>
          </a:p>
        </p:txBody>
      </p:sp>
      <p:sp>
        <p:nvSpPr>
          <p:cNvPr id="78" name="Google Shape;78;p7"/>
          <p:cNvSpPr txBox="1">
            <a:spLocks noGrp="1"/>
          </p:cNvSpPr>
          <p:nvPr>
            <p:ph type="title" idx="3"/>
          </p:nvPr>
        </p:nvSpPr>
        <p:spPr>
          <a:xfrm>
            <a:off x="7393700" y="4433500"/>
            <a:ext cx="2855200" cy="486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500"/>
              <a:buNone/>
              <a:defRPr sz="4000" b="1"/>
            </a:lvl1pPr>
            <a:lvl2pPr lvl="1" rtl="0">
              <a:spcBef>
                <a:spcPts val="0"/>
              </a:spcBef>
              <a:spcAft>
                <a:spcPts val="0"/>
              </a:spcAft>
              <a:buClr>
                <a:srgbClr val="EA8C6D"/>
              </a:buClr>
              <a:buSzPts val="3000"/>
              <a:buNone/>
              <a:defRPr sz="4000" b="1">
                <a:solidFill>
                  <a:srgbClr val="EA8C6D"/>
                </a:solidFill>
              </a:defRPr>
            </a:lvl2pPr>
            <a:lvl3pPr lvl="2" rtl="0">
              <a:spcBef>
                <a:spcPts val="0"/>
              </a:spcBef>
              <a:spcAft>
                <a:spcPts val="0"/>
              </a:spcAft>
              <a:buClr>
                <a:srgbClr val="EA8C6D"/>
              </a:buClr>
              <a:buSzPts val="3000"/>
              <a:buNone/>
              <a:defRPr sz="4000" b="1">
                <a:solidFill>
                  <a:srgbClr val="EA8C6D"/>
                </a:solidFill>
              </a:defRPr>
            </a:lvl3pPr>
            <a:lvl4pPr lvl="3" rtl="0">
              <a:spcBef>
                <a:spcPts val="0"/>
              </a:spcBef>
              <a:spcAft>
                <a:spcPts val="0"/>
              </a:spcAft>
              <a:buClr>
                <a:srgbClr val="EA8C6D"/>
              </a:buClr>
              <a:buSzPts val="3000"/>
              <a:buNone/>
              <a:defRPr sz="4000" b="1">
                <a:solidFill>
                  <a:srgbClr val="EA8C6D"/>
                </a:solidFill>
              </a:defRPr>
            </a:lvl4pPr>
            <a:lvl5pPr lvl="4" rtl="0">
              <a:spcBef>
                <a:spcPts val="0"/>
              </a:spcBef>
              <a:spcAft>
                <a:spcPts val="0"/>
              </a:spcAft>
              <a:buClr>
                <a:srgbClr val="EA8C6D"/>
              </a:buClr>
              <a:buSzPts val="3000"/>
              <a:buNone/>
              <a:defRPr sz="4000" b="1">
                <a:solidFill>
                  <a:srgbClr val="EA8C6D"/>
                </a:solidFill>
              </a:defRPr>
            </a:lvl5pPr>
            <a:lvl6pPr lvl="5" rtl="0">
              <a:spcBef>
                <a:spcPts val="0"/>
              </a:spcBef>
              <a:spcAft>
                <a:spcPts val="0"/>
              </a:spcAft>
              <a:buClr>
                <a:srgbClr val="EA8C6D"/>
              </a:buClr>
              <a:buSzPts val="3000"/>
              <a:buNone/>
              <a:defRPr sz="4000" b="1">
                <a:solidFill>
                  <a:srgbClr val="EA8C6D"/>
                </a:solidFill>
              </a:defRPr>
            </a:lvl6pPr>
            <a:lvl7pPr lvl="6" rtl="0">
              <a:spcBef>
                <a:spcPts val="0"/>
              </a:spcBef>
              <a:spcAft>
                <a:spcPts val="0"/>
              </a:spcAft>
              <a:buClr>
                <a:srgbClr val="EA8C6D"/>
              </a:buClr>
              <a:buSzPts val="3000"/>
              <a:buNone/>
              <a:defRPr sz="4000" b="1">
                <a:solidFill>
                  <a:srgbClr val="EA8C6D"/>
                </a:solidFill>
              </a:defRPr>
            </a:lvl7pPr>
            <a:lvl8pPr lvl="7" rtl="0">
              <a:spcBef>
                <a:spcPts val="0"/>
              </a:spcBef>
              <a:spcAft>
                <a:spcPts val="0"/>
              </a:spcAft>
              <a:buClr>
                <a:srgbClr val="EA8C6D"/>
              </a:buClr>
              <a:buSzPts val="3000"/>
              <a:buNone/>
              <a:defRPr sz="4000" b="1">
                <a:solidFill>
                  <a:srgbClr val="EA8C6D"/>
                </a:solidFill>
              </a:defRPr>
            </a:lvl8pPr>
            <a:lvl9pPr lvl="8" rtl="0">
              <a:spcBef>
                <a:spcPts val="0"/>
              </a:spcBef>
              <a:spcAft>
                <a:spcPts val="0"/>
              </a:spcAft>
              <a:buClr>
                <a:srgbClr val="EA8C6D"/>
              </a:buClr>
              <a:buSzPts val="3000"/>
              <a:buNone/>
              <a:defRPr sz="4000" b="1">
                <a:solidFill>
                  <a:srgbClr val="EA8C6D"/>
                </a:solidFill>
              </a:defRPr>
            </a:lvl9pPr>
          </a:lstStyle>
          <a:p>
            <a:endParaRPr/>
          </a:p>
        </p:txBody>
      </p:sp>
      <p:sp>
        <p:nvSpPr>
          <p:cNvPr id="79" name="Google Shape;79;p7"/>
          <p:cNvSpPr txBox="1">
            <a:spLocks noGrp="1"/>
          </p:cNvSpPr>
          <p:nvPr>
            <p:ph type="title" idx="4"/>
          </p:nvPr>
        </p:nvSpPr>
        <p:spPr>
          <a:xfrm>
            <a:off x="2937567" y="4433500"/>
            <a:ext cx="2855200" cy="486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500"/>
              <a:buNone/>
              <a:defRPr sz="4000" b="1"/>
            </a:lvl1pPr>
            <a:lvl2pPr lvl="1" rtl="0">
              <a:spcBef>
                <a:spcPts val="0"/>
              </a:spcBef>
              <a:spcAft>
                <a:spcPts val="0"/>
              </a:spcAft>
              <a:buClr>
                <a:srgbClr val="EA8C6D"/>
              </a:buClr>
              <a:buSzPts val="3000"/>
              <a:buNone/>
              <a:defRPr sz="4000" b="1">
                <a:solidFill>
                  <a:srgbClr val="EA8C6D"/>
                </a:solidFill>
              </a:defRPr>
            </a:lvl2pPr>
            <a:lvl3pPr lvl="2" rtl="0">
              <a:spcBef>
                <a:spcPts val="0"/>
              </a:spcBef>
              <a:spcAft>
                <a:spcPts val="0"/>
              </a:spcAft>
              <a:buClr>
                <a:srgbClr val="EA8C6D"/>
              </a:buClr>
              <a:buSzPts val="3000"/>
              <a:buNone/>
              <a:defRPr sz="4000" b="1">
                <a:solidFill>
                  <a:srgbClr val="EA8C6D"/>
                </a:solidFill>
              </a:defRPr>
            </a:lvl3pPr>
            <a:lvl4pPr lvl="3" rtl="0">
              <a:spcBef>
                <a:spcPts val="0"/>
              </a:spcBef>
              <a:spcAft>
                <a:spcPts val="0"/>
              </a:spcAft>
              <a:buClr>
                <a:srgbClr val="EA8C6D"/>
              </a:buClr>
              <a:buSzPts val="3000"/>
              <a:buNone/>
              <a:defRPr sz="4000" b="1">
                <a:solidFill>
                  <a:srgbClr val="EA8C6D"/>
                </a:solidFill>
              </a:defRPr>
            </a:lvl4pPr>
            <a:lvl5pPr lvl="4" rtl="0">
              <a:spcBef>
                <a:spcPts val="0"/>
              </a:spcBef>
              <a:spcAft>
                <a:spcPts val="0"/>
              </a:spcAft>
              <a:buClr>
                <a:srgbClr val="EA8C6D"/>
              </a:buClr>
              <a:buSzPts val="3000"/>
              <a:buNone/>
              <a:defRPr sz="4000" b="1">
                <a:solidFill>
                  <a:srgbClr val="EA8C6D"/>
                </a:solidFill>
              </a:defRPr>
            </a:lvl5pPr>
            <a:lvl6pPr lvl="5" rtl="0">
              <a:spcBef>
                <a:spcPts val="0"/>
              </a:spcBef>
              <a:spcAft>
                <a:spcPts val="0"/>
              </a:spcAft>
              <a:buClr>
                <a:srgbClr val="EA8C6D"/>
              </a:buClr>
              <a:buSzPts val="3000"/>
              <a:buNone/>
              <a:defRPr sz="4000" b="1">
                <a:solidFill>
                  <a:srgbClr val="EA8C6D"/>
                </a:solidFill>
              </a:defRPr>
            </a:lvl6pPr>
            <a:lvl7pPr lvl="6" rtl="0">
              <a:spcBef>
                <a:spcPts val="0"/>
              </a:spcBef>
              <a:spcAft>
                <a:spcPts val="0"/>
              </a:spcAft>
              <a:buClr>
                <a:srgbClr val="EA8C6D"/>
              </a:buClr>
              <a:buSzPts val="3000"/>
              <a:buNone/>
              <a:defRPr sz="4000" b="1">
                <a:solidFill>
                  <a:srgbClr val="EA8C6D"/>
                </a:solidFill>
              </a:defRPr>
            </a:lvl7pPr>
            <a:lvl8pPr lvl="7" rtl="0">
              <a:spcBef>
                <a:spcPts val="0"/>
              </a:spcBef>
              <a:spcAft>
                <a:spcPts val="0"/>
              </a:spcAft>
              <a:buClr>
                <a:srgbClr val="EA8C6D"/>
              </a:buClr>
              <a:buSzPts val="3000"/>
              <a:buNone/>
              <a:defRPr sz="4000" b="1">
                <a:solidFill>
                  <a:srgbClr val="EA8C6D"/>
                </a:solidFill>
              </a:defRPr>
            </a:lvl8pPr>
            <a:lvl9pPr lvl="8" rtl="0">
              <a:spcBef>
                <a:spcPts val="0"/>
              </a:spcBef>
              <a:spcAft>
                <a:spcPts val="0"/>
              </a:spcAft>
              <a:buClr>
                <a:srgbClr val="EA8C6D"/>
              </a:buClr>
              <a:buSzPts val="3000"/>
              <a:buNone/>
              <a:defRPr sz="4000" b="1">
                <a:solidFill>
                  <a:srgbClr val="EA8C6D"/>
                </a:solidFill>
              </a:defRPr>
            </a:lvl9pPr>
          </a:lstStyle>
          <a:p>
            <a:endParaRPr/>
          </a:p>
        </p:txBody>
      </p:sp>
      <p:sp>
        <p:nvSpPr>
          <p:cNvPr id="80" name="Google Shape;80;p7"/>
          <p:cNvSpPr txBox="1">
            <a:spLocks noGrp="1"/>
          </p:cNvSpPr>
          <p:nvPr>
            <p:ph type="subTitle" idx="1"/>
          </p:nvPr>
        </p:nvSpPr>
        <p:spPr>
          <a:xfrm>
            <a:off x="2937535" y="2682733"/>
            <a:ext cx="3158400" cy="11020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dk1"/>
              </a:buClr>
              <a:buSzPts val="1200"/>
              <a:buFont typeface="Happy Monkey"/>
              <a:buNone/>
              <a:defRPr sz="2133">
                <a:solidFill>
                  <a:schemeClr val="dk1"/>
                </a:solidFill>
                <a:latin typeface="Mallanna"/>
                <a:ea typeface="Mallanna"/>
                <a:cs typeface="Mallanna"/>
                <a:sym typeface="Mallanna"/>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81" name="Google Shape;81;p7"/>
          <p:cNvSpPr txBox="1">
            <a:spLocks noGrp="1"/>
          </p:cNvSpPr>
          <p:nvPr>
            <p:ph type="subTitle" idx="5"/>
          </p:nvPr>
        </p:nvSpPr>
        <p:spPr>
          <a:xfrm>
            <a:off x="7393735" y="2682733"/>
            <a:ext cx="3158400" cy="11020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dk1"/>
              </a:buClr>
              <a:buSzPts val="1800"/>
              <a:buFont typeface="Happy Monkey"/>
              <a:buNone/>
              <a:defRPr sz="2133">
                <a:solidFill>
                  <a:schemeClr val="dk1"/>
                </a:solidFill>
                <a:latin typeface="Mallanna"/>
                <a:ea typeface="Mallanna"/>
                <a:cs typeface="Mallanna"/>
                <a:sym typeface="Mallanna"/>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82" name="Google Shape;82;p7"/>
          <p:cNvSpPr txBox="1">
            <a:spLocks noGrp="1"/>
          </p:cNvSpPr>
          <p:nvPr>
            <p:ph type="subTitle" idx="6"/>
          </p:nvPr>
        </p:nvSpPr>
        <p:spPr>
          <a:xfrm>
            <a:off x="2937601" y="5030733"/>
            <a:ext cx="3158400" cy="11020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dk1"/>
              </a:buClr>
              <a:buSzPts val="1800"/>
              <a:buFont typeface="Happy Monkey"/>
              <a:buNone/>
              <a:defRPr sz="2133">
                <a:solidFill>
                  <a:schemeClr val="dk1"/>
                </a:solidFill>
                <a:latin typeface="Mallanna"/>
                <a:ea typeface="Mallanna"/>
                <a:cs typeface="Mallanna"/>
                <a:sym typeface="Mallanna"/>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83" name="Google Shape;83;p7"/>
          <p:cNvSpPr txBox="1">
            <a:spLocks noGrp="1"/>
          </p:cNvSpPr>
          <p:nvPr>
            <p:ph type="subTitle" idx="7"/>
          </p:nvPr>
        </p:nvSpPr>
        <p:spPr>
          <a:xfrm>
            <a:off x="7393735" y="5030733"/>
            <a:ext cx="3158400" cy="11020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dk1"/>
              </a:buClr>
              <a:buSzPts val="1800"/>
              <a:buFont typeface="Happy Monkey"/>
              <a:buNone/>
              <a:defRPr sz="2133">
                <a:solidFill>
                  <a:schemeClr val="dk1"/>
                </a:solidFill>
                <a:latin typeface="Mallanna"/>
                <a:ea typeface="Mallanna"/>
                <a:cs typeface="Mallanna"/>
                <a:sym typeface="Mallanna"/>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8422609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61"/>
        <p:cNvGrpSpPr/>
        <p:nvPr/>
      </p:nvGrpSpPr>
      <p:grpSpPr>
        <a:xfrm>
          <a:off x="0" y="0"/>
          <a:ext cx="0" cy="0"/>
          <a:chOff x="0" y="0"/>
          <a:chExt cx="0" cy="0"/>
        </a:xfrm>
      </p:grpSpPr>
      <p:grpSp>
        <p:nvGrpSpPr>
          <p:cNvPr id="262" name="Google Shape;262;p25"/>
          <p:cNvGrpSpPr/>
          <p:nvPr/>
        </p:nvGrpSpPr>
        <p:grpSpPr>
          <a:xfrm flipH="1">
            <a:off x="-3433" y="10"/>
            <a:ext cx="12195433" cy="6860124"/>
            <a:chOff x="-2575" y="7"/>
            <a:chExt cx="9146575" cy="5145093"/>
          </a:xfrm>
        </p:grpSpPr>
        <p:grpSp>
          <p:nvGrpSpPr>
            <p:cNvPr id="263" name="Google Shape;263;p25"/>
            <p:cNvGrpSpPr/>
            <p:nvPr/>
          </p:nvGrpSpPr>
          <p:grpSpPr>
            <a:xfrm>
              <a:off x="-2575" y="7"/>
              <a:ext cx="3472736" cy="2184757"/>
              <a:chOff x="5223150" y="2771850"/>
              <a:chExt cx="1210350" cy="761425"/>
            </a:xfrm>
          </p:grpSpPr>
          <p:sp>
            <p:nvSpPr>
              <p:cNvPr id="264" name="Google Shape;264;p25"/>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5"/>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6" name="Google Shape;266;p25"/>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7" name="Google Shape;267;p25"/>
          <p:cNvSpPr txBox="1">
            <a:spLocks noGrp="1"/>
          </p:cNvSpPr>
          <p:nvPr>
            <p:ph type="title"/>
          </p:nvPr>
        </p:nvSpPr>
        <p:spPr>
          <a:xfrm>
            <a:off x="950967" y="720000"/>
            <a:ext cx="7717600" cy="5728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None/>
              <a:defRPr sz="4667" b="1"/>
            </a:lvl1pPr>
            <a:lvl2pPr lvl="1" rtl="0">
              <a:lnSpc>
                <a:spcPct val="115000"/>
              </a:lnSpc>
              <a:spcBef>
                <a:spcPts val="0"/>
              </a:spcBef>
              <a:spcAft>
                <a:spcPts val="0"/>
              </a:spcAft>
              <a:buNone/>
              <a:defRPr sz="4667">
                <a:latin typeface="Mallanna"/>
                <a:ea typeface="Mallanna"/>
                <a:cs typeface="Mallanna"/>
                <a:sym typeface="Mallanna"/>
              </a:defRPr>
            </a:lvl2pPr>
            <a:lvl3pPr lvl="2" rtl="0">
              <a:lnSpc>
                <a:spcPct val="115000"/>
              </a:lnSpc>
              <a:spcBef>
                <a:spcPts val="0"/>
              </a:spcBef>
              <a:spcAft>
                <a:spcPts val="0"/>
              </a:spcAft>
              <a:buNone/>
              <a:defRPr sz="4667">
                <a:latin typeface="Mallanna"/>
                <a:ea typeface="Mallanna"/>
                <a:cs typeface="Mallanna"/>
                <a:sym typeface="Mallanna"/>
              </a:defRPr>
            </a:lvl3pPr>
            <a:lvl4pPr lvl="3" rtl="0">
              <a:lnSpc>
                <a:spcPct val="115000"/>
              </a:lnSpc>
              <a:spcBef>
                <a:spcPts val="0"/>
              </a:spcBef>
              <a:spcAft>
                <a:spcPts val="0"/>
              </a:spcAft>
              <a:buNone/>
              <a:defRPr sz="4667">
                <a:latin typeface="Mallanna"/>
                <a:ea typeface="Mallanna"/>
                <a:cs typeface="Mallanna"/>
                <a:sym typeface="Mallanna"/>
              </a:defRPr>
            </a:lvl4pPr>
            <a:lvl5pPr lvl="4" rtl="0">
              <a:lnSpc>
                <a:spcPct val="115000"/>
              </a:lnSpc>
              <a:spcBef>
                <a:spcPts val="0"/>
              </a:spcBef>
              <a:spcAft>
                <a:spcPts val="0"/>
              </a:spcAft>
              <a:buNone/>
              <a:defRPr sz="4667">
                <a:latin typeface="Mallanna"/>
                <a:ea typeface="Mallanna"/>
                <a:cs typeface="Mallanna"/>
                <a:sym typeface="Mallanna"/>
              </a:defRPr>
            </a:lvl5pPr>
            <a:lvl6pPr lvl="5" rtl="0">
              <a:lnSpc>
                <a:spcPct val="115000"/>
              </a:lnSpc>
              <a:spcBef>
                <a:spcPts val="0"/>
              </a:spcBef>
              <a:spcAft>
                <a:spcPts val="0"/>
              </a:spcAft>
              <a:buNone/>
              <a:defRPr sz="4667">
                <a:latin typeface="Mallanna"/>
                <a:ea typeface="Mallanna"/>
                <a:cs typeface="Mallanna"/>
                <a:sym typeface="Mallanna"/>
              </a:defRPr>
            </a:lvl6pPr>
            <a:lvl7pPr lvl="6" rtl="0">
              <a:lnSpc>
                <a:spcPct val="115000"/>
              </a:lnSpc>
              <a:spcBef>
                <a:spcPts val="0"/>
              </a:spcBef>
              <a:spcAft>
                <a:spcPts val="0"/>
              </a:spcAft>
              <a:buNone/>
              <a:defRPr sz="4667">
                <a:latin typeface="Mallanna"/>
                <a:ea typeface="Mallanna"/>
                <a:cs typeface="Mallanna"/>
                <a:sym typeface="Mallanna"/>
              </a:defRPr>
            </a:lvl7pPr>
            <a:lvl8pPr lvl="7" rtl="0">
              <a:lnSpc>
                <a:spcPct val="115000"/>
              </a:lnSpc>
              <a:spcBef>
                <a:spcPts val="0"/>
              </a:spcBef>
              <a:spcAft>
                <a:spcPts val="0"/>
              </a:spcAft>
              <a:buNone/>
              <a:defRPr sz="4667">
                <a:latin typeface="Mallanna"/>
                <a:ea typeface="Mallanna"/>
                <a:cs typeface="Mallanna"/>
                <a:sym typeface="Mallanna"/>
              </a:defRPr>
            </a:lvl8pPr>
            <a:lvl9pPr lvl="8" rtl="0">
              <a:lnSpc>
                <a:spcPct val="115000"/>
              </a:lnSpc>
              <a:spcBef>
                <a:spcPts val="0"/>
              </a:spcBef>
              <a:spcAft>
                <a:spcPts val="0"/>
              </a:spcAft>
              <a:buNone/>
              <a:defRPr sz="4667">
                <a:latin typeface="Mallanna"/>
                <a:ea typeface="Mallanna"/>
                <a:cs typeface="Mallanna"/>
                <a:sym typeface="Mallanna"/>
              </a:defRPr>
            </a:lvl9pPr>
          </a:lstStyle>
          <a:p>
            <a:endParaRPr/>
          </a:p>
        </p:txBody>
      </p:sp>
      <p:sp>
        <p:nvSpPr>
          <p:cNvPr id="268" name="Google Shape;268;p25"/>
          <p:cNvSpPr txBox="1">
            <a:spLocks noGrp="1"/>
          </p:cNvSpPr>
          <p:nvPr>
            <p:ph type="title" idx="2"/>
          </p:nvPr>
        </p:nvSpPr>
        <p:spPr>
          <a:xfrm>
            <a:off x="7432233" y="2370667"/>
            <a:ext cx="2072000" cy="1192400"/>
          </a:xfrm>
          <a:prstGeom prst="rect">
            <a:avLst/>
          </a:prstGeom>
        </p:spPr>
        <p:txBody>
          <a:bodyPr spcFirstLastPara="1" wrap="square" lIns="0" tIns="0" rIns="0" bIns="0" anchor="t" anchorCtr="0">
            <a:noAutofit/>
          </a:bodyPr>
          <a:lstStyle>
            <a:lvl1pPr lvl="0" rtl="0">
              <a:spcBef>
                <a:spcPts val="0"/>
              </a:spcBef>
              <a:spcAft>
                <a:spcPts val="0"/>
              </a:spcAft>
              <a:buSzPts val="3300"/>
              <a:buNone/>
              <a:defRPr sz="4000" b="1"/>
            </a:lvl1pPr>
            <a:lvl2pPr lvl="1" rtl="0">
              <a:spcBef>
                <a:spcPts val="0"/>
              </a:spcBef>
              <a:spcAft>
                <a:spcPts val="0"/>
              </a:spcAft>
              <a:buClr>
                <a:srgbClr val="EA8C6D"/>
              </a:buClr>
              <a:buSzPts val="2800"/>
              <a:buNone/>
              <a:defRPr b="1">
                <a:solidFill>
                  <a:srgbClr val="EA8C6D"/>
                </a:solidFill>
              </a:defRPr>
            </a:lvl2pPr>
            <a:lvl3pPr lvl="2" rtl="0">
              <a:spcBef>
                <a:spcPts val="0"/>
              </a:spcBef>
              <a:spcAft>
                <a:spcPts val="0"/>
              </a:spcAft>
              <a:buClr>
                <a:srgbClr val="EA8C6D"/>
              </a:buClr>
              <a:buSzPts val="2800"/>
              <a:buNone/>
              <a:defRPr b="1">
                <a:solidFill>
                  <a:srgbClr val="EA8C6D"/>
                </a:solidFill>
              </a:defRPr>
            </a:lvl3pPr>
            <a:lvl4pPr lvl="3" rtl="0">
              <a:spcBef>
                <a:spcPts val="0"/>
              </a:spcBef>
              <a:spcAft>
                <a:spcPts val="0"/>
              </a:spcAft>
              <a:buClr>
                <a:srgbClr val="EA8C6D"/>
              </a:buClr>
              <a:buSzPts val="2800"/>
              <a:buNone/>
              <a:defRPr b="1">
                <a:solidFill>
                  <a:srgbClr val="EA8C6D"/>
                </a:solidFill>
              </a:defRPr>
            </a:lvl4pPr>
            <a:lvl5pPr lvl="4" rtl="0">
              <a:spcBef>
                <a:spcPts val="0"/>
              </a:spcBef>
              <a:spcAft>
                <a:spcPts val="0"/>
              </a:spcAft>
              <a:buClr>
                <a:srgbClr val="EA8C6D"/>
              </a:buClr>
              <a:buSzPts val="2800"/>
              <a:buNone/>
              <a:defRPr b="1">
                <a:solidFill>
                  <a:srgbClr val="EA8C6D"/>
                </a:solidFill>
              </a:defRPr>
            </a:lvl5pPr>
            <a:lvl6pPr lvl="5" rtl="0">
              <a:spcBef>
                <a:spcPts val="0"/>
              </a:spcBef>
              <a:spcAft>
                <a:spcPts val="0"/>
              </a:spcAft>
              <a:buClr>
                <a:srgbClr val="EA8C6D"/>
              </a:buClr>
              <a:buSzPts val="2800"/>
              <a:buNone/>
              <a:defRPr b="1">
                <a:solidFill>
                  <a:srgbClr val="EA8C6D"/>
                </a:solidFill>
              </a:defRPr>
            </a:lvl6pPr>
            <a:lvl7pPr lvl="6" rtl="0">
              <a:spcBef>
                <a:spcPts val="0"/>
              </a:spcBef>
              <a:spcAft>
                <a:spcPts val="0"/>
              </a:spcAft>
              <a:buClr>
                <a:srgbClr val="EA8C6D"/>
              </a:buClr>
              <a:buSzPts val="2800"/>
              <a:buNone/>
              <a:defRPr b="1">
                <a:solidFill>
                  <a:srgbClr val="EA8C6D"/>
                </a:solidFill>
              </a:defRPr>
            </a:lvl7pPr>
            <a:lvl8pPr lvl="7" rtl="0">
              <a:spcBef>
                <a:spcPts val="0"/>
              </a:spcBef>
              <a:spcAft>
                <a:spcPts val="0"/>
              </a:spcAft>
              <a:buClr>
                <a:srgbClr val="EA8C6D"/>
              </a:buClr>
              <a:buSzPts val="2800"/>
              <a:buNone/>
              <a:defRPr b="1">
                <a:solidFill>
                  <a:srgbClr val="EA8C6D"/>
                </a:solidFill>
              </a:defRPr>
            </a:lvl8pPr>
            <a:lvl9pPr lvl="8" rtl="0">
              <a:spcBef>
                <a:spcPts val="0"/>
              </a:spcBef>
              <a:spcAft>
                <a:spcPts val="0"/>
              </a:spcAft>
              <a:buClr>
                <a:srgbClr val="EA8C6D"/>
              </a:buClr>
              <a:buSzPts val="2800"/>
              <a:buNone/>
              <a:defRPr b="1">
                <a:solidFill>
                  <a:srgbClr val="EA8C6D"/>
                </a:solidFill>
              </a:defRPr>
            </a:lvl9pPr>
          </a:lstStyle>
          <a:p>
            <a:endParaRPr/>
          </a:p>
        </p:txBody>
      </p:sp>
      <p:sp>
        <p:nvSpPr>
          <p:cNvPr id="269" name="Google Shape;269;p25"/>
          <p:cNvSpPr txBox="1">
            <a:spLocks noGrp="1"/>
          </p:cNvSpPr>
          <p:nvPr>
            <p:ph type="subTitle" idx="1"/>
          </p:nvPr>
        </p:nvSpPr>
        <p:spPr>
          <a:xfrm>
            <a:off x="7432233" y="3803633"/>
            <a:ext cx="3808800" cy="1540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200"/>
              <a:buFont typeface="Happy Monkey"/>
              <a:buNone/>
              <a:defRPr sz="2133"/>
            </a:lvl1pPr>
            <a:lvl2pPr lvl="1" algn="ctr" rtl="0">
              <a:lnSpc>
                <a:spcPct val="100000"/>
              </a:lnSpc>
              <a:spcBef>
                <a:spcPts val="0"/>
              </a:spcBef>
              <a:spcAft>
                <a:spcPts val="0"/>
              </a:spcAft>
              <a:buClr>
                <a:srgbClr val="EA8C6D"/>
              </a:buClr>
              <a:buSzPts val="2800"/>
              <a:buNone/>
              <a:defRPr sz="3733">
                <a:solidFill>
                  <a:srgbClr val="EA8C6D"/>
                </a:solidFill>
              </a:defRPr>
            </a:lvl2pPr>
            <a:lvl3pPr lvl="2" algn="ctr" rtl="0">
              <a:lnSpc>
                <a:spcPct val="100000"/>
              </a:lnSpc>
              <a:spcBef>
                <a:spcPts val="0"/>
              </a:spcBef>
              <a:spcAft>
                <a:spcPts val="0"/>
              </a:spcAft>
              <a:buClr>
                <a:srgbClr val="EA8C6D"/>
              </a:buClr>
              <a:buSzPts val="2800"/>
              <a:buNone/>
              <a:defRPr sz="3733">
                <a:solidFill>
                  <a:srgbClr val="EA8C6D"/>
                </a:solidFill>
              </a:defRPr>
            </a:lvl3pPr>
            <a:lvl4pPr lvl="3" algn="ctr" rtl="0">
              <a:lnSpc>
                <a:spcPct val="100000"/>
              </a:lnSpc>
              <a:spcBef>
                <a:spcPts val="0"/>
              </a:spcBef>
              <a:spcAft>
                <a:spcPts val="0"/>
              </a:spcAft>
              <a:buClr>
                <a:srgbClr val="EA8C6D"/>
              </a:buClr>
              <a:buSzPts val="2800"/>
              <a:buNone/>
              <a:defRPr sz="3733">
                <a:solidFill>
                  <a:srgbClr val="EA8C6D"/>
                </a:solidFill>
              </a:defRPr>
            </a:lvl4pPr>
            <a:lvl5pPr lvl="4" algn="ctr" rtl="0">
              <a:lnSpc>
                <a:spcPct val="100000"/>
              </a:lnSpc>
              <a:spcBef>
                <a:spcPts val="0"/>
              </a:spcBef>
              <a:spcAft>
                <a:spcPts val="0"/>
              </a:spcAft>
              <a:buClr>
                <a:srgbClr val="EA8C6D"/>
              </a:buClr>
              <a:buSzPts val="2800"/>
              <a:buNone/>
              <a:defRPr sz="3733">
                <a:solidFill>
                  <a:srgbClr val="EA8C6D"/>
                </a:solidFill>
              </a:defRPr>
            </a:lvl5pPr>
            <a:lvl6pPr lvl="5" algn="ctr" rtl="0">
              <a:lnSpc>
                <a:spcPct val="100000"/>
              </a:lnSpc>
              <a:spcBef>
                <a:spcPts val="0"/>
              </a:spcBef>
              <a:spcAft>
                <a:spcPts val="0"/>
              </a:spcAft>
              <a:buClr>
                <a:srgbClr val="EA8C6D"/>
              </a:buClr>
              <a:buSzPts val="2800"/>
              <a:buNone/>
              <a:defRPr sz="3733">
                <a:solidFill>
                  <a:srgbClr val="EA8C6D"/>
                </a:solidFill>
              </a:defRPr>
            </a:lvl6pPr>
            <a:lvl7pPr lvl="6" algn="ctr" rtl="0">
              <a:lnSpc>
                <a:spcPct val="100000"/>
              </a:lnSpc>
              <a:spcBef>
                <a:spcPts val="0"/>
              </a:spcBef>
              <a:spcAft>
                <a:spcPts val="0"/>
              </a:spcAft>
              <a:buClr>
                <a:srgbClr val="EA8C6D"/>
              </a:buClr>
              <a:buSzPts val="2800"/>
              <a:buNone/>
              <a:defRPr sz="3733">
                <a:solidFill>
                  <a:srgbClr val="EA8C6D"/>
                </a:solidFill>
              </a:defRPr>
            </a:lvl7pPr>
            <a:lvl8pPr lvl="7" algn="ctr" rtl="0">
              <a:lnSpc>
                <a:spcPct val="100000"/>
              </a:lnSpc>
              <a:spcBef>
                <a:spcPts val="0"/>
              </a:spcBef>
              <a:spcAft>
                <a:spcPts val="0"/>
              </a:spcAft>
              <a:buClr>
                <a:srgbClr val="EA8C6D"/>
              </a:buClr>
              <a:buSzPts val="2800"/>
              <a:buNone/>
              <a:defRPr sz="3733">
                <a:solidFill>
                  <a:srgbClr val="EA8C6D"/>
                </a:solidFill>
              </a:defRPr>
            </a:lvl8pPr>
            <a:lvl9pPr lvl="8" algn="ctr" rtl="0">
              <a:lnSpc>
                <a:spcPct val="100000"/>
              </a:lnSpc>
              <a:spcBef>
                <a:spcPts val="0"/>
              </a:spcBef>
              <a:spcAft>
                <a:spcPts val="0"/>
              </a:spcAft>
              <a:buClr>
                <a:srgbClr val="EA8C6D"/>
              </a:buClr>
              <a:buSzPts val="2800"/>
              <a:buNone/>
              <a:defRPr sz="3733">
                <a:solidFill>
                  <a:srgbClr val="EA8C6D"/>
                </a:solidFill>
              </a:defRPr>
            </a:lvl9pPr>
          </a:lstStyle>
          <a:p>
            <a:endParaRPr/>
          </a:p>
        </p:txBody>
      </p:sp>
    </p:spTree>
    <p:extLst>
      <p:ext uri="{BB962C8B-B14F-4D97-AF65-F5344CB8AC3E}">
        <p14:creationId xmlns:p14="http://schemas.microsoft.com/office/powerpoint/2010/main" val="41895311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270"/>
        <p:cNvGrpSpPr/>
        <p:nvPr/>
      </p:nvGrpSpPr>
      <p:grpSpPr>
        <a:xfrm>
          <a:off x="0" y="0"/>
          <a:ext cx="0" cy="0"/>
          <a:chOff x="0" y="0"/>
          <a:chExt cx="0" cy="0"/>
        </a:xfrm>
      </p:grpSpPr>
      <p:grpSp>
        <p:nvGrpSpPr>
          <p:cNvPr id="271" name="Google Shape;271;p26"/>
          <p:cNvGrpSpPr/>
          <p:nvPr/>
        </p:nvGrpSpPr>
        <p:grpSpPr>
          <a:xfrm flipH="1">
            <a:off x="-19545" y="-8244"/>
            <a:ext cx="12211545" cy="6890280"/>
            <a:chOff x="-14659" y="-6183"/>
            <a:chExt cx="9158659" cy="5167710"/>
          </a:xfrm>
        </p:grpSpPr>
        <p:sp>
          <p:nvSpPr>
            <p:cNvPr id="272" name="Google Shape;272;p26"/>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73" name="Google Shape;273;p26"/>
            <p:cNvGrpSpPr/>
            <p:nvPr/>
          </p:nvGrpSpPr>
          <p:grpSpPr>
            <a:xfrm>
              <a:off x="-14659" y="2815576"/>
              <a:ext cx="3410268" cy="2345952"/>
              <a:chOff x="529875" y="3526025"/>
              <a:chExt cx="1175225" cy="808475"/>
            </a:xfrm>
          </p:grpSpPr>
          <p:sp>
            <p:nvSpPr>
              <p:cNvPr id="274" name="Google Shape;274;p26"/>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26"/>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6"/>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6"/>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6"/>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79" name="Google Shape;279;p26"/>
          <p:cNvSpPr txBox="1">
            <a:spLocks noGrp="1"/>
          </p:cNvSpPr>
          <p:nvPr>
            <p:ph type="title"/>
          </p:nvPr>
        </p:nvSpPr>
        <p:spPr>
          <a:xfrm>
            <a:off x="2687800" y="719333"/>
            <a:ext cx="8553200" cy="573200"/>
          </a:xfrm>
          <a:prstGeom prst="rect">
            <a:avLst/>
          </a:prstGeom>
        </p:spPr>
        <p:txBody>
          <a:bodyPr spcFirstLastPara="1" wrap="square" lIns="0" tIns="0" rIns="0" bIns="0" anchor="t" anchorCtr="0">
            <a:noAutofit/>
          </a:bodyPr>
          <a:lstStyle>
            <a:lvl1pPr lvl="0" algn="r" rtl="0">
              <a:lnSpc>
                <a:spcPct val="115000"/>
              </a:lnSpc>
              <a:spcBef>
                <a:spcPts val="0"/>
              </a:spcBef>
              <a:spcAft>
                <a:spcPts val="0"/>
              </a:spcAft>
              <a:buNone/>
              <a:defRPr sz="4667" b="1"/>
            </a:lvl1pPr>
            <a:lvl2pPr lvl="1" algn="r" rtl="0">
              <a:lnSpc>
                <a:spcPct val="115000"/>
              </a:lnSpc>
              <a:spcBef>
                <a:spcPts val="0"/>
              </a:spcBef>
              <a:spcAft>
                <a:spcPts val="0"/>
              </a:spcAft>
              <a:buNone/>
              <a:defRPr sz="4667">
                <a:latin typeface="Mallanna"/>
                <a:ea typeface="Mallanna"/>
                <a:cs typeface="Mallanna"/>
                <a:sym typeface="Mallanna"/>
              </a:defRPr>
            </a:lvl2pPr>
            <a:lvl3pPr lvl="2" algn="r" rtl="0">
              <a:lnSpc>
                <a:spcPct val="115000"/>
              </a:lnSpc>
              <a:spcBef>
                <a:spcPts val="0"/>
              </a:spcBef>
              <a:spcAft>
                <a:spcPts val="0"/>
              </a:spcAft>
              <a:buNone/>
              <a:defRPr sz="4667">
                <a:latin typeface="Mallanna"/>
                <a:ea typeface="Mallanna"/>
                <a:cs typeface="Mallanna"/>
                <a:sym typeface="Mallanna"/>
              </a:defRPr>
            </a:lvl3pPr>
            <a:lvl4pPr lvl="3" algn="r" rtl="0">
              <a:lnSpc>
                <a:spcPct val="115000"/>
              </a:lnSpc>
              <a:spcBef>
                <a:spcPts val="0"/>
              </a:spcBef>
              <a:spcAft>
                <a:spcPts val="0"/>
              </a:spcAft>
              <a:buNone/>
              <a:defRPr sz="4667">
                <a:latin typeface="Mallanna"/>
                <a:ea typeface="Mallanna"/>
                <a:cs typeface="Mallanna"/>
                <a:sym typeface="Mallanna"/>
              </a:defRPr>
            </a:lvl4pPr>
            <a:lvl5pPr lvl="4" algn="r" rtl="0">
              <a:lnSpc>
                <a:spcPct val="115000"/>
              </a:lnSpc>
              <a:spcBef>
                <a:spcPts val="0"/>
              </a:spcBef>
              <a:spcAft>
                <a:spcPts val="0"/>
              </a:spcAft>
              <a:buNone/>
              <a:defRPr sz="4667">
                <a:latin typeface="Mallanna"/>
                <a:ea typeface="Mallanna"/>
                <a:cs typeface="Mallanna"/>
                <a:sym typeface="Mallanna"/>
              </a:defRPr>
            </a:lvl5pPr>
            <a:lvl6pPr lvl="5" algn="r" rtl="0">
              <a:lnSpc>
                <a:spcPct val="115000"/>
              </a:lnSpc>
              <a:spcBef>
                <a:spcPts val="0"/>
              </a:spcBef>
              <a:spcAft>
                <a:spcPts val="0"/>
              </a:spcAft>
              <a:buNone/>
              <a:defRPr sz="4667">
                <a:latin typeface="Mallanna"/>
                <a:ea typeface="Mallanna"/>
                <a:cs typeface="Mallanna"/>
                <a:sym typeface="Mallanna"/>
              </a:defRPr>
            </a:lvl6pPr>
            <a:lvl7pPr lvl="6" algn="r" rtl="0">
              <a:lnSpc>
                <a:spcPct val="115000"/>
              </a:lnSpc>
              <a:spcBef>
                <a:spcPts val="0"/>
              </a:spcBef>
              <a:spcAft>
                <a:spcPts val="0"/>
              </a:spcAft>
              <a:buNone/>
              <a:defRPr sz="4667">
                <a:latin typeface="Mallanna"/>
                <a:ea typeface="Mallanna"/>
                <a:cs typeface="Mallanna"/>
                <a:sym typeface="Mallanna"/>
              </a:defRPr>
            </a:lvl7pPr>
            <a:lvl8pPr lvl="7" algn="r" rtl="0">
              <a:lnSpc>
                <a:spcPct val="115000"/>
              </a:lnSpc>
              <a:spcBef>
                <a:spcPts val="0"/>
              </a:spcBef>
              <a:spcAft>
                <a:spcPts val="0"/>
              </a:spcAft>
              <a:buNone/>
              <a:defRPr sz="4667">
                <a:latin typeface="Mallanna"/>
                <a:ea typeface="Mallanna"/>
                <a:cs typeface="Mallanna"/>
                <a:sym typeface="Mallanna"/>
              </a:defRPr>
            </a:lvl8pPr>
            <a:lvl9pPr lvl="8" algn="r" rtl="0">
              <a:lnSpc>
                <a:spcPct val="115000"/>
              </a:lnSpc>
              <a:spcBef>
                <a:spcPts val="0"/>
              </a:spcBef>
              <a:spcAft>
                <a:spcPts val="0"/>
              </a:spcAft>
              <a:buNone/>
              <a:defRPr sz="4667">
                <a:latin typeface="Mallanna"/>
                <a:ea typeface="Mallanna"/>
                <a:cs typeface="Mallanna"/>
                <a:sym typeface="Mallanna"/>
              </a:defRPr>
            </a:lvl9pPr>
          </a:lstStyle>
          <a:p>
            <a:endParaRPr/>
          </a:p>
        </p:txBody>
      </p:sp>
      <p:sp>
        <p:nvSpPr>
          <p:cNvPr id="280" name="Google Shape;280;p26"/>
          <p:cNvSpPr txBox="1">
            <a:spLocks noGrp="1"/>
          </p:cNvSpPr>
          <p:nvPr>
            <p:ph type="title" idx="2"/>
          </p:nvPr>
        </p:nvSpPr>
        <p:spPr>
          <a:xfrm>
            <a:off x="3161100" y="2381600"/>
            <a:ext cx="1263200" cy="1361600"/>
          </a:xfrm>
          <a:prstGeom prst="rect">
            <a:avLst/>
          </a:prstGeom>
        </p:spPr>
        <p:txBody>
          <a:bodyPr spcFirstLastPara="1" wrap="square" lIns="0" tIns="0" rIns="0" bIns="0" anchor="t" anchorCtr="0">
            <a:noAutofit/>
          </a:bodyPr>
          <a:lstStyle>
            <a:lvl1pPr lvl="0" algn="r" rtl="0">
              <a:spcBef>
                <a:spcPts val="0"/>
              </a:spcBef>
              <a:spcAft>
                <a:spcPts val="0"/>
              </a:spcAft>
              <a:buSzPts val="3300"/>
              <a:buNone/>
              <a:defRPr sz="4000" b="1"/>
            </a:lvl1pPr>
            <a:lvl2pPr lvl="1" rtl="0">
              <a:spcBef>
                <a:spcPts val="0"/>
              </a:spcBef>
              <a:spcAft>
                <a:spcPts val="0"/>
              </a:spcAft>
              <a:buClr>
                <a:srgbClr val="EA8C6D"/>
              </a:buClr>
              <a:buSzPts val="2800"/>
              <a:buNone/>
              <a:defRPr b="1">
                <a:solidFill>
                  <a:srgbClr val="EA8C6D"/>
                </a:solidFill>
              </a:defRPr>
            </a:lvl2pPr>
            <a:lvl3pPr lvl="2" rtl="0">
              <a:spcBef>
                <a:spcPts val="0"/>
              </a:spcBef>
              <a:spcAft>
                <a:spcPts val="0"/>
              </a:spcAft>
              <a:buClr>
                <a:srgbClr val="EA8C6D"/>
              </a:buClr>
              <a:buSzPts val="2800"/>
              <a:buNone/>
              <a:defRPr b="1">
                <a:solidFill>
                  <a:srgbClr val="EA8C6D"/>
                </a:solidFill>
              </a:defRPr>
            </a:lvl3pPr>
            <a:lvl4pPr lvl="3" rtl="0">
              <a:spcBef>
                <a:spcPts val="0"/>
              </a:spcBef>
              <a:spcAft>
                <a:spcPts val="0"/>
              </a:spcAft>
              <a:buClr>
                <a:srgbClr val="EA8C6D"/>
              </a:buClr>
              <a:buSzPts val="2800"/>
              <a:buNone/>
              <a:defRPr b="1">
                <a:solidFill>
                  <a:srgbClr val="EA8C6D"/>
                </a:solidFill>
              </a:defRPr>
            </a:lvl4pPr>
            <a:lvl5pPr lvl="4" rtl="0">
              <a:spcBef>
                <a:spcPts val="0"/>
              </a:spcBef>
              <a:spcAft>
                <a:spcPts val="0"/>
              </a:spcAft>
              <a:buClr>
                <a:srgbClr val="EA8C6D"/>
              </a:buClr>
              <a:buSzPts val="2800"/>
              <a:buNone/>
              <a:defRPr b="1">
                <a:solidFill>
                  <a:srgbClr val="EA8C6D"/>
                </a:solidFill>
              </a:defRPr>
            </a:lvl5pPr>
            <a:lvl6pPr lvl="5" rtl="0">
              <a:spcBef>
                <a:spcPts val="0"/>
              </a:spcBef>
              <a:spcAft>
                <a:spcPts val="0"/>
              </a:spcAft>
              <a:buClr>
                <a:srgbClr val="EA8C6D"/>
              </a:buClr>
              <a:buSzPts val="2800"/>
              <a:buNone/>
              <a:defRPr b="1">
                <a:solidFill>
                  <a:srgbClr val="EA8C6D"/>
                </a:solidFill>
              </a:defRPr>
            </a:lvl6pPr>
            <a:lvl7pPr lvl="6" rtl="0">
              <a:spcBef>
                <a:spcPts val="0"/>
              </a:spcBef>
              <a:spcAft>
                <a:spcPts val="0"/>
              </a:spcAft>
              <a:buClr>
                <a:srgbClr val="EA8C6D"/>
              </a:buClr>
              <a:buSzPts val="2800"/>
              <a:buNone/>
              <a:defRPr b="1">
                <a:solidFill>
                  <a:srgbClr val="EA8C6D"/>
                </a:solidFill>
              </a:defRPr>
            </a:lvl7pPr>
            <a:lvl8pPr lvl="7" rtl="0">
              <a:spcBef>
                <a:spcPts val="0"/>
              </a:spcBef>
              <a:spcAft>
                <a:spcPts val="0"/>
              </a:spcAft>
              <a:buClr>
                <a:srgbClr val="EA8C6D"/>
              </a:buClr>
              <a:buSzPts val="2800"/>
              <a:buNone/>
              <a:defRPr b="1">
                <a:solidFill>
                  <a:srgbClr val="EA8C6D"/>
                </a:solidFill>
              </a:defRPr>
            </a:lvl8pPr>
            <a:lvl9pPr lvl="8" rtl="0">
              <a:spcBef>
                <a:spcPts val="0"/>
              </a:spcBef>
              <a:spcAft>
                <a:spcPts val="0"/>
              </a:spcAft>
              <a:buClr>
                <a:srgbClr val="EA8C6D"/>
              </a:buClr>
              <a:buSzPts val="2800"/>
              <a:buNone/>
              <a:defRPr b="1">
                <a:solidFill>
                  <a:srgbClr val="EA8C6D"/>
                </a:solidFill>
              </a:defRPr>
            </a:lvl9pPr>
          </a:lstStyle>
          <a:p>
            <a:endParaRPr/>
          </a:p>
        </p:txBody>
      </p:sp>
      <p:sp>
        <p:nvSpPr>
          <p:cNvPr id="281" name="Google Shape;281;p26"/>
          <p:cNvSpPr txBox="1">
            <a:spLocks noGrp="1"/>
          </p:cNvSpPr>
          <p:nvPr>
            <p:ph type="subTitle" idx="1"/>
          </p:nvPr>
        </p:nvSpPr>
        <p:spPr>
          <a:xfrm>
            <a:off x="950967" y="3814567"/>
            <a:ext cx="3473200" cy="1776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1200"/>
              <a:buFont typeface="Happy Monkey"/>
              <a:buNone/>
              <a:defRPr sz="2133"/>
            </a:lvl1pPr>
            <a:lvl2pPr lvl="1" algn="ctr" rtl="0">
              <a:lnSpc>
                <a:spcPct val="100000"/>
              </a:lnSpc>
              <a:spcBef>
                <a:spcPts val="0"/>
              </a:spcBef>
              <a:spcAft>
                <a:spcPts val="0"/>
              </a:spcAft>
              <a:buClr>
                <a:srgbClr val="EA8C6D"/>
              </a:buClr>
              <a:buSzPts val="2800"/>
              <a:buNone/>
              <a:defRPr sz="3733">
                <a:solidFill>
                  <a:srgbClr val="EA8C6D"/>
                </a:solidFill>
              </a:defRPr>
            </a:lvl2pPr>
            <a:lvl3pPr lvl="2" algn="ctr" rtl="0">
              <a:lnSpc>
                <a:spcPct val="100000"/>
              </a:lnSpc>
              <a:spcBef>
                <a:spcPts val="0"/>
              </a:spcBef>
              <a:spcAft>
                <a:spcPts val="0"/>
              </a:spcAft>
              <a:buClr>
                <a:srgbClr val="EA8C6D"/>
              </a:buClr>
              <a:buSzPts val="2800"/>
              <a:buNone/>
              <a:defRPr sz="3733">
                <a:solidFill>
                  <a:srgbClr val="EA8C6D"/>
                </a:solidFill>
              </a:defRPr>
            </a:lvl3pPr>
            <a:lvl4pPr lvl="3" algn="ctr" rtl="0">
              <a:lnSpc>
                <a:spcPct val="100000"/>
              </a:lnSpc>
              <a:spcBef>
                <a:spcPts val="0"/>
              </a:spcBef>
              <a:spcAft>
                <a:spcPts val="0"/>
              </a:spcAft>
              <a:buClr>
                <a:srgbClr val="EA8C6D"/>
              </a:buClr>
              <a:buSzPts val="2800"/>
              <a:buNone/>
              <a:defRPr sz="3733">
                <a:solidFill>
                  <a:srgbClr val="EA8C6D"/>
                </a:solidFill>
              </a:defRPr>
            </a:lvl4pPr>
            <a:lvl5pPr lvl="4" algn="ctr" rtl="0">
              <a:lnSpc>
                <a:spcPct val="100000"/>
              </a:lnSpc>
              <a:spcBef>
                <a:spcPts val="0"/>
              </a:spcBef>
              <a:spcAft>
                <a:spcPts val="0"/>
              </a:spcAft>
              <a:buClr>
                <a:srgbClr val="EA8C6D"/>
              </a:buClr>
              <a:buSzPts val="2800"/>
              <a:buNone/>
              <a:defRPr sz="3733">
                <a:solidFill>
                  <a:srgbClr val="EA8C6D"/>
                </a:solidFill>
              </a:defRPr>
            </a:lvl5pPr>
            <a:lvl6pPr lvl="5" algn="ctr" rtl="0">
              <a:lnSpc>
                <a:spcPct val="100000"/>
              </a:lnSpc>
              <a:spcBef>
                <a:spcPts val="0"/>
              </a:spcBef>
              <a:spcAft>
                <a:spcPts val="0"/>
              </a:spcAft>
              <a:buClr>
                <a:srgbClr val="EA8C6D"/>
              </a:buClr>
              <a:buSzPts val="2800"/>
              <a:buNone/>
              <a:defRPr sz="3733">
                <a:solidFill>
                  <a:srgbClr val="EA8C6D"/>
                </a:solidFill>
              </a:defRPr>
            </a:lvl6pPr>
            <a:lvl7pPr lvl="6" algn="ctr" rtl="0">
              <a:lnSpc>
                <a:spcPct val="100000"/>
              </a:lnSpc>
              <a:spcBef>
                <a:spcPts val="0"/>
              </a:spcBef>
              <a:spcAft>
                <a:spcPts val="0"/>
              </a:spcAft>
              <a:buClr>
                <a:srgbClr val="EA8C6D"/>
              </a:buClr>
              <a:buSzPts val="2800"/>
              <a:buNone/>
              <a:defRPr sz="3733">
                <a:solidFill>
                  <a:srgbClr val="EA8C6D"/>
                </a:solidFill>
              </a:defRPr>
            </a:lvl7pPr>
            <a:lvl8pPr lvl="7" algn="ctr" rtl="0">
              <a:lnSpc>
                <a:spcPct val="100000"/>
              </a:lnSpc>
              <a:spcBef>
                <a:spcPts val="0"/>
              </a:spcBef>
              <a:spcAft>
                <a:spcPts val="0"/>
              </a:spcAft>
              <a:buClr>
                <a:srgbClr val="EA8C6D"/>
              </a:buClr>
              <a:buSzPts val="2800"/>
              <a:buNone/>
              <a:defRPr sz="3733">
                <a:solidFill>
                  <a:srgbClr val="EA8C6D"/>
                </a:solidFill>
              </a:defRPr>
            </a:lvl8pPr>
            <a:lvl9pPr lvl="8" algn="ctr" rtl="0">
              <a:lnSpc>
                <a:spcPct val="100000"/>
              </a:lnSpc>
              <a:spcBef>
                <a:spcPts val="0"/>
              </a:spcBef>
              <a:spcAft>
                <a:spcPts val="0"/>
              </a:spcAft>
              <a:buClr>
                <a:srgbClr val="EA8C6D"/>
              </a:buClr>
              <a:buSzPts val="2800"/>
              <a:buNone/>
              <a:defRPr sz="3733">
                <a:solidFill>
                  <a:srgbClr val="EA8C6D"/>
                </a:solidFill>
              </a:defRPr>
            </a:lvl9pPr>
          </a:lstStyle>
          <a:p>
            <a:endParaRPr/>
          </a:p>
        </p:txBody>
      </p:sp>
    </p:spTree>
    <p:extLst>
      <p:ext uri="{BB962C8B-B14F-4D97-AF65-F5344CB8AC3E}">
        <p14:creationId xmlns:p14="http://schemas.microsoft.com/office/powerpoint/2010/main" val="4900165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282"/>
        <p:cNvGrpSpPr/>
        <p:nvPr/>
      </p:nvGrpSpPr>
      <p:grpSpPr>
        <a:xfrm>
          <a:off x="0" y="0"/>
          <a:ext cx="0" cy="0"/>
          <a:chOff x="0" y="0"/>
          <a:chExt cx="0" cy="0"/>
        </a:xfrm>
      </p:grpSpPr>
      <p:grpSp>
        <p:nvGrpSpPr>
          <p:cNvPr id="283" name="Google Shape;283;p27"/>
          <p:cNvGrpSpPr/>
          <p:nvPr/>
        </p:nvGrpSpPr>
        <p:grpSpPr>
          <a:xfrm>
            <a:off x="-3433" y="10"/>
            <a:ext cx="12195433" cy="6860124"/>
            <a:chOff x="-2575" y="7"/>
            <a:chExt cx="9146575" cy="5145093"/>
          </a:xfrm>
        </p:grpSpPr>
        <p:grpSp>
          <p:nvGrpSpPr>
            <p:cNvPr id="284" name="Google Shape;284;p27"/>
            <p:cNvGrpSpPr/>
            <p:nvPr/>
          </p:nvGrpSpPr>
          <p:grpSpPr>
            <a:xfrm>
              <a:off x="-2575" y="7"/>
              <a:ext cx="3472736" cy="2184757"/>
              <a:chOff x="5223150" y="2771850"/>
              <a:chExt cx="1210350" cy="761425"/>
            </a:xfrm>
          </p:grpSpPr>
          <p:sp>
            <p:nvSpPr>
              <p:cNvPr id="285" name="Google Shape;285;p27"/>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7"/>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7" name="Google Shape;287;p27"/>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8" name="Google Shape;288;p27"/>
          <p:cNvSpPr txBox="1">
            <a:spLocks noGrp="1"/>
          </p:cNvSpPr>
          <p:nvPr>
            <p:ph type="title"/>
          </p:nvPr>
        </p:nvSpPr>
        <p:spPr>
          <a:xfrm>
            <a:off x="2692900" y="720000"/>
            <a:ext cx="8548000" cy="572800"/>
          </a:xfrm>
          <a:prstGeom prst="rect">
            <a:avLst/>
          </a:prstGeom>
        </p:spPr>
        <p:txBody>
          <a:bodyPr spcFirstLastPara="1" wrap="square" lIns="0" tIns="0" rIns="0" bIns="0" anchor="t" anchorCtr="0">
            <a:noAutofit/>
          </a:bodyPr>
          <a:lstStyle>
            <a:lvl1pPr lvl="0" algn="r" rtl="0">
              <a:lnSpc>
                <a:spcPct val="115000"/>
              </a:lnSpc>
              <a:spcBef>
                <a:spcPts val="0"/>
              </a:spcBef>
              <a:spcAft>
                <a:spcPts val="0"/>
              </a:spcAft>
              <a:buNone/>
              <a:defRPr sz="4667" b="1"/>
            </a:lvl1pPr>
            <a:lvl2pPr lvl="1" algn="r" rtl="0">
              <a:lnSpc>
                <a:spcPct val="115000"/>
              </a:lnSpc>
              <a:spcBef>
                <a:spcPts val="0"/>
              </a:spcBef>
              <a:spcAft>
                <a:spcPts val="0"/>
              </a:spcAft>
              <a:buNone/>
              <a:defRPr sz="4667">
                <a:latin typeface="Mallanna"/>
                <a:ea typeface="Mallanna"/>
                <a:cs typeface="Mallanna"/>
                <a:sym typeface="Mallanna"/>
              </a:defRPr>
            </a:lvl2pPr>
            <a:lvl3pPr lvl="2" algn="r" rtl="0">
              <a:lnSpc>
                <a:spcPct val="115000"/>
              </a:lnSpc>
              <a:spcBef>
                <a:spcPts val="0"/>
              </a:spcBef>
              <a:spcAft>
                <a:spcPts val="0"/>
              </a:spcAft>
              <a:buNone/>
              <a:defRPr sz="4667">
                <a:latin typeface="Mallanna"/>
                <a:ea typeface="Mallanna"/>
                <a:cs typeface="Mallanna"/>
                <a:sym typeface="Mallanna"/>
              </a:defRPr>
            </a:lvl3pPr>
            <a:lvl4pPr lvl="3" algn="r" rtl="0">
              <a:lnSpc>
                <a:spcPct val="115000"/>
              </a:lnSpc>
              <a:spcBef>
                <a:spcPts val="0"/>
              </a:spcBef>
              <a:spcAft>
                <a:spcPts val="0"/>
              </a:spcAft>
              <a:buNone/>
              <a:defRPr sz="4667">
                <a:latin typeface="Mallanna"/>
                <a:ea typeface="Mallanna"/>
                <a:cs typeface="Mallanna"/>
                <a:sym typeface="Mallanna"/>
              </a:defRPr>
            </a:lvl4pPr>
            <a:lvl5pPr lvl="4" algn="r" rtl="0">
              <a:lnSpc>
                <a:spcPct val="115000"/>
              </a:lnSpc>
              <a:spcBef>
                <a:spcPts val="0"/>
              </a:spcBef>
              <a:spcAft>
                <a:spcPts val="0"/>
              </a:spcAft>
              <a:buNone/>
              <a:defRPr sz="4667">
                <a:latin typeface="Mallanna"/>
                <a:ea typeface="Mallanna"/>
                <a:cs typeface="Mallanna"/>
                <a:sym typeface="Mallanna"/>
              </a:defRPr>
            </a:lvl5pPr>
            <a:lvl6pPr lvl="5" algn="r" rtl="0">
              <a:lnSpc>
                <a:spcPct val="115000"/>
              </a:lnSpc>
              <a:spcBef>
                <a:spcPts val="0"/>
              </a:spcBef>
              <a:spcAft>
                <a:spcPts val="0"/>
              </a:spcAft>
              <a:buNone/>
              <a:defRPr sz="4667">
                <a:latin typeface="Mallanna"/>
                <a:ea typeface="Mallanna"/>
                <a:cs typeface="Mallanna"/>
                <a:sym typeface="Mallanna"/>
              </a:defRPr>
            </a:lvl6pPr>
            <a:lvl7pPr lvl="6" algn="r" rtl="0">
              <a:lnSpc>
                <a:spcPct val="115000"/>
              </a:lnSpc>
              <a:spcBef>
                <a:spcPts val="0"/>
              </a:spcBef>
              <a:spcAft>
                <a:spcPts val="0"/>
              </a:spcAft>
              <a:buNone/>
              <a:defRPr sz="4667">
                <a:latin typeface="Mallanna"/>
                <a:ea typeface="Mallanna"/>
                <a:cs typeface="Mallanna"/>
                <a:sym typeface="Mallanna"/>
              </a:defRPr>
            </a:lvl7pPr>
            <a:lvl8pPr lvl="7" algn="r" rtl="0">
              <a:lnSpc>
                <a:spcPct val="115000"/>
              </a:lnSpc>
              <a:spcBef>
                <a:spcPts val="0"/>
              </a:spcBef>
              <a:spcAft>
                <a:spcPts val="0"/>
              </a:spcAft>
              <a:buNone/>
              <a:defRPr sz="4667">
                <a:latin typeface="Mallanna"/>
                <a:ea typeface="Mallanna"/>
                <a:cs typeface="Mallanna"/>
                <a:sym typeface="Mallanna"/>
              </a:defRPr>
            </a:lvl8pPr>
            <a:lvl9pPr lvl="8" algn="r" rtl="0">
              <a:lnSpc>
                <a:spcPct val="115000"/>
              </a:lnSpc>
              <a:spcBef>
                <a:spcPts val="0"/>
              </a:spcBef>
              <a:spcAft>
                <a:spcPts val="0"/>
              </a:spcAft>
              <a:buNone/>
              <a:defRPr sz="4667">
                <a:latin typeface="Mallanna"/>
                <a:ea typeface="Mallanna"/>
                <a:cs typeface="Mallanna"/>
                <a:sym typeface="Mallanna"/>
              </a:defRPr>
            </a:lvl9pPr>
          </a:lstStyle>
          <a:p>
            <a:endParaRPr/>
          </a:p>
        </p:txBody>
      </p:sp>
      <p:sp>
        <p:nvSpPr>
          <p:cNvPr id="289" name="Google Shape;289;p27"/>
          <p:cNvSpPr txBox="1">
            <a:spLocks noGrp="1"/>
          </p:cNvSpPr>
          <p:nvPr>
            <p:ph type="title" idx="2"/>
          </p:nvPr>
        </p:nvSpPr>
        <p:spPr>
          <a:xfrm>
            <a:off x="5281000" y="2651933"/>
            <a:ext cx="1563600" cy="1361600"/>
          </a:xfrm>
          <a:prstGeom prst="rect">
            <a:avLst/>
          </a:prstGeom>
        </p:spPr>
        <p:txBody>
          <a:bodyPr spcFirstLastPara="1" wrap="square" lIns="0" tIns="0" rIns="0" bIns="0" anchor="t" anchorCtr="0">
            <a:noAutofit/>
          </a:bodyPr>
          <a:lstStyle>
            <a:lvl1pPr lvl="0" rtl="0">
              <a:spcBef>
                <a:spcPts val="0"/>
              </a:spcBef>
              <a:spcAft>
                <a:spcPts val="0"/>
              </a:spcAft>
              <a:buSzPts val="3300"/>
              <a:buNone/>
              <a:defRPr sz="4000" b="1"/>
            </a:lvl1pPr>
            <a:lvl2pPr lvl="1" rtl="0">
              <a:spcBef>
                <a:spcPts val="0"/>
              </a:spcBef>
              <a:spcAft>
                <a:spcPts val="0"/>
              </a:spcAft>
              <a:buClr>
                <a:srgbClr val="EA8C6D"/>
              </a:buClr>
              <a:buSzPts val="2800"/>
              <a:buNone/>
              <a:defRPr b="1">
                <a:solidFill>
                  <a:srgbClr val="EA8C6D"/>
                </a:solidFill>
              </a:defRPr>
            </a:lvl2pPr>
            <a:lvl3pPr lvl="2" rtl="0">
              <a:spcBef>
                <a:spcPts val="0"/>
              </a:spcBef>
              <a:spcAft>
                <a:spcPts val="0"/>
              </a:spcAft>
              <a:buClr>
                <a:srgbClr val="EA8C6D"/>
              </a:buClr>
              <a:buSzPts val="2800"/>
              <a:buNone/>
              <a:defRPr b="1">
                <a:solidFill>
                  <a:srgbClr val="EA8C6D"/>
                </a:solidFill>
              </a:defRPr>
            </a:lvl3pPr>
            <a:lvl4pPr lvl="3" rtl="0">
              <a:spcBef>
                <a:spcPts val="0"/>
              </a:spcBef>
              <a:spcAft>
                <a:spcPts val="0"/>
              </a:spcAft>
              <a:buClr>
                <a:srgbClr val="EA8C6D"/>
              </a:buClr>
              <a:buSzPts val="2800"/>
              <a:buNone/>
              <a:defRPr b="1">
                <a:solidFill>
                  <a:srgbClr val="EA8C6D"/>
                </a:solidFill>
              </a:defRPr>
            </a:lvl4pPr>
            <a:lvl5pPr lvl="4" rtl="0">
              <a:spcBef>
                <a:spcPts val="0"/>
              </a:spcBef>
              <a:spcAft>
                <a:spcPts val="0"/>
              </a:spcAft>
              <a:buClr>
                <a:srgbClr val="EA8C6D"/>
              </a:buClr>
              <a:buSzPts val="2800"/>
              <a:buNone/>
              <a:defRPr b="1">
                <a:solidFill>
                  <a:srgbClr val="EA8C6D"/>
                </a:solidFill>
              </a:defRPr>
            </a:lvl5pPr>
            <a:lvl6pPr lvl="5" rtl="0">
              <a:spcBef>
                <a:spcPts val="0"/>
              </a:spcBef>
              <a:spcAft>
                <a:spcPts val="0"/>
              </a:spcAft>
              <a:buClr>
                <a:srgbClr val="EA8C6D"/>
              </a:buClr>
              <a:buSzPts val="2800"/>
              <a:buNone/>
              <a:defRPr b="1">
                <a:solidFill>
                  <a:srgbClr val="EA8C6D"/>
                </a:solidFill>
              </a:defRPr>
            </a:lvl6pPr>
            <a:lvl7pPr lvl="6" rtl="0">
              <a:spcBef>
                <a:spcPts val="0"/>
              </a:spcBef>
              <a:spcAft>
                <a:spcPts val="0"/>
              </a:spcAft>
              <a:buClr>
                <a:srgbClr val="EA8C6D"/>
              </a:buClr>
              <a:buSzPts val="2800"/>
              <a:buNone/>
              <a:defRPr b="1">
                <a:solidFill>
                  <a:srgbClr val="EA8C6D"/>
                </a:solidFill>
              </a:defRPr>
            </a:lvl7pPr>
            <a:lvl8pPr lvl="7" rtl="0">
              <a:spcBef>
                <a:spcPts val="0"/>
              </a:spcBef>
              <a:spcAft>
                <a:spcPts val="0"/>
              </a:spcAft>
              <a:buClr>
                <a:srgbClr val="EA8C6D"/>
              </a:buClr>
              <a:buSzPts val="2800"/>
              <a:buNone/>
              <a:defRPr b="1">
                <a:solidFill>
                  <a:srgbClr val="EA8C6D"/>
                </a:solidFill>
              </a:defRPr>
            </a:lvl8pPr>
            <a:lvl9pPr lvl="8" rtl="0">
              <a:spcBef>
                <a:spcPts val="0"/>
              </a:spcBef>
              <a:spcAft>
                <a:spcPts val="0"/>
              </a:spcAft>
              <a:buClr>
                <a:srgbClr val="EA8C6D"/>
              </a:buClr>
              <a:buSzPts val="2800"/>
              <a:buNone/>
              <a:defRPr b="1">
                <a:solidFill>
                  <a:srgbClr val="EA8C6D"/>
                </a:solidFill>
              </a:defRPr>
            </a:lvl9pPr>
          </a:lstStyle>
          <a:p>
            <a:endParaRPr/>
          </a:p>
        </p:txBody>
      </p:sp>
      <p:sp>
        <p:nvSpPr>
          <p:cNvPr id="290" name="Google Shape;290;p27"/>
          <p:cNvSpPr txBox="1">
            <a:spLocks noGrp="1"/>
          </p:cNvSpPr>
          <p:nvPr>
            <p:ph type="subTitle" idx="1"/>
          </p:nvPr>
        </p:nvSpPr>
        <p:spPr>
          <a:xfrm>
            <a:off x="5281000" y="4084900"/>
            <a:ext cx="4223200" cy="1776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200"/>
              <a:buFont typeface="Happy Monkey"/>
              <a:buNone/>
              <a:defRPr sz="2133"/>
            </a:lvl1pPr>
            <a:lvl2pPr lvl="1" algn="ctr" rtl="0">
              <a:lnSpc>
                <a:spcPct val="100000"/>
              </a:lnSpc>
              <a:spcBef>
                <a:spcPts val="0"/>
              </a:spcBef>
              <a:spcAft>
                <a:spcPts val="0"/>
              </a:spcAft>
              <a:buClr>
                <a:srgbClr val="EA8C6D"/>
              </a:buClr>
              <a:buSzPts val="2800"/>
              <a:buNone/>
              <a:defRPr sz="3733">
                <a:solidFill>
                  <a:srgbClr val="EA8C6D"/>
                </a:solidFill>
              </a:defRPr>
            </a:lvl2pPr>
            <a:lvl3pPr lvl="2" algn="ctr" rtl="0">
              <a:lnSpc>
                <a:spcPct val="100000"/>
              </a:lnSpc>
              <a:spcBef>
                <a:spcPts val="0"/>
              </a:spcBef>
              <a:spcAft>
                <a:spcPts val="0"/>
              </a:spcAft>
              <a:buClr>
                <a:srgbClr val="EA8C6D"/>
              </a:buClr>
              <a:buSzPts val="2800"/>
              <a:buNone/>
              <a:defRPr sz="3733">
                <a:solidFill>
                  <a:srgbClr val="EA8C6D"/>
                </a:solidFill>
              </a:defRPr>
            </a:lvl3pPr>
            <a:lvl4pPr lvl="3" algn="ctr" rtl="0">
              <a:lnSpc>
                <a:spcPct val="100000"/>
              </a:lnSpc>
              <a:spcBef>
                <a:spcPts val="0"/>
              </a:spcBef>
              <a:spcAft>
                <a:spcPts val="0"/>
              </a:spcAft>
              <a:buClr>
                <a:srgbClr val="EA8C6D"/>
              </a:buClr>
              <a:buSzPts val="2800"/>
              <a:buNone/>
              <a:defRPr sz="3733">
                <a:solidFill>
                  <a:srgbClr val="EA8C6D"/>
                </a:solidFill>
              </a:defRPr>
            </a:lvl4pPr>
            <a:lvl5pPr lvl="4" algn="ctr" rtl="0">
              <a:lnSpc>
                <a:spcPct val="100000"/>
              </a:lnSpc>
              <a:spcBef>
                <a:spcPts val="0"/>
              </a:spcBef>
              <a:spcAft>
                <a:spcPts val="0"/>
              </a:spcAft>
              <a:buClr>
                <a:srgbClr val="EA8C6D"/>
              </a:buClr>
              <a:buSzPts val="2800"/>
              <a:buNone/>
              <a:defRPr sz="3733">
                <a:solidFill>
                  <a:srgbClr val="EA8C6D"/>
                </a:solidFill>
              </a:defRPr>
            </a:lvl5pPr>
            <a:lvl6pPr lvl="5" algn="ctr" rtl="0">
              <a:lnSpc>
                <a:spcPct val="100000"/>
              </a:lnSpc>
              <a:spcBef>
                <a:spcPts val="0"/>
              </a:spcBef>
              <a:spcAft>
                <a:spcPts val="0"/>
              </a:spcAft>
              <a:buClr>
                <a:srgbClr val="EA8C6D"/>
              </a:buClr>
              <a:buSzPts val="2800"/>
              <a:buNone/>
              <a:defRPr sz="3733">
                <a:solidFill>
                  <a:srgbClr val="EA8C6D"/>
                </a:solidFill>
              </a:defRPr>
            </a:lvl6pPr>
            <a:lvl7pPr lvl="6" algn="ctr" rtl="0">
              <a:lnSpc>
                <a:spcPct val="100000"/>
              </a:lnSpc>
              <a:spcBef>
                <a:spcPts val="0"/>
              </a:spcBef>
              <a:spcAft>
                <a:spcPts val="0"/>
              </a:spcAft>
              <a:buClr>
                <a:srgbClr val="EA8C6D"/>
              </a:buClr>
              <a:buSzPts val="2800"/>
              <a:buNone/>
              <a:defRPr sz="3733">
                <a:solidFill>
                  <a:srgbClr val="EA8C6D"/>
                </a:solidFill>
              </a:defRPr>
            </a:lvl7pPr>
            <a:lvl8pPr lvl="7" algn="ctr" rtl="0">
              <a:lnSpc>
                <a:spcPct val="100000"/>
              </a:lnSpc>
              <a:spcBef>
                <a:spcPts val="0"/>
              </a:spcBef>
              <a:spcAft>
                <a:spcPts val="0"/>
              </a:spcAft>
              <a:buClr>
                <a:srgbClr val="EA8C6D"/>
              </a:buClr>
              <a:buSzPts val="2800"/>
              <a:buNone/>
              <a:defRPr sz="3733">
                <a:solidFill>
                  <a:srgbClr val="EA8C6D"/>
                </a:solidFill>
              </a:defRPr>
            </a:lvl8pPr>
            <a:lvl9pPr lvl="8" algn="ctr" rtl="0">
              <a:lnSpc>
                <a:spcPct val="100000"/>
              </a:lnSpc>
              <a:spcBef>
                <a:spcPts val="0"/>
              </a:spcBef>
              <a:spcAft>
                <a:spcPts val="0"/>
              </a:spcAft>
              <a:buClr>
                <a:srgbClr val="EA8C6D"/>
              </a:buClr>
              <a:buSzPts val="2800"/>
              <a:buNone/>
              <a:defRPr sz="3733">
                <a:solidFill>
                  <a:srgbClr val="EA8C6D"/>
                </a:solidFill>
              </a:defRPr>
            </a:lvl9pPr>
          </a:lstStyle>
          <a:p>
            <a:endParaRPr/>
          </a:p>
        </p:txBody>
      </p:sp>
    </p:spTree>
    <p:extLst>
      <p:ext uri="{BB962C8B-B14F-4D97-AF65-F5344CB8AC3E}">
        <p14:creationId xmlns:p14="http://schemas.microsoft.com/office/powerpoint/2010/main" val="30397753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91"/>
        <p:cNvGrpSpPr/>
        <p:nvPr/>
      </p:nvGrpSpPr>
      <p:grpSpPr>
        <a:xfrm>
          <a:off x="0" y="0"/>
          <a:ext cx="0" cy="0"/>
          <a:chOff x="0" y="0"/>
          <a:chExt cx="0" cy="0"/>
        </a:xfrm>
      </p:grpSpPr>
      <p:grpSp>
        <p:nvGrpSpPr>
          <p:cNvPr id="292" name="Google Shape;292;p28"/>
          <p:cNvGrpSpPr/>
          <p:nvPr/>
        </p:nvGrpSpPr>
        <p:grpSpPr>
          <a:xfrm>
            <a:off x="-3434" y="10"/>
            <a:ext cx="12195419" cy="6851905"/>
            <a:chOff x="-2575" y="7"/>
            <a:chExt cx="9146564" cy="5138929"/>
          </a:xfrm>
        </p:grpSpPr>
        <p:grpSp>
          <p:nvGrpSpPr>
            <p:cNvPr id="293" name="Google Shape;293;p28"/>
            <p:cNvGrpSpPr/>
            <p:nvPr/>
          </p:nvGrpSpPr>
          <p:grpSpPr>
            <a:xfrm>
              <a:off x="-2575" y="7"/>
              <a:ext cx="3472736" cy="2184757"/>
              <a:chOff x="5223150" y="2771850"/>
              <a:chExt cx="1210350" cy="761425"/>
            </a:xfrm>
          </p:grpSpPr>
          <p:sp>
            <p:nvSpPr>
              <p:cNvPr id="294" name="Google Shape;294;p28"/>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8"/>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6" name="Google Shape;296;p28"/>
            <p:cNvGrpSpPr/>
            <p:nvPr/>
          </p:nvGrpSpPr>
          <p:grpSpPr>
            <a:xfrm>
              <a:off x="146564" y="2541576"/>
              <a:ext cx="8997424" cy="2597361"/>
              <a:chOff x="1213475" y="1281350"/>
              <a:chExt cx="3125625" cy="902300"/>
            </a:xfrm>
          </p:grpSpPr>
          <p:sp>
            <p:nvSpPr>
              <p:cNvPr id="297" name="Google Shape;297;p28"/>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28"/>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pic>
        <p:nvPicPr>
          <p:cNvPr id="299" name="Google Shape;299;p28"/>
          <p:cNvPicPr preferRelativeResize="0"/>
          <p:nvPr/>
        </p:nvPicPr>
        <p:blipFill>
          <a:blip r:embed="rId2">
            <a:alphaModFix/>
          </a:blip>
          <a:stretch>
            <a:fillRect/>
          </a:stretch>
        </p:blipFill>
        <p:spPr>
          <a:xfrm>
            <a:off x="1" y="1405"/>
            <a:ext cx="12191996" cy="6855187"/>
          </a:xfrm>
          <a:prstGeom prst="rect">
            <a:avLst/>
          </a:prstGeom>
          <a:noFill/>
          <a:ln>
            <a:noFill/>
          </a:ln>
        </p:spPr>
      </p:pic>
      <p:sp>
        <p:nvSpPr>
          <p:cNvPr id="300" name="Google Shape;300;p28"/>
          <p:cNvSpPr txBox="1">
            <a:spLocks noGrp="1"/>
          </p:cNvSpPr>
          <p:nvPr>
            <p:ph type="title"/>
          </p:nvPr>
        </p:nvSpPr>
        <p:spPr>
          <a:xfrm>
            <a:off x="3596800" y="1394400"/>
            <a:ext cx="4998400" cy="971600"/>
          </a:xfrm>
          <a:prstGeom prst="rect">
            <a:avLst/>
          </a:prstGeom>
        </p:spPr>
        <p:txBody>
          <a:bodyPr spcFirstLastPara="1" wrap="square" lIns="0" tIns="0" rIns="0" bIns="0" anchor="ctr" anchorCtr="0">
            <a:noAutofit/>
          </a:bodyPr>
          <a:lstStyle>
            <a:lvl1pPr lvl="0" algn="ctr" rtl="0">
              <a:lnSpc>
                <a:spcPct val="80000"/>
              </a:lnSpc>
              <a:spcBef>
                <a:spcPts val="0"/>
              </a:spcBef>
              <a:spcAft>
                <a:spcPts val="0"/>
              </a:spcAft>
              <a:buClr>
                <a:srgbClr val="FAF2DD"/>
              </a:buClr>
              <a:buSzPts val="7700"/>
              <a:buFont typeface="Amatic SC"/>
              <a:buNone/>
              <a:defRPr sz="8000" b="1">
                <a:solidFill>
                  <a:srgbClr val="FAF2DD"/>
                </a:solidFill>
                <a:latin typeface="Amatic SC"/>
                <a:ea typeface="Amatic SC"/>
                <a:cs typeface="Amatic SC"/>
                <a:sym typeface="Amatic SC"/>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301" name="Google Shape;301;p28"/>
          <p:cNvSpPr txBox="1">
            <a:spLocks noGrp="1"/>
          </p:cNvSpPr>
          <p:nvPr>
            <p:ph type="subTitle" idx="1"/>
          </p:nvPr>
        </p:nvSpPr>
        <p:spPr>
          <a:xfrm>
            <a:off x="3596800" y="3041751"/>
            <a:ext cx="4998400" cy="1442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rgbClr val="FAF2DD"/>
              </a:buClr>
              <a:buSzPts val="1200"/>
              <a:buFont typeface="Happy Monkey"/>
              <a:buNone/>
              <a:defRPr sz="2000">
                <a:solidFill>
                  <a:srgbClr val="FAF2DD"/>
                </a:solidFill>
                <a:latin typeface="Mallanna"/>
                <a:ea typeface="Mallanna"/>
                <a:cs typeface="Mallanna"/>
                <a:sym typeface="Mallanna"/>
              </a:defRPr>
            </a:lvl1pPr>
            <a:lvl2pPr lvl="1" rtl="0">
              <a:lnSpc>
                <a:spcPct val="100000"/>
              </a:lnSpc>
              <a:spcBef>
                <a:spcPts val="0"/>
              </a:spcBef>
              <a:spcAft>
                <a:spcPts val="0"/>
              </a:spcAft>
              <a:buSzPts val="1800"/>
              <a:buNone/>
              <a:defRPr sz="2400"/>
            </a:lvl2pPr>
            <a:lvl3pPr lvl="2" rtl="0">
              <a:lnSpc>
                <a:spcPct val="100000"/>
              </a:lnSpc>
              <a:spcBef>
                <a:spcPts val="0"/>
              </a:spcBef>
              <a:spcAft>
                <a:spcPts val="0"/>
              </a:spcAft>
              <a:buSzPts val="1800"/>
              <a:buNone/>
              <a:defRPr sz="2400"/>
            </a:lvl3pPr>
            <a:lvl4pPr lvl="3" rtl="0">
              <a:lnSpc>
                <a:spcPct val="100000"/>
              </a:lnSpc>
              <a:spcBef>
                <a:spcPts val="0"/>
              </a:spcBef>
              <a:spcAft>
                <a:spcPts val="0"/>
              </a:spcAft>
              <a:buSzPts val="1800"/>
              <a:buNone/>
              <a:defRPr sz="2400"/>
            </a:lvl4pPr>
            <a:lvl5pPr lvl="4" rtl="0">
              <a:lnSpc>
                <a:spcPct val="100000"/>
              </a:lnSpc>
              <a:spcBef>
                <a:spcPts val="0"/>
              </a:spcBef>
              <a:spcAft>
                <a:spcPts val="0"/>
              </a:spcAft>
              <a:buSzPts val="1800"/>
              <a:buNone/>
              <a:defRPr sz="2400"/>
            </a:lvl5pPr>
            <a:lvl6pPr lvl="5" rtl="0">
              <a:lnSpc>
                <a:spcPct val="100000"/>
              </a:lnSpc>
              <a:spcBef>
                <a:spcPts val="0"/>
              </a:spcBef>
              <a:spcAft>
                <a:spcPts val="0"/>
              </a:spcAft>
              <a:buSzPts val="1800"/>
              <a:buNone/>
              <a:defRPr sz="2400"/>
            </a:lvl6pPr>
            <a:lvl7pPr lvl="6" rtl="0">
              <a:lnSpc>
                <a:spcPct val="100000"/>
              </a:lnSpc>
              <a:spcBef>
                <a:spcPts val="0"/>
              </a:spcBef>
              <a:spcAft>
                <a:spcPts val="0"/>
              </a:spcAft>
              <a:buSzPts val="1800"/>
              <a:buNone/>
              <a:defRPr sz="2400"/>
            </a:lvl7pPr>
            <a:lvl8pPr lvl="7" rtl="0">
              <a:lnSpc>
                <a:spcPct val="100000"/>
              </a:lnSpc>
              <a:spcBef>
                <a:spcPts val="0"/>
              </a:spcBef>
              <a:spcAft>
                <a:spcPts val="0"/>
              </a:spcAft>
              <a:buSzPts val="1800"/>
              <a:buNone/>
              <a:defRPr sz="2400"/>
            </a:lvl8pPr>
            <a:lvl9pPr lvl="8" rtl="0">
              <a:lnSpc>
                <a:spcPct val="100000"/>
              </a:lnSpc>
              <a:spcBef>
                <a:spcPts val="0"/>
              </a:spcBef>
              <a:spcAft>
                <a:spcPts val="0"/>
              </a:spcAft>
              <a:buSzPts val="1800"/>
              <a:buNone/>
              <a:defRPr sz="2400"/>
            </a:lvl9pPr>
          </a:lstStyle>
          <a:p>
            <a:endParaRPr/>
          </a:p>
        </p:txBody>
      </p:sp>
      <p:sp>
        <p:nvSpPr>
          <p:cNvPr id="302" name="Google Shape;302;p28"/>
          <p:cNvSpPr txBox="1"/>
          <p:nvPr/>
        </p:nvSpPr>
        <p:spPr>
          <a:xfrm>
            <a:off x="3134800" y="4576351"/>
            <a:ext cx="5922400" cy="7484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1600">
                <a:solidFill>
                  <a:srgbClr val="FAF2DD"/>
                </a:solidFill>
                <a:latin typeface="Mallanna"/>
                <a:ea typeface="Mallanna"/>
                <a:cs typeface="Mallanna"/>
                <a:sym typeface="Mallanna"/>
              </a:rPr>
              <a:t>CREDITS: This presentation template was created by ​</a:t>
            </a:r>
            <a:r>
              <a:rPr lang="en" sz="1600" b="1">
                <a:solidFill>
                  <a:srgbClr val="FAF2DD"/>
                </a:solidFill>
                <a:latin typeface="Mallanna"/>
                <a:ea typeface="Mallanna"/>
                <a:cs typeface="Mallanna"/>
                <a:sym typeface="Mallanna"/>
              </a:rPr>
              <a:t>Slidesgo</a:t>
            </a:r>
            <a:r>
              <a:rPr lang="en" sz="1600">
                <a:solidFill>
                  <a:srgbClr val="FAF2DD"/>
                </a:solidFill>
                <a:latin typeface="Mallanna"/>
                <a:ea typeface="Mallanna"/>
                <a:cs typeface="Mallanna"/>
                <a:sym typeface="Mallanna"/>
              </a:rPr>
              <a:t>​,  including icons by </a:t>
            </a:r>
            <a:r>
              <a:rPr lang="en" sz="1600" b="1">
                <a:solidFill>
                  <a:srgbClr val="FAF2DD"/>
                </a:solidFill>
                <a:latin typeface="Mallanna"/>
                <a:ea typeface="Mallanna"/>
                <a:cs typeface="Mallanna"/>
                <a:sym typeface="Mallanna"/>
              </a:rPr>
              <a:t>Flaticon</a:t>
            </a:r>
            <a:r>
              <a:rPr lang="en" sz="1600">
                <a:solidFill>
                  <a:srgbClr val="FAF2DD"/>
                </a:solidFill>
                <a:latin typeface="Mallanna"/>
                <a:ea typeface="Mallanna"/>
                <a:cs typeface="Mallanna"/>
                <a:sym typeface="Mallanna"/>
              </a:rPr>
              <a:t>​, infographics &amp; images by </a:t>
            </a:r>
            <a:r>
              <a:rPr lang="en" sz="1600" b="1">
                <a:solidFill>
                  <a:srgbClr val="FAF2DD"/>
                </a:solidFill>
                <a:latin typeface="Mallanna"/>
                <a:ea typeface="Mallanna"/>
                <a:cs typeface="Mallanna"/>
                <a:sym typeface="Mallanna"/>
              </a:rPr>
              <a:t>​Freepik</a:t>
            </a:r>
            <a:endParaRPr sz="1600" b="1">
              <a:solidFill>
                <a:srgbClr val="FAF2DD"/>
              </a:solidFill>
              <a:latin typeface="Mallanna"/>
              <a:ea typeface="Mallanna"/>
              <a:cs typeface="Mallanna"/>
              <a:sym typeface="Mallanna"/>
            </a:endParaRPr>
          </a:p>
        </p:txBody>
      </p:sp>
    </p:spTree>
    <p:extLst>
      <p:ext uri="{BB962C8B-B14F-4D97-AF65-F5344CB8AC3E}">
        <p14:creationId xmlns:p14="http://schemas.microsoft.com/office/powerpoint/2010/main" val="7676422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03"/>
        <p:cNvGrpSpPr/>
        <p:nvPr/>
      </p:nvGrpSpPr>
      <p:grpSpPr>
        <a:xfrm>
          <a:off x="0" y="0"/>
          <a:ext cx="0" cy="0"/>
          <a:chOff x="0" y="0"/>
          <a:chExt cx="0" cy="0"/>
        </a:xfrm>
      </p:grpSpPr>
    </p:spTree>
    <p:extLst>
      <p:ext uri="{BB962C8B-B14F-4D97-AF65-F5344CB8AC3E}">
        <p14:creationId xmlns:p14="http://schemas.microsoft.com/office/powerpoint/2010/main" val="39938906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04"/>
        <p:cNvGrpSpPr/>
        <p:nvPr/>
      </p:nvGrpSpPr>
      <p:grpSpPr>
        <a:xfrm>
          <a:off x="0" y="0"/>
          <a:ext cx="0" cy="0"/>
          <a:chOff x="0" y="0"/>
          <a:chExt cx="0" cy="0"/>
        </a:xfrm>
      </p:grpSpPr>
    </p:spTree>
    <p:extLst>
      <p:ext uri="{BB962C8B-B14F-4D97-AF65-F5344CB8AC3E}">
        <p14:creationId xmlns:p14="http://schemas.microsoft.com/office/powerpoint/2010/main" val="11270141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305"/>
        <p:cNvGrpSpPr/>
        <p:nvPr/>
      </p:nvGrpSpPr>
      <p:grpSpPr>
        <a:xfrm>
          <a:off x="0" y="0"/>
          <a:ext cx="0" cy="0"/>
          <a:chOff x="0" y="0"/>
          <a:chExt cx="0" cy="0"/>
        </a:xfrm>
      </p:grpSpPr>
      <p:grpSp>
        <p:nvGrpSpPr>
          <p:cNvPr id="306" name="Google Shape;306;p31"/>
          <p:cNvGrpSpPr/>
          <p:nvPr/>
        </p:nvGrpSpPr>
        <p:grpSpPr>
          <a:xfrm>
            <a:off x="-14" y="-9"/>
            <a:ext cx="12192244" cy="6852024"/>
            <a:chOff x="-11" y="-7"/>
            <a:chExt cx="9144183" cy="5139018"/>
          </a:xfrm>
        </p:grpSpPr>
        <p:grpSp>
          <p:nvGrpSpPr>
            <p:cNvPr id="307" name="Google Shape;307;p31"/>
            <p:cNvGrpSpPr/>
            <p:nvPr/>
          </p:nvGrpSpPr>
          <p:grpSpPr>
            <a:xfrm>
              <a:off x="146748" y="2541651"/>
              <a:ext cx="8997424" cy="2597361"/>
              <a:chOff x="1213475" y="1281350"/>
              <a:chExt cx="3125625" cy="902300"/>
            </a:xfrm>
          </p:grpSpPr>
          <p:sp>
            <p:nvSpPr>
              <p:cNvPr id="308" name="Google Shape;308;p31"/>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31"/>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0" name="Google Shape;310;p31"/>
            <p:cNvGrpSpPr/>
            <p:nvPr/>
          </p:nvGrpSpPr>
          <p:grpSpPr>
            <a:xfrm>
              <a:off x="-11" y="-7"/>
              <a:ext cx="3516067" cy="2211940"/>
              <a:chOff x="5223150" y="2771850"/>
              <a:chExt cx="1210350" cy="761425"/>
            </a:xfrm>
          </p:grpSpPr>
          <p:sp>
            <p:nvSpPr>
              <p:cNvPr id="311" name="Google Shape;311;p31"/>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31"/>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pic>
        <p:nvPicPr>
          <p:cNvPr id="313" name="Google Shape;313;p31"/>
          <p:cNvPicPr preferRelativeResize="0"/>
          <p:nvPr/>
        </p:nvPicPr>
        <p:blipFill>
          <a:blip r:embed="rId2">
            <a:alphaModFix/>
          </a:blip>
          <a:stretch>
            <a:fillRect/>
          </a:stretch>
        </p:blipFill>
        <p:spPr>
          <a:xfrm flipH="1">
            <a:off x="1" y="0"/>
            <a:ext cx="12191999" cy="6856371"/>
          </a:xfrm>
          <a:prstGeom prst="rect">
            <a:avLst/>
          </a:prstGeom>
          <a:noFill/>
          <a:ln>
            <a:noFill/>
          </a:ln>
        </p:spPr>
      </p:pic>
      <p:grpSp>
        <p:nvGrpSpPr>
          <p:cNvPr id="314" name="Google Shape;314;p31"/>
          <p:cNvGrpSpPr/>
          <p:nvPr/>
        </p:nvGrpSpPr>
        <p:grpSpPr>
          <a:xfrm rot="10800000" flipH="1">
            <a:off x="-212062" y="-457497"/>
            <a:ext cx="3327935" cy="2927781"/>
            <a:chOff x="3312900" y="2468375"/>
            <a:chExt cx="1021800" cy="898975"/>
          </a:xfrm>
        </p:grpSpPr>
        <p:sp>
          <p:nvSpPr>
            <p:cNvPr id="315" name="Google Shape;315;p31"/>
            <p:cNvSpPr/>
            <p:nvPr/>
          </p:nvSpPr>
          <p:spPr>
            <a:xfrm>
              <a:off x="3799175" y="2641950"/>
              <a:ext cx="218375" cy="171725"/>
            </a:xfrm>
            <a:custGeom>
              <a:avLst/>
              <a:gdLst/>
              <a:ahLst/>
              <a:cxnLst/>
              <a:rect l="l" t="t" r="r" b="b"/>
              <a:pathLst>
                <a:path w="8735" h="6869" extrusionOk="0">
                  <a:moveTo>
                    <a:pt x="7178" y="1"/>
                  </a:moveTo>
                  <a:cubicBezTo>
                    <a:pt x="7027" y="202"/>
                    <a:pt x="6940" y="453"/>
                    <a:pt x="6940" y="716"/>
                  </a:cubicBezTo>
                  <a:cubicBezTo>
                    <a:pt x="6312" y="402"/>
                    <a:pt x="5617" y="254"/>
                    <a:pt x="4931" y="254"/>
                  </a:cubicBezTo>
                  <a:cubicBezTo>
                    <a:pt x="4547" y="254"/>
                    <a:pt x="4167" y="300"/>
                    <a:pt x="3802" y="390"/>
                  </a:cubicBezTo>
                  <a:cubicBezTo>
                    <a:pt x="2773" y="628"/>
                    <a:pt x="1870" y="1218"/>
                    <a:pt x="1167" y="1984"/>
                  </a:cubicBezTo>
                  <a:cubicBezTo>
                    <a:pt x="728" y="2461"/>
                    <a:pt x="364" y="3025"/>
                    <a:pt x="176" y="3653"/>
                  </a:cubicBezTo>
                  <a:cubicBezTo>
                    <a:pt x="0" y="4280"/>
                    <a:pt x="13" y="4995"/>
                    <a:pt x="289" y="5623"/>
                  </a:cubicBezTo>
                  <a:cubicBezTo>
                    <a:pt x="1065" y="6379"/>
                    <a:pt x="2044" y="6868"/>
                    <a:pt x="3057" y="6868"/>
                  </a:cubicBezTo>
                  <a:cubicBezTo>
                    <a:pt x="3304" y="6868"/>
                    <a:pt x="3554" y="6839"/>
                    <a:pt x="3802" y="6777"/>
                  </a:cubicBezTo>
                  <a:cubicBezTo>
                    <a:pt x="4995" y="6476"/>
                    <a:pt x="6162" y="5598"/>
                    <a:pt x="6864" y="4669"/>
                  </a:cubicBezTo>
                  <a:cubicBezTo>
                    <a:pt x="7467" y="3904"/>
                    <a:pt x="7743" y="3075"/>
                    <a:pt x="7805" y="2084"/>
                  </a:cubicBezTo>
                  <a:cubicBezTo>
                    <a:pt x="7970" y="2113"/>
                    <a:pt x="8262" y="2307"/>
                    <a:pt x="8462" y="2307"/>
                  </a:cubicBezTo>
                  <a:cubicBezTo>
                    <a:pt x="8521" y="2307"/>
                    <a:pt x="8571" y="2290"/>
                    <a:pt x="8609" y="2247"/>
                  </a:cubicBezTo>
                  <a:cubicBezTo>
                    <a:pt x="8734" y="2109"/>
                    <a:pt x="8646" y="1871"/>
                    <a:pt x="8496" y="1745"/>
                  </a:cubicBezTo>
                  <a:cubicBezTo>
                    <a:pt x="8333" y="1632"/>
                    <a:pt x="8132" y="1607"/>
                    <a:pt x="7943" y="1570"/>
                  </a:cubicBezTo>
                  <a:cubicBezTo>
                    <a:pt x="8169" y="1519"/>
                    <a:pt x="8408" y="1344"/>
                    <a:pt x="8358" y="1105"/>
                  </a:cubicBezTo>
                  <a:cubicBezTo>
                    <a:pt x="8320" y="942"/>
                    <a:pt x="8132" y="842"/>
                    <a:pt x="7956" y="829"/>
                  </a:cubicBezTo>
                  <a:cubicBezTo>
                    <a:pt x="7793" y="829"/>
                    <a:pt x="7642" y="904"/>
                    <a:pt x="7492" y="967"/>
                  </a:cubicBezTo>
                  <a:cubicBezTo>
                    <a:pt x="7517" y="792"/>
                    <a:pt x="7542" y="616"/>
                    <a:pt x="7504" y="428"/>
                  </a:cubicBezTo>
                  <a:cubicBezTo>
                    <a:pt x="7467" y="252"/>
                    <a:pt x="7354" y="76"/>
                    <a:pt x="7178" y="1"/>
                  </a:cubicBezTo>
                  <a:close/>
                </a:path>
              </a:pathLst>
            </a:custGeom>
            <a:solidFill>
              <a:srgbClr val="E98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31"/>
            <p:cNvSpPr/>
            <p:nvPr/>
          </p:nvSpPr>
          <p:spPr>
            <a:xfrm>
              <a:off x="3800500" y="2657400"/>
              <a:ext cx="154925" cy="107200"/>
            </a:xfrm>
            <a:custGeom>
              <a:avLst/>
              <a:gdLst/>
              <a:ahLst/>
              <a:cxnLst/>
              <a:rect l="l" t="t" r="r" b="b"/>
              <a:pathLst>
                <a:path w="6197" h="4288" extrusionOk="0">
                  <a:moveTo>
                    <a:pt x="5793" y="0"/>
                  </a:moveTo>
                  <a:cubicBezTo>
                    <a:pt x="3134" y="0"/>
                    <a:pt x="875" y="1752"/>
                    <a:pt x="10" y="4252"/>
                  </a:cubicBezTo>
                  <a:cubicBezTo>
                    <a:pt x="1" y="4270"/>
                    <a:pt x="23" y="4287"/>
                    <a:pt x="42" y="4287"/>
                  </a:cubicBezTo>
                  <a:cubicBezTo>
                    <a:pt x="49" y="4287"/>
                    <a:pt x="56" y="4284"/>
                    <a:pt x="60" y="4277"/>
                  </a:cubicBezTo>
                  <a:cubicBezTo>
                    <a:pt x="537" y="3160"/>
                    <a:pt x="1139" y="2094"/>
                    <a:pt x="2131" y="1341"/>
                  </a:cubicBezTo>
                  <a:cubicBezTo>
                    <a:pt x="3241" y="499"/>
                    <a:pt x="4636" y="72"/>
                    <a:pt x="6027" y="72"/>
                  </a:cubicBezTo>
                  <a:cubicBezTo>
                    <a:pt x="6067" y="72"/>
                    <a:pt x="6106" y="72"/>
                    <a:pt x="6146" y="73"/>
                  </a:cubicBezTo>
                  <a:cubicBezTo>
                    <a:pt x="6196" y="73"/>
                    <a:pt x="6196" y="10"/>
                    <a:pt x="6146" y="10"/>
                  </a:cubicBezTo>
                  <a:cubicBezTo>
                    <a:pt x="6028" y="4"/>
                    <a:pt x="5910" y="0"/>
                    <a:pt x="5793"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31"/>
            <p:cNvSpPr/>
            <p:nvPr/>
          </p:nvSpPr>
          <p:spPr>
            <a:xfrm>
              <a:off x="3803025" y="2662350"/>
              <a:ext cx="162750" cy="104125"/>
            </a:xfrm>
            <a:custGeom>
              <a:avLst/>
              <a:gdLst/>
              <a:ahLst/>
              <a:cxnLst/>
              <a:rect l="l" t="t" r="r" b="b"/>
              <a:pathLst>
                <a:path w="6510" h="4165" extrusionOk="0">
                  <a:moveTo>
                    <a:pt x="6484" y="1"/>
                  </a:moveTo>
                  <a:cubicBezTo>
                    <a:pt x="3824" y="252"/>
                    <a:pt x="1565" y="2046"/>
                    <a:pt x="9" y="4129"/>
                  </a:cubicBezTo>
                  <a:cubicBezTo>
                    <a:pt x="0" y="4147"/>
                    <a:pt x="17" y="4165"/>
                    <a:pt x="31" y="4165"/>
                  </a:cubicBezTo>
                  <a:cubicBezTo>
                    <a:pt x="37" y="4165"/>
                    <a:pt x="43" y="4162"/>
                    <a:pt x="47" y="4154"/>
                  </a:cubicBezTo>
                  <a:cubicBezTo>
                    <a:pt x="1791" y="2159"/>
                    <a:pt x="3761" y="415"/>
                    <a:pt x="6484" y="38"/>
                  </a:cubicBezTo>
                  <a:cubicBezTo>
                    <a:pt x="6510" y="38"/>
                    <a:pt x="6510" y="1"/>
                    <a:pt x="6484" y="1"/>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31"/>
            <p:cNvSpPr/>
            <p:nvPr/>
          </p:nvSpPr>
          <p:spPr>
            <a:xfrm>
              <a:off x="3807150" y="2676725"/>
              <a:ext cx="162000" cy="95650"/>
            </a:xfrm>
            <a:custGeom>
              <a:avLst/>
              <a:gdLst/>
              <a:ahLst/>
              <a:cxnLst/>
              <a:rect l="l" t="t" r="r" b="b"/>
              <a:pathLst>
                <a:path w="6480" h="3826" extrusionOk="0">
                  <a:moveTo>
                    <a:pt x="6455" y="0"/>
                  </a:moveTo>
                  <a:cubicBezTo>
                    <a:pt x="6452" y="0"/>
                    <a:pt x="6448" y="1"/>
                    <a:pt x="6445" y="3"/>
                  </a:cubicBezTo>
                  <a:cubicBezTo>
                    <a:pt x="4123" y="756"/>
                    <a:pt x="1814" y="2136"/>
                    <a:pt x="20" y="3780"/>
                  </a:cubicBezTo>
                  <a:cubicBezTo>
                    <a:pt x="1" y="3799"/>
                    <a:pt x="18" y="3826"/>
                    <a:pt x="39" y="3826"/>
                  </a:cubicBezTo>
                  <a:cubicBezTo>
                    <a:pt x="45" y="3826"/>
                    <a:pt x="52" y="3824"/>
                    <a:pt x="58" y="3818"/>
                  </a:cubicBezTo>
                  <a:cubicBezTo>
                    <a:pt x="2015" y="2287"/>
                    <a:pt x="4111" y="894"/>
                    <a:pt x="6457" y="41"/>
                  </a:cubicBezTo>
                  <a:cubicBezTo>
                    <a:pt x="6479" y="30"/>
                    <a:pt x="6473" y="0"/>
                    <a:pt x="6455"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31"/>
            <p:cNvSpPr/>
            <p:nvPr/>
          </p:nvSpPr>
          <p:spPr>
            <a:xfrm>
              <a:off x="3811825" y="2691075"/>
              <a:ext cx="157250" cy="85850"/>
            </a:xfrm>
            <a:custGeom>
              <a:avLst/>
              <a:gdLst/>
              <a:ahLst/>
              <a:cxnLst/>
              <a:rect l="l" t="t" r="r" b="b"/>
              <a:pathLst>
                <a:path w="6290" h="3434" extrusionOk="0">
                  <a:moveTo>
                    <a:pt x="6238" y="0"/>
                  </a:moveTo>
                  <a:cubicBezTo>
                    <a:pt x="6233" y="0"/>
                    <a:pt x="6226" y="2"/>
                    <a:pt x="6220" y="6"/>
                  </a:cubicBezTo>
                  <a:cubicBezTo>
                    <a:pt x="4162" y="1110"/>
                    <a:pt x="2041" y="2165"/>
                    <a:pt x="34" y="3382"/>
                  </a:cubicBezTo>
                  <a:cubicBezTo>
                    <a:pt x="0" y="3393"/>
                    <a:pt x="26" y="3434"/>
                    <a:pt x="59" y="3434"/>
                  </a:cubicBezTo>
                  <a:cubicBezTo>
                    <a:pt x="63" y="3434"/>
                    <a:pt x="67" y="3433"/>
                    <a:pt x="71" y="3432"/>
                  </a:cubicBezTo>
                  <a:cubicBezTo>
                    <a:pt x="2180" y="2403"/>
                    <a:pt x="4200" y="1186"/>
                    <a:pt x="6258" y="56"/>
                  </a:cubicBezTo>
                  <a:cubicBezTo>
                    <a:pt x="6289" y="46"/>
                    <a:pt x="6268" y="0"/>
                    <a:pt x="6238"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31"/>
            <p:cNvSpPr/>
            <p:nvPr/>
          </p:nvSpPr>
          <p:spPr>
            <a:xfrm>
              <a:off x="3815800" y="2697550"/>
              <a:ext cx="162350" cy="84050"/>
            </a:xfrm>
            <a:custGeom>
              <a:avLst/>
              <a:gdLst/>
              <a:ahLst/>
              <a:cxnLst/>
              <a:rect l="l" t="t" r="r" b="b"/>
              <a:pathLst>
                <a:path w="6494" h="3362" extrusionOk="0">
                  <a:moveTo>
                    <a:pt x="6466" y="0"/>
                  </a:moveTo>
                  <a:cubicBezTo>
                    <a:pt x="6460" y="0"/>
                    <a:pt x="6454" y="3"/>
                    <a:pt x="6450" y="11"/>
                  </a:cubicBezTo>
                  <a:cubicBezTo>
                    <a:pt x="4631" y="1642"/>
                    <a:pt x="2422" y="2759"/>
                    <a:pt x="38" y="3298"/>
                  </a:cubicBezTo>
                  <a:cubicBezTo>
                    <a:pt x="0" y="3311"/>
                    <a:pt x="25" y="3361"/>
                    <a:pt x="50" y="3361"/>
                  </a:cubicBezTo>
                  <a:cubicBezTo>
                    <a:pt x="2435" y="3010"/>
                    <a:pt x="4756" y="1667"/>
                    <a:pt x="6475" y="36"/>
                  </a:cubicBezTo>
                  <a:cubicBezTo>
                    <a:pt x="6493" y="18"/>
                    <a:pt x="6479" y="0"/>
                    <a:pt x="6466"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31"/>
            <p:cNvSpPr/>
            <p:nvPr/>
          </p:nvSpPr>
          <p:spPr>
            <a:xfrm>
              <a:off x="3821550" y="2707000"/>
              <a:ext cx="161650" cy="83225"/>
            </a:xfrm>
            <a:custGeom>
              <a:avLst/>
              <a:gdLst/>
              <a:ahLst/>
              <a:cxnLst/>
              <a:rect l="l" t="t" r="r" b="b"/>
              <a:pathLst>
                <a:path w="6466" h="3329" extrusionOk="0">
                  <a:moveTo>
                    <a:pt x="6427" y="1"/>
                  </a:moveTo>
                  <a:cubicBezTo>
                    <a:pt x="6421" y="1"/>
                    <a:pt x="6414" y="3"/>
                    <a:pt x="6409" y="9"/>
                  </a:cubicBezTo>
                  <a:cubicBezTo>
                    <a:pt x="5133" y="1566"/>
                    <a:pt x="3178" y="3206"/>
                    <a:pt x="1073" y="3206"/>
                  </a:cubicBezTo>
                  <a:cubicBezTo>
                    <a:pt x="734" y="3206"/>
                    <a:pt x="391" y="3163"/>
                    <a:pt x="46" y="3071"/>
                  </a:cubicBezTo>
                  <a:cubicBezTo>
                    <a:pt x="42" y="3070"/>
                    <a:pt x="38" y="3069"/>
                    <a:pt x="35" y="3069"/>
                  </a:cubicBezTo>
                  <a:cubicBezTo>
                    <a:pt x="6" y="3069"/>
                    <a:pt x="0" y="3110"/>
                    <a:pt x="34" y="3121"/>
                  </a:cubicBezTo>
                  <a:cubicBezTo>
                    <a:pt x="428" y="3264"/>
                    <a:pt x="826" y="3329"/>
                    <a:pt x="1220" y="3329"/>
                  </a:cubicBezTo>
                  <a:cubicBezTo>
                    <a:pt x="3285" y="3329"/>
                    <a:pt x="5277" y="1564"/>
                    <a:pt x="6446" y="47"/>
                  </a:cubicBezTo>
                  <a:cubicBezTo>
                    <a:pt x="6465" y="28"/>
                    <a:pt x="6448" y="1"/>
                    <a:pt x="6427" y="1"/>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31"/>
            <p:cNvSpPr/>
            <p:nvPr/>
          </p:nvSpPr>
          <p:spPr>
            <a:xfrm>
              <a:off x="3826325" y="2713450"/>
              <a:ext cx="162550" cy="89300"/>
            </a:xfrm>
            <a:custGeom>
              <a:avLst/>
              <a:gdLst/>
              <a:ahLst/>
              <a:cxnLst/>
              <a:rect l="l" t="t" r="r" b="b"/>
              <a:pathLst>
                <a:path w="6502" h="3572" extrusionOk="0">
                  <a:moveTo>
                    <a:pt x="6477" y="1"/>
                  </a:moveTo>
                  <a:cubicBezTo>
                    <a:pt x="6469" y="1"/>
                    <a:pt x="6461" y="5"/>
                    <a:pt x="6456" y="15"/>
                  </a:cubicBezTo>
                  <a:cubicBezTo>
                    <a:pt x="5404" y="1738"/>
                    <a:pt x="3494" y="3401"/>
                    <a:pt x="1426" y="3401"/>
                  </a:cubicBezTo>
                  <a:cubicBezTo>
                    <a:pt x="978" y="3401"/>
                    <a:pt x="524" y="3324"/>
                    <a:pt x="69" y="3152"/>
                  </a:cubicBezTo>
                  <a:cubicBezTo>
                    <a:pt x="63" y="3148"/>
                    <a:pt x="58" y="3147"/>
                    <a:pt x="53" y="3147"/>
                  </a:cubicBezTo>
                  <a:cubicBezTo>
                    <a:pt x="22" y="3147"/>
                    <a:pt x="0" y="3206"/>
                    <a:pt x="43" y="3227"/>
                  </a:cubicBezTo>
                  <a:cubicBezTo>
                    <a:pt x="521" y="3466"/>
                    <a:pt x="1006" y="3571"/>
                    <a:pt x="1488" y="3571"/>
                  </a:cubicBezTo>
                  <a:cubicBezTo>
                    <a:pt x="3538" y="3571"/>
                    <a:pt x="5518" y="1663"/>
                    <a:pt x="6494" y="27"/>
                  </a:cubicBezTo>
                  <a:cubicBezTo>
                    <a:pt x="6501" y="12"/>
                    <a:pt x="6490" y="1"/>
                    <a:pt x="6477" y="1"/>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31"/>
            <p:cNvSpPr/>
            <p:nvPr/>
          </p:nvSpPr>
          <p:spPr>
            <a:xfrm>
              <a:off x="3529675" y="2773300"/>
              <a:ext cx="286775" cy="384675"/>
            </a:xfrm>
            <a:custGeom>
              <a:avLst/>
              <a:gdLst/>
              <a:ahLst/>
              <a:cxnLst/>
              <a:rect l="l" t="t" r="r" b="b"/>
              <a:pathLst>
                <a:path w="11471" h="15387" extrusionOk="0">
                  <a:moveTo>
                    <a:pt x="11218" y="0"/>
                  </a:moveTo>
                  <a:cubicBezTo>
                    <a:pt x="11194" y="0"/>
                    <a:pt x="11169" y="6"/>
                    <a:pt x="11144" y="17"/>
                  </a:cubicBezTo>
                  <a:cubicBezTo>
                    <a:pt x="8885" y="1185"/>
                    <a:pt x="6877" y="2854"/>
                    <a:pt x="5133" y="4698"/>
                  </a:cubicBezTo>
                  <a:cubicBezTo>
                    <a:pt x="3301" y="6643"/>
                    <a:pt x="1657" y="8889"/>
                    <a:pt x="716" y="11412"/>
                  </a:cubicBezTo>
                  <a:cubicBezTo>
                    <a:pt x="264" y="12654"/>
                    <a:pt x="1" y="13972"/>
                    <a:pt x="114" y="15302"/>
                  </a:cubicBezTo>
                  <a:cubicBezTo>
                    <a:pt x="120" y="15358"/>
                    <a:pt x="167" y="15387"/>
                    <a:pt x="211" y="15387"/>
                  </a:cubicBezTo>
                  <a:cubicBezTo>
                    <a:pt x="255" y="15387"/>
                    <a:pt x="296" y="15358"/>
                    <a:pt x="289" y="15302"/>
                  </a:cubicBezTo>
                  <a:cubicBezTo>
                    <a:pt x="126" y="12842"/>
                    <a:pt x="1193" y="10458"/>
                    <a:pt x="2510" y="8438"/>
                  </a:cubicBezTo>
                  <a:cubicBezTo>
                    <a:pt x="3966" y="6191"/>
                    <a:pt x="5848" y="4209"/>
                    <a:pt x="7931" y="2527"/>
                  </a:cubicBezTo>
                  <a:cubicBezTo>
                    <a:pt x="8986" y="1674"/>
                    <a:pt x="10102" y="908"/>
                    <a:pt x="11307" y="294"/>
                  </a:cubicBezTo>
                  <a:cubicBezTo>
                    <a:pt x="11470" y="218"/>
                    <a:pt x="11370" y="0"/>
                    <a:pt x="1121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31"/>
            <p:cNvSpPr/>
            <p:nvPr/>
          </p:nvSpPr>
          <p:spPr>
            <a:xfrm>
              <a:off x="3615950" y="2793500"/>
              <a:ext cx="60575" cy="147775"/>
            </a:xfrm>
            <a:custGeom>
              <a:avLst/>
              <a:gdLst/>
              <a:ahLst/>
              <a:cxnLst/>
              <a:rect l="l" t="t" r="r" b="b"/>
              <a:pathLst>
                <a:path w="2423" h="5911" extrusionOk="0">
                  <a:moveTo>
                    <a:pt x="685" y="0"/>
                  </a:moveTo>
                  <a:cubicBezTo>
                    <a:pt x="657" y="0"/>
                    <a:pt x="630" y="4"/>
                    <a:pt x="603" y="13"/>
                  </a:cubicBezTo>
                  <a:cubicBezTo>
                    <a:pt x="528" y="38"/>
                    <a:pt x="465" y="100"/>
                    <a:pt x="415" y="163"/>
                  </a:cubicBezTo>
                  <a:cubicBezTo>
                    <a:pt x="1" y="728"/>
                    <a:pt x="214" y="1493"/>
                    <a:pt x="364" y="2171"/>
                  </a:cubicBezTo>
                  <a:cubicBezTo>
                    <a:pt x="653" y="3514"/>
                    <a:pt x="590" y="5057"/>
                    <a:pt x="113" y="5911"/>
                  </a:cubicBezTo>
                  <a:lnTo>
                    <a:pt x="327" y="5634"/>
                  </a:lnTo>
                  <a:cubicBezTo>
                    <a:pt x="1230" y="4342"/>
                    <a:pt x="2422" y="1757"/>
                    <a:pt x="1055" y="213"/>
                  </a:cubicBezTo>
                  <a:cubicBezTo>
                    <a:pt x="960" y="98"/>
                    <a:pt x="822" y="0"/>
                    <a:pt x="685"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31"/>
            <p:cNvSpPr/>
            <p:nvPr/>
          </p:nvSpPr>
          <p:spPr>
            <a:xfrm>
              <a:off x="3532500" y="2868850"/>
              <a:ext cx="65275" cy="146150"/>
            </a:xfrm>
            <a:custGeom>
              <a:avLst/>
              <a:gdLst/>
              <a:ahLst/>
              <a:cxnLst/>
              <a:rect l="l" t="t" r="r" b="b"/>
              <a:pathLst>
                <a:path w="2611" h="5846" extrusionOk="0">
                  <a:moveTo>
                    <a:pt x="535" y="0"/>
                  </a:moveTo>
                  <a:cubicBezTo>
                    <a:pt x="478" y="0"/>
                    <a:pt x="424" y="14"/>
                    <a:pt x="377" y="48"/>
                  </a:cubicBezTo>
                  <a:cubicBezTo>
                    <a:pt x="314" y="98"/>
                    <a:pt x="277" y="173"/>
                    <a:pt x="252" y="249"/>
                  </a:cubicBezTo>
                  <a:cubicBezTo>
                    <a:pt x="1" y="901"/>
                    <a:pt x="415" y="1579"/>
                    <a:pt x="741" y="2194"/>
                  </a:cubicBezTo>
                  <a:cubicBezTo>
                    <a:pt x="1393" y="3398"/>
                    <a:pt x="1757" y="4904"/>
                    <a:pt x="1544" y="5846"/>
                  </a:cubicBezTo>
                  <a:lnTo>
                    <a:pt x="1670" y="5532"/>
                  </a:lnTo>
                  <a:cubicBezTo>
                    <a:pt x="2184" y="4038"/>
                    <a:pt x="2611" y="1215"/>
                    <a:pt x="866" y="111"/>
                  </a:cubicBezTo>
                  <a:cubicBezTo>
                    <a:pt x="767" y="53"/>
                    <a:pt x="645" y="0"/>
                    <a:pt x="535"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31"/>
            <p:cNvSpPr/>
            <p:nvPr/>
          </p:nvSpPr>
          <p:spPr>
            <a:xfrm>
              <a:off x="3677750" y="2740175"/>
              <a:ext cx="55550" cy="132075"/>
            </a:xfrm>
            <a:custGeom>
              <a:avLst/>
              <a:gdLst/>
              <a:ahLst/>
              <a:cxnLst/>
              <a:rect l="l" t="t" r="r" b="b"/>
              <a:pathLst>
                <a:path w="2222" h="5283" extrusionOk="0">
                  <a:moveTo>
                    <a:pt x="698" y="0"/>
                  </a:moveTo>
                  <a:cubicBezTo>
                    <a:pt x="675" y="0"/>
                    <a:pt x="651" y="4"/>
                    <a:pt x="628" y="12"/>
                  </a:cubicBezTo>
                  <a:cubicBezTo>
                    <a:pt x="553" y="37"/>
                    <a:pt x="503" y="100"/>
                    <a:pt x="465" y="150"/>
                  </a:cubicBezTo>
                  <a:cubicBezTo>
                    <a:pt x="114" y="640"/>
                    <a:pt x="289" y="1317"/>
                    <a:pt x="415" y="1895"/>
                  </a:cubicBezTo>
                  <a:cubicBezTo>
                    <a:pt x="678" y="3074"/>
                    <a:pt x="528" y="4317"/>
                    <a:pt x="1" y="5283"/>
                  </a:cubicBezTo>
                  <a:lnTo>
                    <a:pt x="76" y="5195"/>
                  </a:lnTo>
                  <a:cubicBezTo>
                    <a:pt x="942" y="4003"/>
                    <a:pt x="2222" y="1531"/>
                    <a:pt x="1017" y="188"/>
                  </a:cubicBezTo>
                  <a:cubicBezTo>
                    <a:pt x="934" y="94"/>
                    <a:pt x="815" y="0"/>
                    <a:pt x="698"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31"/>
            <p:cNvSpPr/>
            <p:nvPr/>
          </p:nvSpPr>
          <p:spPr>
            <a:xfrm>
              <a:off x="3736100" y="2710125"/>
              <a:ext cx="51925" cy="111000"/>
            </a:xfrm>
            <a:custGeom>
              <a:avLst/>
              <a:gdLst/>
              <a:ahLst/>
              <a:cxnLst/>
              <a:rect l="l" t="t" r="r" b="b"/>
              <a:pathLst>
                <a:path w="2077" h="4440" extrusionOk="0">
                  <a:moveTo>
                    <a:pt x="885" y="1"/>
                  </a:moveTo>
                  <a:cubicBezTo>
                    <a:pt x="866" y="1"/>
                    <a:pt x="847" y="4"/>
                    <a:pt x="829" y="10"/>
                  </a:cubicBezTo>
                  <a:cubicBezTo>
                    <a:pt x="766" y="22"/>
                    <a:pt x="729" y="60"/>
                    <a:pt x="691" y="110"/>
                  </a:cubicBezTo>
                  <a:cubicBezTo>
                    <a:pt x="365" y="499"/>
                    <a:pt x="478" y="1064"/>
                    <a:pt x="553" y="1566"/>
                  </a:cubicBezTo>
                  <a:cubicBezTo>
                    <a:pt x="693" y="2491"/>
                    <a:pt x="637" y="3515"/>
                    <a:pt x="119" y="4280"/>
                  </a:cubicBezTo>
                  <a:lnTo>
                    <a:pt x="119" y="4280"/>
                  </a:lnTo>
                  <a:cubicBezTo>
                    <a:pt x="897" y="3330"/>
                    <a:pt x="2077" y="1344"/>
                    <a:pt x="1143" y="160"/>
                  </a:cubicBezTo>
                  <a:cubicBezTo>
                    <a:pt x="1080" y="76"/>
                    <a:pt x="981" y="1"/>
                    <a:pt x="885" y="1"/>
                  </a:cubicBezTo>
                  <a:close/>
                  <a:moveTo>
                    <a:pt x="119" y="4280"/>
                  </a:moveTo>
                  <a:lnTo>
                    <a:pt x="119" y="4280"/>
                  </a:lnTo>
                  <a:cubicBezTo>
                    <a:pt x="113" y="4287"/>
                    <a:pt x="107" y="4294"/>
                    <a:pt x="101" y="4301"/>
                  </a:cubicBezTo>
                  <a:lnTo>
                    <a:pt x="1" y="4439"/>
                  </a:lnTo>
                  <a:cubicBezTo>
                    <a:pt x="42" y="4388"/>
                    <a:pt x="82" y="4335"/>
                    <a:pt x="119" y="428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31"/>
            <p:cNvSpPr/>
            <p:nvPr/>
          </p:nvSpPr>
          <p:spPr>
            <a:xfrm>
              <a:off x="3601825" y="2926575"/>
              <a:ext cx="155950" cy="39175"/>
            </a:xfrm>
            <a:custGeom>
              <a:avLst/>
              <a:gdLst/>
              <a:ahLst/>
              <a:cxnLst/>
              <a:rect l="l" t="t" r="r" b="b"/>
              <a:pathLst>
                <a:path w="6238" h="1567" extrusionOk="0">
                  <a:moveTo>
                    <a:pt x="4204" y="1"/>
                  </a:moveTo>
                  <a:cubicBezTo>
                    <a:pt x="2781" y="1"/>
                    <a:pt x="1139" y="788"/>
                    <a:pt x="189" y="1416"/>
                  </a:cubicBezTo>
                  <a:lnTo>
                    <a:pt x="1" y="1566"/>
                  </a:lnTo>
                  <a:cubicBezTo>
                    <a:pt x="747" y="1261"/>
                    <a:pt x="1637" y="1075"/>
                    <a:pt x="2526" y="1075"/>
                  </a:cubicBezTo>
                  <a:cubicBezTo>
                    <a:pt x="3028" y="1075"/>
                    <a:pt x="3529" y="1134"/>
                    <a:pt x="4004" y="1265"/>
                  </a:cubicBezTo>
                  <a:cubicBezTo>
                    <a:pt x="4413" y="1371"/>
                    <a:pt x="4849" y="1500"/>
                    <a:pt x="5258" y="1500"/>
                  </a:cubicBezTo>
                  <a:cubicBezTo>
                    <a:pt x="5526" y="1500"/>
                    <a:pt x="5783" y="1444"/>
                    <a:pt x="6012" y="1290"/>
                  </a:cubicBezTo>
                  <a:cubicBezTo>
                    <a:pt x="6074" y="1240"/>
                    <a:pt x="6137" y="1190"/>
                    <a:pt x="6175" y="1115"/>
                  </a:cubicBezTo>
                  <a:cubicBezTo>
                    <a:pt x="6238" y="951"/>
                    <a:pt x="6125" y="776"/>
                    <a:pt x="5999" y="650"/>
                  </a:cubicBezTo>
                  <a:cubicBezTo>
                    <a:pt x="5519" y="182"/>
                    <a:pt x="4887" y="1"/>
                    <a:pt x="4204" y="1"/>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31"/>
            <p:cNvSpPr/>
            <p:nvPr/>
          </p:nvSpPr>
          <p:spPr>
            <a:xfrm>
              <a:off x="3647950" y="2868850"/>
              <a:ext cx="135875" cy="34475"/>
            </a:xfrm>
            <a:custGeom>
              <a:avLst/>
              <a:gdLst/>
              <a:ahLst/>
              <a:cxnLst/>
              <a:rect l="l" t="t" r="r" b="b"/>
              <a:pathLst>
                <a:path w="5435" h="1379" extrusionOk="0">
                  <a:moveTo>
                    <a:pt x="3712" y="1"/>
                  </a:moveTo>
                  <a:cubicBezTo>
                    <a:pt x="2476" y="1"/>
                    <a:pt x="1039" y="718"/>
                    <a:pt x="194" y="1266"/>
                  </a:cubicBezTo>
                  <a:lnTo>
                    <a:pt x="194" y="1266"/>
                  </a:lnTo>
                  <a:cubicBezTo>
                    <a:pt x="725" y="985"/>
                    <a:pt x="1323" y="870"/>
                    <a:pt x="1933" y="870"/>
                  </a:cubicBezTo>
                  <a:cubicBezTo>
                    <a:pt x="2454" y="870"/>
                    <a:pt x="2985" y="954"/>
                    <a:pt x="3489" y="1090"/>
                  </a:cubicBezTo>
                  <a:cubicBezTo>
                    <a:pt x="3840" y="1181"/>
                    <a:pt x="4223" y="1296"/>
                    <a:pt x="4582" y="1296"/>
                  </a:cubicBezTo>
                  <a:cubicBezTo>
                    <a:pt x="4814" y="1296"/>
                    <a:pt x="5036" y="1248"/>
                    <a:pt x="5233" y="1115"/>
                  </a:cubicBezTo>
                  <a:cubicBezTo>
                    <a:pt x="5296" y="1077"/>
                    <a:pt x="5346" y="1027"/>
                    <a:pt x="5371" y="964"/>
                  </a:cubicBezTo>
                  <a:cubicBezTo>
                    <a:pt x="5434" y="813"/>
                    <a:pt x="5334" y="663"/>
                    <a:pt x="5221" y="550"/>
                  </a:cubicBezTo>
                  <a:cubicBezTo>
                    <a:pt x="4814" y="155"/>
                    <a:pt x="4284" y="1"/>
                    <a:pt x="3712" y="1"/>
                  </a:cubicBezTo>
                  <a:close/>
                  <a:moveTo>
                    <a:pt x="194" y="1266"/>
                  </a:moveTo>
                  <a:lnTo>
                    <a:pt x="194" y="1266"/>
                  </a:lnTo>
                  <a:cubicBezTo>
                    <a:pt x="128" y="1301"/>
                    <a:pt x="64" y="1338"/>
                    <a:pt x="1" y="1378"/>
                  </a:cubicBezTo>
                  <a:lnTo>
                    <a:pt x="176" y="1278"/>
                  </a:lnTo>
                  <a:cubicBezTo>
                    <a:pt x="182" y="1274"/>
                    <a:pt x="188" y="1270"/>
                    <a:pt x="194" y="1266"/>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31"/>
            <p:cNvSpPr/>
            <p:nvPr/>
          </p:nvSpPr>
          <p:spPr>
            <a:xfrm>
              <a:off x="3711950" y="2808800"/>
              <a:ext cx="112650" cy="33650"/>
            </a:xfrm>
            <a:custGeom>
              <a:avLst/>
              <a:gdLst/>
              <a:ahLst/>
              <a:cxnLst/>
              <a:rect l="l" t="t" r="r" b="b"/>
              <a:pathLst>
                <a:path w="4506" h="1346" extrusionOk="0">
                  <a:moveTo>
                    <a:pt x="3172" y="0"/>
                  </a:moveTo>
                  <a:cubicBezTo>
                    <a:pt x="2118" y="0"/>
                    <a:pt x="897" y="694"/>
                    <a:pt x="186" y="1222"/>
                  </a:cubicBezTo>
                  <a:lnTo>
                    <a:pt x="186" y="1222"/>
                  </a:lnTo>
                  <a:cubicBezTo>
                    <a:pt x="678" y="926"/>
                    <a:pt x="1261" y="809"/>
                    <a:pt x="1851" y="809"/>
                  </a:cubicBezTo>
                  <a:cubicBezTo>
                    <a:pt x="2200" y="809"/>
                    <a:pt x="2551" y="850"/>
                    <a:pt x="2887" y="919"/>
                  </a:cubicBezTo>
                  <a:cubicBezTo>
                    <a:pt x="3160" y="974"/>
                    <a:pt x="3452" y="1039"/>
                    <a:pt x="3726" y="1039"/>
                  </a:cubicBezTo>
                  <a:cubicBezTo>
                    <a:pt x="3955" y="1039"/>
                    <a:pt x="4172" y="993"/>
                    <a:pt x="4355" y="856"/>
                  </a:cubicBezTo>
                  <a:cubicBezTo>
                    <a:pt x="4405" y="819"/>
                    <a:pt x="4443" y="781"/>
                    <a:pt x="4468" y="718"/>
                  </a:cubicBezTo>
                  <a:cubicBezTo>
                    <a:pt x="4506" y="593"/>
                    <a:pt x="4418" y="467"/>
                    <a:pt x="4317" y="392"/>
                  </a:cubicBezTo>
                  <a:cubicBezTo>
                    <a:pt x="3992" y="112"/>
                    <a:pt x="3595" y="0"/>
                    <a:pt x="3172" y="0"/>
                  </a:cubicBezTo>
                  <a:close/>
                  <a:moveTo>
                    <a:pt x="186" y="1222"/>
                  </a:moveTo>
                  <a:cubicBezTo>
                    <a:pt x="123" y="1260"/>
                    <a:pt x="61" y="1301"/>
                    <a:pt x="0" y="1346"/>
                  </a:cubicBezTo>
                  <a:lnTo>
                    <a:pt x="139" y="1258"/>
                  </a:lnTo>
                  <a:cubicBezTo>
                    <a:pt x="154" y="1246"/>
                    <a:pt x="170" y="1234"/>
                    <a:pt x="186" y="1222"/>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31"/>
            <p:cNvSpPr/>
            <p:nvPr/>
          </p:nvSpPr>
          <p:spPr>
            <a:xfrm>
              <a:off x="3795400" y="2752675"/>
              <a:ext cx="37675" cy="43725"/>
            </a:xfrm>
            <a:custGeom>
              <a:avLst/>
              <a:gdLst/>
              <a:ahLst/>
              <a:cxnLst/>
              <a:rect l="l" t="t" r="r" b="b"/>
              <a:pathLst>
                <a:path w="1507" h="1749" extrusionOk="0">
                  <a:moveTo>
                    <a:pt x="199" y="0"/>
                  </a:moveTo>
                  <a:cubicBezTo>
                    <a:pt x="132" y="0"/>
                    <a:pt x="88" y="82"/>
                    <a:pt x="76" y="152"/>
                  </a:cubicBezTo>
                  <a:cubicBezTo>
                    <a:pt x="0" y="491"/>
                    <a:pt x="51" y="855"/>
                    <a:pt x="214" y="1156"/>
                  </a:cubicBezTo>
                  <a:cubicBezTo>
                    <a:pt x="565" y="1545"/>
                    <a:pt x="879" y="1583"/>
                    <a:pt x="1092" y="1683"/>
                  </a:cubicBezTo>
                  <a:cubicBezTo>
                    <a:pt x="1147" y="1716"/>
                    <a:pt x="1210" y="1748"/>
                    <a:pt x="1267" y="1748"/>
                  </a:cubicBezTo>
                  <a:cubicBezTo>
                    <a:pt x="1276" y="1748"/>
                    <a:pt x="1285" y="1748"/>
                    <a:pt x="1293" y="1746"/>
                  </a:cubicBezTo>
                  <a:cubicBezTo>
                    <a:pt x="1431" y="1733"/>
                    <a:pt x="1506" y="1595"/>
                    <a:pt x="1494" y="1470"/>
                  </a:cubicBezTo>
                  <a:cubicBezTo>
                    <a:pt x="1469" y="1332"/>
                    <a:pt x="1356" y="1244"/>
                    <a:pt x="1243" y="1194"/>
                  </a:cubicBezTo>
                  <a:cubicBezTo>
                    <a:pt x="1117" y="1144"/>
                    <a:pt x="992" y="1131"/>
                    <a:pt x="866" y="1119"/>
                  </a:cubicBezTo>
                  <a:cubicBezTo>
                    <a:pt x="954" y="1031"/>
                    <a:pt x="1080" y="1018"/>
                    <a:pt x="1193" y="981"/>
                  </a:cubicBezTo>
                  <a:cubicBezTo>
                    <a:pt x="1306" y="930"/>
                    <a:pt x="1419" y="805"/>
                    <a:pt x="1356" y="692"/>
                  </a:cubicBezTo>
                  <a:cubicBezTo>
                    <a:pt x="1331" y="629"/>
                    <a:pt x="1255" y="604"/>
                    <a:pt x="1193" y="591"/>
                  </a:cubicBezTo>
                  <a:cubicBezTo>
                    <a:pt x="1167" y="588"/>
                    <a:pt x="1141" y="586"/>
                    <a:pt x="1116" y="586"/>
                  </a:cubicBezTo>
                  <a:cubicBezTo>
                    <a:pt x="883" y="586"/>
                    <a:pt x="671" y="734"/>
                    <a:pt x="490" y="893"/>
                  </a:cubicBezTo>
                  <a:cubicBezTo>
                    <a:pt x="553" y="604"/>
                    <a:pt x="477" y="290"/>
                    <a:pt x="289" y="52"/>
                  </a:cubicBezTo>
                  <a:cubicBezTo>
                    <a:pt x="264" y="39"/>
                    <a:pt x="251" y="14"/>
                    <a:pt x="214" y="2"/>
                  </a:cubicBezTo>
                  <a:cubicBezTo>
                    <a:pt x="209" y="1"/>
                    <a:pt x="204" y="0"/>
                    <a:pt x="199"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31"/>
            <p:cNvSpPr/>
            <p:nvPr/>
          </p:nvSpPr>
          <p:spPr>
            <a:xfrm>
              <a:off x="3617725" y="2813825"/>
              <a:ext cx="31500" cy="128225"/>
            </a:xfrm>
            <a:custGeom>
              <a:avLst/>
              <a:gdLst/>
              <a:ahLst/>
              <a:cxnLst/>
              <a:rect l="l" t="t" r="r" b="b"/>
              <a:pathLst>
                <a:path w="1260" h="5129" extrusionOk="0">
                  <a:moveTo>
                    <a:pt x="725" y="1"/>
                  </a:moveTo>
                  <a:cubicBezTo>
                    <a:pt x="716" y="1"/>
                    <a:pt x="708" y="8"/>
                    <a:pt x="708" y="15"/>
                  </a:cubicBezTo>
                  <a:cubicBezTo>
                    <a:pt x="896" y="906"/>
                    <a:pt x="996" y="1785"/>
                    <a:pt x="858" y="2688"/>
                  </a:cubicBezTo>
                  <a:cubicBezTo>
                    <a:pt x="733" y="3541"/>
                    <a:pt x="369" y="4294"/>
                    <a:pt x="17" y="5072"/>
                  </a:cubicBezTo>
                  <a:cubicBezTo>
                    <a:pt x="1" y="5106"/>
                    <a:pt x="23" y="5128"/>
                    <a:pt x="47" y="5128"/>
                  </a:cubicBezTo>
                  <a:cubicBezTo>
                    <a:pt x="59" y="5128"/>
                    <a:pt x="72" y="5123"/>
                    <a:pt x="80" y="5110"/>
                  </a:cubicBezTo>
                  <a:cubicBezTo>
                    <a:pt x="1097" y="3604"/>
                    <a:pt x="1260" y="1722"/>
                    <a:pt x="745" y="15"/>
                  </a:cubicBezTo>
                  <a:cubicBezTo>
                    <a:pt x="740" y="5"/>
                    <a:pt x="732" y="1"/>
                    <a:pt x="725"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31"/>
            <p:cNvSpPr/>
            <p:nvPr/>
          </p:nvSpPr>
          <p:spPr>
            <a:xfrm>
              <a:off x="3551950" y="2888100"/>
              <a:ext cx="33900" cy="127900"/>
            </a:xfrm>
            <a:custGeom>
              <a:avLst/>
              <a:gdLst/>
              <a:ahLst/>
              <a:cxnLst/>
              <a:rect l="l" t="t" r="r" b="b"/>
              <a:pathLst>
                <a:path w="1356" h="5116" extrusionOk="0">
                  <a:moveTo>
                    <a:pt x="15" y="1"/>
                  </a:moveTo>
                  <a:cubicBezTo>
                    <a:pt x="7" y="1"/>
                    <a:pt x="1" y="9"/>
                    <a:pt x="1" y="18"/>
                  </a:cubicBezTo>
                  <a:cubicBezTo>
                    <a:pt x="402" y="771"/>
                    <a:pt x="728" y="1549"/>
                    <a:pt x="866" y="2403"/>
                  </a:cubicBezTo>
                  <a:cubicBezTo>
                    <a:pt x="1004" y="3306"/>
                    <a:pt x="854" y="4172"/>
                    <a:pt x="728" y="5063"/>
                  </a:cubicBezTo>
                  <a:cubicBezTo>
                    <a:pt x="721" y="5094"/>
                    <a:pt x="742" y="5115"/>
                    <a:pt x="762" y="5115"/>
                  </a:cubicBezTo>
                  <a:cubicBezTo>
                    <a:pt x="774" y="5115"/>
                    <a:pt x="786" y="5107"/>
                    <a:pt x="791" y="5088"/>
                  </a:cubicBezTo>
                  <a:cubicBezTo>
                    <a:pt x="1356" y="3369"/>
                    <a:pt x="1004" y="1499"/>
                    <a:pt x="26" y="6"/>
                  </a:cubicBezTo>
                  <a:cubicBezTo>
                    <a:pt x="22" y="2"/>
                    <a:pt x="18" y="1"/>
                    <a:pt x="15"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31"/>
            <p:cNvSpPr/>
            <p:nvPr/>
          </p:nvSpPr>
          <p:spPr>
            <a:xfrm>
              <a:off x="3677525" y="2758000"/>
              <a:ext cx="32250" cy="117475"/>
            </a:xfrm>
            <a:custGeom>
              <a:avLst/>
              <a:gdLst/>
              <a:ahLst/>
              <a:cxnLst/>
              <a:rect l="l" t="t" r="r" b="b"/>
              <a:pathLst>
                <a:path w="1290" h="4699" extrusionOk="0">
                  <a:moveTo>
                    <a:pt x="806" y="0"/>
                  </a:moveTo>
                  <a:cubicBezTo>
                    <a:pt x="796" y="0"/>
                    <a:pt x="788" y="7"/>
                    <a:pt x="788" y="15"/>
                  </a:cubicBezTo>
                  <a:cubicBezTo>
                    <a:pt x="963" y="843"/>
                    <a:pt x="988" y="1646"/>
                    <a:pt x="825" y="2474"/>
                  </a:cubicBezTo>
                  <a:cubicBezTo>
                    <a:pt x="675" y="3240"/>
                    <a:pt x="336" y="3930"/>
                    <a:pt x="10" y="4645"/>
                  </a:cubicBezTo>
                  <a:cubicBezTo>
                    <a:pt x="1" y="4672"/>
                    <a:pt x="23" y="4698"/>
                    <a:pt x="46" y="4698"/>
                  </a:cubicBezTo>
                  <a:cubicBezTo>
                    <a:pt x="56" y="4698"/>
                    <a:pt x="65" y="4694"/>
                    <a:pt x="72" y="4683"/>
                  </a:cubicBezTo>
                  <a:cubicBezTo>
                    <a:pt x="988" y="3353"/>
                    <a:pt x="1290" y="1558"/>
                    <a:pt x="825" y="15"/>
                  </a:cubicBezTo>
                  <a:cubicBezTo>
                    <a:pt x="820" y="4"/>
                    <a:pt x="812" y="0"/>
                    <a:pt x="80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31"/>
            <p:cNvSpPr/>
            <p:nvPr/>
          </p:nvSpPr>
          <p:spPr>
            <a:xfrm>
              <a:off x="3736300" y="2724900"/>
              <a:ext cx="31525" cy="96925"/>
            </a:xfrm>
            <a:custGeom>
              <a:avLst/>
              <a:gdLst/>
              <a:ahLst/>
              <a:cxnLst/>
              <a:rect l="l" t="t" r="r" b="b"/>
              <a:pathLst>
                <a:path w="1261" h="3877" extrusionOk="0">
                  <a:moveTo>
                    <a:pt x="925" y="0"/>
                  </a:moveTo>
                  <a:cubicBezTo>
                    <a:pt x="917" y="0"/>
                    <a:pt x="909" y="6"/>
                    <a:pt x="909" y="21"/>
                  </a:cubicBezTo>
                  <a:cubicBezTo>
                    <a:pt x="997" y="686"/>
                    <a:pt x="984" y="1339"/>
                    <a:pt x="821" y="1991"/>
                  </a:cubicBezTo>
                  <a:cubicBezTo>
                    <a:pt x="645" y="2656"/>
                    <a:pt x="319" y="3221"/>
                    <a:pt x="18" y="3823"/>
                  </a:cubicBezTo>
                  <a:cubicBezTo>
                    <a:pt x="0" y="3850"/>
                    <a:pt x="20" y="3876"/>
                    <a:pt x="42" y="3876"/>
                  </a:cubicBezTo>
                  <a:cubicBezTo>
                    <a:pt x="51" y="3876"/>
                    <a:pt x="61" y="3872"/>
                    <a:pt x="68" y="3861"/>
                  </a:cubicBezTo>
                  <a:cubicBezTo>
                    <a:pt x="921" y="2807"/>
                    <a:pt x="1260" y="1326"/>
                    <a:pt x="934" y="8"/>
                  </a:cubicBezTo>
                  <a:cubicBezTo>
                    <a:pt x="934" y="3"/>
                    <a:pt x="930" y="0"/>
                    <a:pt x="925"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31"/>
            <p:cNvSpPr/>
            <p:nvPr/>
          </p:nvSpPr>
          <p:spPr>
            <a:xfrm>
              <a:off x="3600725" y="2941350"/>
              <a:ext cx="133525" cy="25175"/>
            </a:xfrm>
            <a:custGeom>
              <a:avLst/>
              <a:gdLst/>
              <a:ahLst/>
              <a:cxnLst/>
              <a:rect l="l" t="t" r="r" b="b"/>
              <a:pathLst>
                <a:path w="5341" h="1007" extrusionOk="0">
                  <a:moveTo>
                    <a:pt x="3376" y="1"/>
                  </a:moveTo>
                  <a:cubicBezTo>
                    <a:pt x="2206" y="1"/>
                    <a:pt x="1035" y="328"/>
                    <a:pt x="32" y="938"/>
                  </a:cubicBezTo>
                  <a:cubicBezTo>
                    <a:pt x="1" y="959"/>
                    <a:pt x="13" y="1006"/>
                    <a:pt x="40" y="1006"/>
                  </a:cubicBezTo>
                  <a:cubicBezTo>
                    <a:pt x="46" y="1006"/>
                    <a:pt x="51" y="1004"/>
                    <a:pt x="57" y="1000"/>
                  </a:cubicBezTo>
                  <a:cubicBezTo>
                    <a:pt x="861" y="687"/>
                    <a:pt x="1626" y="335"/>
                    <a:pt x="2479" y="185"/>
                  </a:cubicBezTo>
                  <a:cubicBezTo>
                    <a:pt x="2813" y="132"/>
                    <a:pt x="3148" y="107"/>
                    <a:pt x="3481" y="107"/>
                  </a:cubicBezTo>
                  <a:cubicBezTo>
                    <a:pt x="4098" y="107"/>
                    <a:pt x="4712" y="193"/>
                    <a:pt x="5315" y="348"/>
                  </a:cubicBezTo>
                  <a:cubicBezTo>
                    <a:pt x="5340" y="348"/>
                    <a:pt x="5340" y="323"/>
                    <a:pt x="5328" y="323"/>
                  </a:cubicBezTo>
                  <a:cubicBezTo>
                    <a:pt x="4698" y="105"/>
                    <a:pt x="4037" y="1"/>
                    <a:pt x="337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31"/>
            <p:cNvSpPr/>
            <p:nvPr/>
          </p:nvSpPr>
          <p:spPr>
            <a:xfrm>
              <a:off x="3648675" y="2880725"/>
              <a:ext cx="116625" cy="24525"/>
            </a:xfrm>
            <a:custGeom>
              <a:avLst/>
              <a:gdLst/>
              <a:ahLst/>
              <a:cxnLst/>
              <a:rect l="l" t="t" r="r" b="b"/>
              <a:pathLst>
                <a:path w="4665" h="981" extrusionOk="0">
                  <a:moveTo>
                    <a:pt x="3044" y="0"/>
                  </a:moveTo>
                  <a:cubicBezTo>
                    <a:pt x="1982" y="0"/>
                    <a:pt x="915" y="326"/>
                    <a:pt x="34" y="916"/>
                  </a:cubicBezTo>
                  <a:cubicBezTo>
                    <a:pt x="1" y="938"/>
                    <a:pt x="27" y="980"/>
                    <a:pt x="60" y="980"/>
                  </a:cubicBezTo>
                  <a:cubicBezTo>
                    <a:pt x="64" y="980"/>
                    <a:pt x="68" y="980"/>
                    <a:pt x="72" y="978"/>
                  </a:cubicBezTo>
                  <a:cubicBezTo>
                    <a:pt x="787" y="677"/>
                    <a:pt x="1465" y="338"/>
                    <a:pt x="2230" y="188"/>
                  </a:cubicBezTo>
                  <a:cubicBezTo>
                    <a:pt x="2539" y="131"/>
                    <a:pt x="2844" y="104"/>
                    <a:pt x="3147" y="104"/>
                  </a:cubicBezTo>
                  <a:cubicBezTo>
                    <a:pt x="3646" y="104"/>
                    <a:pt x="4140" y="176"/>
                    <a:pt x="4640" y="301"/>
                  </a:cubicBezTo>
                  <a:cubicBezTo>
                    <a:pt x="4652" y="301"/>
                    <a:pt x="4665" y="276"/>
                    <a:pt x="4640" y="263"/>
                  </a:cubicBezTo>
                  <a:cubicBezTo>
                    <a:pt x="4126" y="85"/>
                    <a:pt x="3586" y="0"/>
                    <a:pt x="304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31"/>
            <p:cNvSpPr/>
            <p:nvPr/>
          </p:nvSpPr>
          <p:spPr>
            <a:xfrm>
              <a:off x="3716100" y="2818975"/>
              <a:ext cx="93000" cy="20700"/>
            </a:xfrm>
            <a:custGeom>
              <a:avLst/>
              <a:gdLst/>
              <a:ahLst/>
              <a:cxnLst/>
              <a:rect l="l" t="t" r="r" b="b"/>
              <a:pathLst>
                <a:path w="3720" h="828" extrusionOk="0">
                  <a:moveTo>
                    <a:pt x="2546" y="0"/>
                  </a:moveTo>
                  <a:cubicBezTo>
                    <a:pt x="1663" y="0"/>
                    <a:pt x="765" y="264"/>
                    <a:pt x="35" y="750"/>
                  </a:cubicBezTo>
                  <a:cubicBezTo>
                    <a:pt x="1" y="773"/>
                    <a:pt x="19" y="827"/>
                    <a:pt x="51" y="827"/>
                  </a:cubicBezTo>
                  <a:cubicBezTo>
                    <a:pt x="54" y="827"/>
                    <a:pt x="57" y="827"/>
                    <a:pt x="60" y="826"/>
                  </a:cubicBezTo>
                  <a:cubicBezTo>
                    <a:pt x="587" y="625"/>
                    <a:pt x="1077" y="374"/>
                    <a:pt x="1616" y="236"/>
                  </a:cubicBezTo>
                  <a:cubicBezTo>
                    <a:pt x="1993" y="147"/>
                    <a:pt x="2370" y="106"/>
                    <a:pt x="2749" y="106"/>
                  </a:cubicBezTo>
                  <a:cubicBezTo>
                    <a:pt x="3064" y="106"/>
                    <a:pt x="3380" y="134"/>
                    <a:pt x="3700" y="186"/>
                  </a:cubicBezTo>
                  <a:cubicBezTo>
                    <a:pt x="3702" y="188"/>
                    <a:pt x="3704" y="189"/>
                    <a:pt x="3706" y="189"/>
                  </a:cubicBezTo>
                  <a:cubicBezTo>
                    <a:pt x="3716" y="189"/>
                    <a:pt x="3720" y="171"/>
                    <a:pt x="3700" y="161"/>
                  </a:cubicBezTo>
                  <a:cubicBezTo>
                    <a:pt x="3329" y="52"/>
                    <a:pt x="2938" y="0"/>
                    <a:pt x="254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1"/>
            <p:cNvSpPr/>
            <p:nvPr/>
          </p:nvSpPr>
          <p:spPr>
            <a:xfrm>
              <a:off x="3559800" y="2639050"/>
              <a:ext cx="63825" cy="384575"/>
            </a:xfrm>
            <a:custGeom>
              <a:avLst/>
              <a:gdLst/>
              <a:ahLst/>
              <a:cxnLst/>
              <a:rect l="l" t="t" r="r" b="b"/>
              <a:pathLst>
                <a:path w="2553" h="15383" extrusionOk="0">
                  <a:moveTo>
                    <a:pt x="2501" y="1"/>
                  </a:moveTo>
                  <a:cubicBezTo>
                    <a:pt x="2490" y="1"/>
                    <a:pt x="2480" y="6"/>
                    <a:pt x="2472" y="17"/>
                  </a:cubicBezTo>
                  <a:cubicBezTo>
                    <a:pt x="979" y="1999"/>
                    <a:pt x="527" y="4785"/>
                    <a:pt x="276" y="7182"/>
                  </a:cubicBezTo>
                  <a:cubicBezTo>
                    <a:pt x="0" y="9880"/>
                    <a:pt x="50" y="12616"/>
                    <a:pt x="239" y="15326"/>
                  </a:cubicBezTo>
                  <a:cubicBezTo>
                    <a:pt x="239" y="15364"/>
                    <a:pt x="267" y="15383"/>
                    <a:pt x="295" y="15383"/>
                  </a:cubicBezTo>
                  <a:cubicBezTo>
                    <a:pt x="323" y="15383"/>
                    <a:pt x="352" y="15364"/>
                    <a:pt x="352" y="15326"/>
                  </a:cubicBezTo>
                  <a:cubicBezTo>
                    <a:pt x="251" y="12716"/>
                    <a:pt x="189" y="10106"/>
                    <a:pt x="427" y="7508"/>
                  </a:cubicBezTo>
                  <a:cubicBezTo>
                    <a:pt x="540" y="6165"/>
                    <a:pt x="753" y="4835"/>
                    <a:pt x="1105" y="3530"/>
                  </a:cubicBezTo>
                  <a:cubicBezTo>
                    <a:pt x="1431" y="2300"/>
                    <a:pt x="1933" y="1184"/>
                    <a:pt x="2535" y="54"/>
                  </a:cubicBezTo>
                  <a:cubicBezTo>
                    <a:pt x="2553" y="28"/>
                    <a:pt x="2527" y="1"/>
                    <a:pt x="2501"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31"/>
            <p:cNvSpPr/>
            <p:nvPr/>
          </p:nvSpPr>
          <p:spPr>
            <a:xfrm>
              <a:off x="3586775" y="2468375"/>
              <a:ext cx="133975" cy="174875"/>
            </a:xfrm>
            <a:custGeom>
              <a:avLst/>
              <a:gdLst/>
              <a:ahLst/>
              <a:cxnLst/>
              <a:rect l="l" t="t" r="r" b="b"/>
              <a:pathLst>
                <a:path w="5359" h="6995" extrusionOk="0">
                  <a:moveTo>
                    <a:pt x="3567" y="1"/>
                  </a:moveTo>
                  <a:cubicBezTo>
                    <a:pt x="3514" y="1"/>
                    <a:pt x="3464" y="17"/>
                    <a:pt x="3426" y="55"/>
                  </a:cubicBezTo>
                  <a:cubicBezTo>
                    <a:pt x="3288" y="205"/>
                    <a:pt x="3552" y="519"/>
                    <a:pt x="3602" y="682"/>
                  </a:cubicBezTo>
                  <a:cubicBezTo>
                    <a:pt x="2824" y="795"/>
                    <a:pt x="2197" y="1084"/>
                    <a:pt x="1619" y="1598"/>
                  </a:cubicBezTo>
                  <a:cubicBezTo>
                    <a:pt x="942" y="2226"/>
                    <a:pt x="314" y="3217"/>
                    <a:pt x="164" y="4171"/>
                  </a:cubicBezTo>
                  <a:cubicBezTo>
                    <a:pt x="0" y="5200"/>
                    <a:pt x="502" y="6178"/>
                    <a:pt x="1318" y="6881"/>
                  </a:cubicBezTo>
                  <a:cubicBezTo>
                    <a:pt x="1545" y="6959"/>
                    <a:pt x="1781" y="6995"/>
                    <a:pt x="2016" y="6995"/>
                  </a:cubicBezTo>
                  <a:cubicBezTo>
                    <a:pt x="2315" y="6995"/>
                    <a:pt x="2613" y="6936"/>
                    <a:pt x="2887" y="6831"/>
                  </a:cubicBezTo>
                  <a:cubicBezTo>
                    <a:pt x="3376" y="6643"/>
                    <a:pt x="3790" y="6317"/>
                    <a:pt x="4142" y="5928"/>
                  </a:cubicBezTo>
                  <a:cubicBezTo>
                    <a:pt x="4706" y="5325"/>
                    <a:pt x="5095" y="4572"/>
                    <a:pt x="5221" y="3744"/>
                  </a:cubicBezTo>
                  <a:cubicBezTo>
                    <a:pt x="5359" y="2916"/>
                    <a:pt x="5196" y="2025"/>
                    <a:pt x="4744" y="1272"/>
                  </a:cubicBezTo>
                  <a:cubicBezTo>
                    <a:pt x="4957" y="1259"/>
                    <a:pt x="5146" y="1172"/>
                    <a:pt x="5296" y="1033"/>
                  </a:cubicBezTo>
                  <a:cubicBezTo>
                    <a:pt x="5233" y="908"/>
                    <a:pt x="5083" y="820"/>
                    <a:pt x="4932" y="808"/>
                  </a:cubicBezTo>
                  <a:cubicBezTo>
                    <a:pt x="4908" y="805"/>
                    <a:pt x="4883" y="804"/>
                    <a:pt x="4858" y="804"/>
                  </a:cubicBezTo>
                  <a:cubicBezTo>
                    <a:pt x="4741" y="804"/>
                    <a:pt x="4619" y="827"/>
                    <a:pt x="4506" y="858"/>
                  </a:cubicBezTo>
                  <a:cubicBezTo>
                    <a:pt x="4556" y="732"/>
                    <a:pt x="4606" y="607"/>
                    <a:pt x="4581" y="481"/>
                  </a:cubicBezTo>
                  <a:cubicBezTo>
                    <a:pt x="4568" y="343"/>
                    <a:pt x="4480" y="205"/>
                    <a:pt x="4342" y="180"/>
                  </a:cubicBezTo>
                  <a:cubicBezTo>
                    <a:pt x="4332" y="179"/>
                    <a:pt x="4321" y="178"/>
                    <a:pt x="4311" y="178"/>
                  </a:cubicBezTo>
                  <a:cubicBezTo>
                    <a:pt x="4140" y="178"/>
                    <a:pt x="4027" y="367"/>
                    <a:pt x="4004" y="544"/>
                  </a:cubicBezTo>
                  <a:cubicBezTo>
                    <a:pt x="3966" y="393"/>
                    <a:pt x="3928" y="230"/>
                    <a:pt x="3828" y="117"/>
                  </a:cubicBezTo>
                  <a:cubicBezTo>
                    <a:pt x="3757" y="47"/>
                    <a:pt x="3657" y="1"/>
                    <a:pt x="3567" y="1"/>
                  </a:cubicBezTo>
                  <a:close/>
                </a:path>
              </a:pathLst>
            </a:custGeom>
            <a:solidFill>
              <a:srgbClr val="AD5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31"/>
            <p:cNvSpPr/>
            <p:nvPr/>
          </p:nvSpPr>
          <p:spPr>
            <a:xfrm>
              <a:off x="3633675" y="2513800"/>
              <a:ext cx="83625" cy="129900"/>
            </a:xfrm>
            <a:custGeom>
              <a:avLst/>
              <a:gdLst/>
              <a:ahLst/>
              <a:cxnLst/>
              <a:rect l="l" t="t" r="r" b="b"/>
              <a:pathLst>
                <a:path w="3345" h="5196" extrusionOk="0">
                  <a:moveTo>
                    <a:pt x="2966" y="0"/>
                  </a:moveTo>
                  <a:cubicBezTo>
                    <a:pt x="2944" y="0"/>
                    <a:pt x="2924" y="17"/>
                    <a:pt x="2931" y="45"/>
                  </a:cubicBezTo>
                  <a:cubicBezTo>
                    <a:pt x="3031" y="1149"/>
                    <a:pt x="2818" y="2266"/>
                    <a:pt x="2241" y="3232"/>
                  </a:cubicBezTo>
                  <a:cubicBezTo>
                    <a:pt x="1726" y="4098"/>
                    <a:pt x="898" y="4650"/>
                    <a:pt x="32" y="5140"/>
                  </a:cubicBezTo>
                  <a:cubicBezTo>
                    <a:pt x="0" y="5150"/>
                    <a:pt x="22" y="5196"/>
                    <a:pt x="51" y="5196"/>
                  </a:cubicBezTo>
                  <a:cubicBezTo>
                    <a:pt x="57" y="5196"/>
                    <a:pt x="63" y="5194"/>
                    <a:pt x="70" y="5190"/>
                  </a:cubicBezTo>
                  <a:cubicBezTo>
                    <a:pt x="2090" y="4324"/>
                    <a:pt x="3345" y="2228"/>
                    <a:pt x="3006" y="32"/>
                  </a:cubicBezTo>
                  <a:cubicBezTo>
                    <a:pt x="3000" y="10"/>
                    <a:pt x="2983" y="0"/>
                    <a:pt x="2966" y="0"/>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31"/>
            <p:cNvSpPr/>
            <p:nvPr/>
          </p:nvSpPr>
          <p:spPr>
            <a:xfrm>
              <a:off x="3632100" y="2505725"/>
              <a:ext cx="72350" cy="136150"/>
            </a:xfrm>
            <a:custGeom>
              <a:avLst/>
              <a:gdLst/>
              <a:ahLst/>
              <a:cxnLst/>
              <a:rect l="l" t="t" r="r" b="b"/>
              <a:pathLst>
                <a:path w="2894" h="5446" extrusionOk="0">
                  <a:moveTo>
                    <a:pt x="2856" y="1"/>
                  </a:moveTo>
                  <a:cubicBezTo>
                    <a:pt x="2843" y="1"/>
                    <a:pt x="2831" y="10"/>
                    <a:pt x="2831" y="29"/>
                  </a:cubicBezTo>
                  <a:cubicBezTo>
                    <a:pt x="2693" y="2225"/>
                    <a:pt x="1475" y="3844"/>
                    <a:pt x="20" y="5400"/>
                  </a:cubicBezTo>
                  <a:cubicBezTo>
                    <a:pt x="0" y="5419"/>
                    <a:pt x="18" y="5446"/>
                    <a:pt x="39" y="5446"/>
                  </a:cubicBezTo>
                  <a:cubicBezTo>
                    <a:pt x="45" y="5446"/>
                    <a:pt x="51" y="5443"/>
                    <a:pt x="57" y="5437"/>
                  </a:cubicBezTo>
                  <a:cubicBezTo>
                    <a:pt x="1613" y="4095"/>
                    <a:pt x="2893" y="2150"/>
                    <a:pt x="2881" y="29"/>
                  </a:cubicBezTo>
                  <a:cubicBezTo>
                    <a:pt x="2881" y="10"/>
                    <a:pt x="2868" y="1"/>
                    <a:pt x="2856"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1"/>
            <p:cNvSpPr/>
            <p:nvPr/>
          </p:nvSpPr>
          <p:spPr>
            <a:xfrm>
              <a:off x="3627325" y="2504200"/>
              <a:ext cx="65400" cy="134850"/>
            </a:xfrm>
            <a:custGeom>
              <a:avLst/>
              <a:gdLst/>
              <a:ahLst/>
              <a:cxnLst/>
              <a:rect l="l" t="t" r="r" b="b"/>
              <a:pathLst>
                <a:path w="2616" h="5394" extrusionOk="0">
                  <a:moveTo>
                    <a:pt x="2585" y="1"/>
                  </a:moveTo>
                  <a:cubicBezTo>
                    <a:pt x="2577" y="1"/>
                    <a:pt x="2570" y="5"/>
                    <a:pt x="2570" y="15"/>
                  </a:cubicBezTo>
                  <a:cubicBezTo>
                    <a:pt x="2030" y="1935"/>
                    <a:pt x="1064" y="3666"/>
                    <a:pt x="10" y="5348"/>
                  </a:cubicBezTo>
                  <a:cubicBezTo>
                    <a:pt x="0" y="5367"/>
                    <a:pt x="20" y="5394"/>
                    <a:pt x="41" y="5394"/>
                  </a:cubicBezTo>
                  <a:cubicBezTo>
                    <a:pt x="48" y="5394"/>
                    <a:pt x="54" y="5391"/>
                    <a:pt x="60" y="5385"/>
                  </a:cubicBezTo>
                  <a:cubicBezTo>
                    <a:pt x="1252" y="3867"/>
                    <a:pt x="2193" y="1909"/>
                    <a:pt x="2607" y="27"/>
                  </a:cubicBezTo>
                  <a:cubicBezTo>
                    <a:pt x="2615" y="12"/>
                    <a:pt x="2599" y="1"/>
                    <a:pt x="2585"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31"/>
            <p:cNvSpPr/>
            <p:nvPr/>
          </p:nvSpPr>
          <p:spPr>
            <a:xfrm>
              <a:off x="3623275" y="2505275"/>
              <a:ext cx="58400" cy="130275"/>
            </a:xfrm>
            <a:custGeom>
              <a:avLst/>
              <a:gdLst/>
              <a:ahLst/>
              <a:cxnLst/>
              <a:rect l="l" t="t" r="r" b="b"/>
              <a:pathLst>
                <a:path w="2336" h="5211" extrusionOk="0">
                  <a:moveTo>
                    <a:pt x="2284" y="1"/>
                  </a:moveTo>
                  <a:cubicBezTo>
                    <a:pt x="2273" y="1"/>
                    <a:pt x="2263" y="7"/>
                    <a:pt x="2255" y="22"/>
                  </a:cubicBezTo>
                  <a:cubicBezTo>
                    <a:pt x="1502" y="1716"/>
                    <a:pt x="649" y="3410"/>
                    <a:pt x="9" y="5167"/>
                  </a:cubicBezTo>
                  <a:cubicBezTo>
                    <a:pt x="1" y="5191"/>
                    <a:pt x="24" y="5211"/>
                    <a:pt x="45" y="5211"/>
                  </a:cubicBezTo>
                  <a:cubicBezTo>
                    <a:pt x="57" y="5211"/>
                    <a:pt x="67" y="5205"/>
                    <a:pt x="71" y="5192"/>
                  </a:cubicBezTo>
                  <a:cubicBezTo>
                    <a:pt x="925" y="3535"/>
                    <a:pt x="1590" y="1766"/>
                    <a:pt x="2318" y="59"/>
                  </a:cubicBezTo>
                  <a:cubicBezTo>
                    <a:pt x="2335" y="33"/>
                    <a:pt x="2310" y="1"/>
                    <a:pt x="2284"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31"/>
            <p:cNvSpPr/>
            <p:nvPr/>
          </p:nvSpPr>
          <p:spPr>
            <a:xfrm>
              <a:off x="3619400" y="2498500"/>
              <a:ext cx="56450" cy="134275"/>
            </a:xfrm>
            <a:custGeom>
              <a:avLst/>
              <a:gdLst/>
              <a:ahLst/>
              <a:cxnLst/>
              <a:rect l="l" t="t" r="r" b="b"/>
              <a:pathLst>
                <a:path w="2258" h="5371" extrusionOk="0">
                  <a:moveTo>
                    <a:pt x="2218" y="1"/>
                  </a:moveTo>
                  <a:cubicBezTo>
                    <a:pt x="2215" y="1"/>
                    <a:pt x="2211" y="2"/>
                    <a:pt x="2209" y="4"/>
                  </a:cubicBezTo>
                  <a:cubicBezTo>
                    <a:pt x="1017" y="1472"/>
                    <a:pt x="88" y="3417"/>
                    <a:pt x="1" y="5337"/>
                  </a:cubicBezTo>
                  <a:cubicBezTo>
                    <a:pt x="1" y="5358"/>
                    <a:pt x="22" y="5371"/>
                    <a:pt x="42" y="5371"/>
                  </a:cubicBezTo>
                  <a:cubicBezTo>
                    <a:pt x="60" y="5371"/>
                    <a:pt x="76" y="5361"/>
                    <a:pt x="76" y="5337"/>
                  </a:cubicBezTo>
                  <a:cubicBezTo>
                    <a:pt x="364" y="3417"/>
                    <a:pt x="1080" y="1610"/>
                    <a:pt x="2247" y="42"/>
                  </a:cubicBezTo>
                  <a:cubicBezTo>
                    <a:pt x="2257" y="21"/>
                    <a:pt x="2234" y="1"/>
                    <a:pt x="2218"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1"/>
            <p:cNvSpPr/>
            <p:nvPr/>
          </p:nvSpPr>
          <p:spPr>
            <a:xfrm>
              <a:off x="3593675" y="2495250"/>
              <a:ext cx="74475" cy="133400"/>
            </a:xfrm>
            <a:custGeom>
              <a:avLst/>
              <a:gdLst/>
              <a:ahLst/>
              <a:cxnLst/>
              <a:rect l="l" t="t" r="r" b="b"/>
              <a:pathLst>
                <a:path w="2979" h="5336" extrusionOk="0">
                  <a:moveTo>
                    <a:pt x="2926" y="1"/>
                  </a:moveTo>
                  <a:cubicBezTo>
                    <a:pt x="2917" y="1"/>
                    <a:pt x="2908" y="3"/>
                    <a:pt x="2899" y="9"/>
                  </a:cubicBezTo>
                  <a:cubicBezTo>
                    <a:pt x="1544" y="1238"/>
                    <a:pt x="1" y="3434"/>
                    <a:pt x="904" y="5317"/>
                  </a:cubicBezTo>
                  <a:cubicBezTo>
                    <a:pt x="913" y="5330"/>
                    <a:pt x="926" y="5335"/>
                    <a:pt x="939" y="5335"/>
                  </a:cubicBezTo>
                  <a:cubicBezTo>
                    <a:pt x="964" y="5335"/>
                    <a:pt x="988" y="5316"/>
                    <a:pt x="979" y="5292"/>
                  </a:cubicBezTo>
                  <a:cubicBezTo>
                    <a:pt x="327" y="3347"/>
                    <a:pt x="1632" y="1376"/>
                    <a:pt x="2950" y="59"/>
                  </a:cubicBezTo>
                  <a:cubicBezTo>
                    <a:pt x="2979" y="30"/>
                    <a:pt x="2955" y="1"/>
                    <a:pt x="2926"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31"/>
            <p:cNvSpPr/>
            <p:nvPr/>
          </p:nvSpPr>
          <p:spPr>
            <a:xfrm>
              <a:off x="3578625" y="2491000"/>
              <a:ext cx="83700" cy="134250"/>
            </a:xfrm>
            <a:custGeom>
              <a:avLst/>
              <a:gdLst/>
              <a:ahLst/>
              <a:cxnLst/>
              <a:rect l="l" t="t" r="r" b="b"/>
              <a:pathLst>
                <a:path w="3348" h="5370" extrusionOk="0">
                  <a:moveTo>
                    <a:pt x="3323" y="0"/>
                  </a:moveTo>
                  <a:cubicBezTo>
                    <a:pt x="3320" y="0"/>
                    <a:pt x="3317" y="1"/>
                    <a:pt x="3313" y="3"/>
                  </a:cubicBezTo>
                  <a:cubicBezTo>
                    <a:pt x="1795" y="1095"/>
                    <a:pt x="0" y="3441"/>
                    <a:pt x="1205" y="5349"/>
                  </a:cubicBezTo>
                  <a:cubicBezTo>
                    <a:pt x="1216" y="5363"/>
                    <a:pt x="1230" y="5370"/>
                    <a:pt x="1244" y="5370"/>
                  </a:cubicBezTo>
                  <a:cubicBezTo>
                    <a:pt x="1278" y="5370"/>
                    <a:pt x="1311" y="5334"/>
                    <a:pt x="1293" y="5299"/>
                  </a:cubicBezTo>
                  <a:cubicBezTo>
                    <a:pt x="402" y="3328"/>
                    <a:pt x="1757" y="1220"/>
                    <a:pt x="3326" y="41"/>
                  </a:cubicBezTo>
                  <a:cubicBezTo>
                    <a:pt x="3347" y="30"/>
                    <a:pt x="3341" y="0"/>
                    <a:pt x="3323" y="0"/>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31"/>
            <p:cNvSpPr/>
            <p:nvPr/>
          </p:nvSpPr>
          <p:spPr>
            <a:xfrm>
              <a:off x="3605600" y="2617150"/>
              <a:ext cx="43625" cy="31900"/>
            </a:xfrm>
            <a:custGeom>
              <a:avLst/>
              <a:gdLst/>
              <a:ahLst/>
              <a:cxnLst/>
              <a:rect l="l" t="t" r="r" b="b"/>
              <a:pathLst>
                <a:path w="1745" h="1276" extrusionOk="0">
                  <a:moveTo>
                    <a:pt x="230" y="0"/>
                  </a:moveTo>
                  <a:cubicBezTo>
                    <a:pt x="121" y="0"/>
                    <a:pt x="0" y="85"/>
                    <a:pt x="0" y="202"/>
                  </a:cubicBezTo>
                  <a:cubicBezTo>
                    <a:pt x="0" y="265"/>
                    <a:pt x="38" y="328"/>
                    <a:pt x="76" y="391"/>
                  </a:cubicBezTo>
                  <a:cubicBezTo>
                    <a:pt x="201" y="579"/>
                    <a:pt x="251" y="867"/>
                    <a:pt x="653" y="1169"/>
                  </a:cubicBezTo>
                  <a:cubicBezTo>
                    <a:pt x="819" y="1241"/>
                    <a:pt x="1001" y="1275"/>
                    <a:pt x="1185" y="1275"/>
                  </a:cubicBezTo>
                  <a:cubicBezTo>
                    <a:pt x="1322" y="1275"/>
                    <a:pt x="1460" y="1256"/>
                    <a:pt x="1594" y="1219"/>
                  </a:cubicBezTo>
                  <a:cubicBezTo>
                    <a:pt x="1669" y="1194"/>
                    <a:pt x="1745" y="1144"/>
                    <a:pt x="1720" y="1068"/>
                  </a:cubicBezTo>
                  <a:cubicBezTo>
                    <a:pt x="1720" y="1043"/>
                    <a:pt x="1695" y="1031"/>
                    <a:pt x="1669" y="1006"/>
                  </a:cubicBezTo>
                  <a:cubicBezTo>
                    <a:pt x="1519" y="905"/>
                    <a:pt x="1335" y="849"/>
                    <a:pt x="1151" y="849"/>
                  </a:cubicBezTo>
                  <a:cubicBezTo>
                    <a:pt x="1059" y="849"/>
                    <a:pt x="967" y="863"/>
                    <a:pt x="879" y="893"/>
                  </a:cubicBezTo>
                  <a:cubicBezTo>
                    <a:pt x="1017" y="692"/>
                    <a:pt x="1155" y="453"/>
                    <a:pt x="1092" y="215"/>
                  </a:cubicBezTo>
                  <a:cubicBezTo>
                    <a:pt x="1080" y="152"/>
                    <a:pt x="1042" y="77"/>
                    <a:pt x="992" y="52"/>
                  </a:cubicBezTo>
                  <a:cubicBezTo>
                    <a:pt x="977" y="47"/>
                    <a:pt x="961" y="44"/>
                    <a:pt x="946" y="44"/>
                  </a:cubicBezTo>
                  <a:cubicBezTo>
                    <a:pt x="850" y="44"/>
                    <a:pt x="763" y="141"/>
                    <a:pt x="741" y="227"/>
                  </a:cubicBezTo>
                  <a:cubicBezTo>
                    <a:pt x="703" y="340"/>
                    <a:pt x="703" y="466"/>
                    <a:pt x="628" y="554"/>
                  </a:cubicBezTo>
                  <a:cubicBezTo>
                    <a:pt x="603" y="441"/>
                    <a:pt x="590" y="315"/>
                    <a:pt x="527" y="202"/>
                  </a:cubicBezTo>
                  <a:cubicBezTo>
                    <a:pt x="477" y="102"/>
                    <a:pt x="377" y="14"/>
                    <a:pt x="251" y="2"/>
                  </a:cubicBezTo>
                  <a:cubicBezTo>
                    <a:pt x="244" y="1"/>
                    <a:pt x="237" y="0"/>
                    <a:pt x="230"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31"/>
            <p:cNvSpPr/>
            <p:nvPr/>
          </p:nvSpPr>
          <p:spPr>
            <a:xfrm>
              <a:off x="3566700" y="2710025"/>
              <a:ext cx="144950" cy="125525"/>
            </a:xfrm>
            <a:custGeom>
              <a:avLst/>
              <a:gdLst/>
              <a:ahLst/>
              <a:cxnLst/>
              <a:rect l="l" t="t" r="r" b="b"/>
              <a:pathLst>
                <a:path w="5798" h="5021" extrusionOk="0">
                  <a:moveTo>
                    <a:pt x="4855" y="0"/>
                  </a:moveTo>
                  <a:cubicBezTo>
                    <a:pt x="2487" y="0"/>
                    <a:pt x="792" y="2857"/>
                    <a:pt x="126" y="4619"/>
                  </a:cubicBezTo>
                  <a:lnTo>
                    <a:pt x="0" y="5021"/>
                  </a:lnTo>
                  <a:cubicBezTo>
                    <a:pt x="553" y="3929"/>
                    <a:pt x="2096" y="2774"/>
                    <a:pt x="3702" y="2134"/>
                  </a:cubicBezTo>
                  <a:cubicBezTo>
                    <a:pt x="4505" y="1808"/>
                    <a:pt x="5459" y="1482"/>
                    <a:pt x="5735" y="654"/>
                  </a:cubicBezTo>
                  <a:cubicBezTo>
                    <a:pt x="5773" y="566"/>
                    <a:pt x="5798" y="465"/>
                    <a:pt x="5773" y="365"/>
                  </a:cubicBezTo>
                  <a:cubicBezTo>
                    <a:pt x="5710" y="152"/>
                    <a:pt x="5472" y="51"/>
                    <a:pt x="5246" y="26"/>
                  </a:cubicBezTo>
                  <a:cubicBezTo>
                    <a:pt x="5113" y="9"/>
                    <a:pt x="4983" y="0"/>
                    <a:pt x="4855"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31"/>
            <p:cNvSpPr/>
            <p:nvPr/>
          </p:nvSpPr>
          <p:spPr>
            <a:xfrm>
              <a:off x="3565025" y="2727850"/>
              <a:ext cx="122075" cy="108925"/>
            </a:xfrm>
            <a:custGeom>
              <a:avLst/>
              <a:gdLst/>
              <a:ahLst/>
              <a:cxnLst/>
              <a:rect l="l" t="t" r="r" b="b"/>
              <a:pathLst>
                <a:path w="4883" h="4357" extrusionOk="0">
                  <a:moveTo>
                    <a:pt x="4858" y="1"/>
                  </a:moveTo>
                  <a:cubicBezTo>
                    <a:pt x="4855" y="1"/>
                    <a:pt x="4852" y="2"/>
                    <a:pt x="4848" y="3"/>
                  </a:cubicBezTo>
                  <a:cubicBezTo>
                    <a:pt x="2715" y="643"/>
                    <a:pt x="820" y="2174"/>
                    <a:pt x="17" y="4295"/>
                  </a:cubicBezTo>
                  <a:cubicBezTo>
                    <a:pt x="0" y="4329"/>
                    <a:pt x="34" y="4356"/>
                    <a:pt x="66" y="4356"/>
                  </a:cubicBezTo>
                  <a:cubicBezTo>
                    <a:pt x="81" y="4356"/>
                    <a:pt x="97" y="4349"/>
                    <a:pt x="105" y="4333"/>
                  </a:cubicBezTo>
                  <a:cubicBezTo>
                    <a:pt x="682" y="3404"/>
                    <a:pt x="1197" y="2501"/>
                    <a:pt x="2012" y="1748"/>
                  </a:cubicBezTo>
                  <a:cubicBezTo>
                    <a:pt x="2841" y="982"/>
                    <a:pt x="3819" y="468"/>
                    <a:pt x="4861" y="41"/>
                  </a:cubicBezTo>
                  <a:cubicBezTo>
                    <a:pt x="4883" y="30"/>
                    <a:pt x="4876" y="1"/>
                    <a:pt x="4858"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1"/>
            <p:cNvSpPr/>
            <p:nvPr/>
          </p:nvSpPr>
          <p:spPr>
            <a:xfrm>
              <a:off x="3565125" y="2782100"/>
              <a:ext cx="148725" cy="148200"/>
            </a:xfrm>
            <a:custGeom>
              <a:avLst/>
              <a:gdLst/>
              <a:ahLst/>
              <a:cxnLst/>
              <a:rect l="l" t="t" r="r" b="b"/>
              <a:pathLst>
                <a:path w="5949" h="5928" extrusionOk="0">
                  <a:moveTo>
                    <a:pt x="5152" y="0"/>
                  </a:moveTo>
                  <a:cubicBezTo>
                    <a:pt x="2404" y="0"/>
                    <a:pt x="592" y="3544"/>
                    <a:pt x="1" y="5601"/>
                  </a:cubicBezTo>
                  <a:lnTo>
                    <a:pt x="1" y="5927"/>
                  </a:lnTo>
                  <a:cubicBezTo>
                    <a:pt x="515" y="4685"/>
                    <a:pt x="2109" y="3280"/>
                    <a:pt x="3803" y="2439"/>
                  </a:cubicBezTo>
                  <a:cubicBezTo>
                    <a:pt x="4656" y="2025"/>
                    <a:pt x="5660" y="1573"/>
                    <a:pt x="5899" y="657"/>
                  </a:cubicBezTo>
                  <a:cubicBezTo>
                    <a:pt x="5936" y="544"/>
                    <a:pt x="5949" y="431"/>
                    <a:pt x="5911" y="331"/>
                  </a:cubicBezTo>
                  <a:cubicBezTo>
                    <a:pt x="5836" y="105"/>
                    <a:pt x="5560" y="17"/>
                    <a:pt x="5309" y="4"/>
                  </a:cubicBezTo>
                  <a:cubicBezTo>
                    <a:pt x="5256" y="2"/>
                    <a:pt x="5204" y="0"/>
                    <a:pt x="5152"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1"/>
            <p:cNvSpPr/>
            <p:nvPr/>
          </p:nvSpPr>
          <p:spPr>
            <a:xfrm>
              <a:off x="3563775" y="2801950"/>
              <a:ext cx="123725" cy="129575"/>
            </a:xfrm>
            <a:custGeom>
              <a:avLst/>
              <a:gdLst/>
              <a:ahLst/>
              <a:cxnLst/>
              <a:rect l="l" t="t" r="r" b="b"/>
              <a:pathLst>
                <a:path w="4949" h="5183" extrusionOk="0">
                  <a:moveTo>
                    <a:pt x="4911" y="1"/>
                  </a:moveTo>
                  <a:cubicBezTo>
                    <a:pt x="2652" y="904"/>
                    <a:pt x="720" y="2737"/>
                    <a:pt x="17" y="5121"/>
                  </a:cubicBezTo>
                  <a:cubicBezTo>
                    <a:pt x="0" y="5154"/>
                    <a:pt x="34" y="5182"/>
                    <a:pt x="65" y="5182"/>
                  </a:cubicBezTo>
                  <a:cubicBezTo>
                    <a:pt x="81" y="5182"/>
                    <a:pt x="96" y="5175"/>
                    <a:pt x="105" y="5158"/>
                  </a:cubicBezTo>
                  <a:cubicBezTo>
                    <a:pt x="657" y="4067"/>
                    <a:pt x="1159" y="3000"/>
                    <a:pt x="2000" y="2109"/>
                  </a:cubicBezTo>
                  <a:cubicBezTo>
                    <a:pt x="2840" y="1218"/>
                    <a:pt x="3857" y="578"/>
                    <a:pt x="4936" y="39"/>
                  </a:cubicBezTo>
                  <a:cubicBezTo>
                    <a:pt x="4949" y="26"/>
                    <a:pt x="4936" y="1"/>
                    <a:pt x="4911"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31"/>
            <p:cNvSpPr/>
            <p:nvPr/>
          </p:nvSpPr>
          <p:spPr>
            <a:xfrm>
              <a:off x="3561675" y="2865525"/>
              <a:ext cx="180100" cy="179275"/>
            </a:xfrm>
            <a:custGeom>
              <a:avLst/>
              <a:gdLst/>
              <a:ahLst/>
              <a:cxnLst/>
              <a:rect l="l" t="t" r="r" b="b"/>
              <a:pathLst>
                <a:path w="7204" h="7171" extrusionOk="0">
                  <a:moveTo>
                    <a:pt x="6253" y="1"/>
                  </a:moveTo>
                  <a:cubicBezTo>
                    <a:pt x="2919" y="1"/>
                    <a:pt x="728" y="4292"/>
                    <a:pt x="1" y="6769"/>
                  </a:cubicBezTo>
                  <a:lnTo>
                    <a:pt x="13" y="7171"/>
                  </a:lnTo>
                  <a:cubicBezTo>
                    <a:pt x="628" y="5677"/>
                    <a:pt x="2561" y="3971"/>
                    <a:pt x="4606" y="2954"/>
                  </a:cubicBezTo>
                  <a:cubicBezTo>
                    <a:pt x="5648" y="2452"/>
                    <a:pt x="6865" y="1913"/>
                    <a:pt x="7153" y="796"/>
                  </a:cubicBezTo>
                  <a:cubicBezTo>
                    <a:pt x="7191" y="670"/>
                    <a:pt x="7204" y="532"/>
                    <a:pt x="7166" y="407"/>
                  </a:cubicBezTo>
                  <a:cubicBezTo>
                    <a:pt x="7066" y="131"/>
                    <a:pt x="6727" y="30"/>
                    <a:pt x="6438" y="5"/>
                  </a:cubicBezTo>
                  <a:cubicBezTo>
                    <a:pt x="6376" y="2"/>
                    <a:pt x="6314" y="1"/>
                    <a:pt x="6253"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31"/>
            <p:cNvSpPr/>
            <p:nvPr/>
          </p:nvSpPr>
          <p:spPr>
            <a:xfrm>
              <a:off x="3560525" y="2889750"/>
              <a:ext cx="149200" cy="156275"/>
            </a:xfrm>
            <a:custGeom>
              <a:avLst/>
              <a:gdLst/>
              <a:ahLst/>
              <a:cxnLst/>
              <a:rect l="l" t="t" r="r" b="b"/>
              <a:pathLst>
                <a:path w="5968" h="6251" extrusionOk="0">
                  <a:moveTo>
                    <a:pt x="5950" y="0"/>
                  </a:moveTo>
                  <a:cubicBezTo>
                    <a:pt x="5948" y="0"/>
                    <a:pt x="5946" y="1"/>
                    <a:pt x="5945" y="3"/>
                  </a:cubicBezTo>
                  <a:cubicBezTo>
                    <a:pt x="3196" y="1107"/>
                    <a:pt x="900" y="3315"/>
                    <a:pt x="9" y="6189"/>
                  </a:cubicBezTo>
                  <a:cubicBezTo>
                    <a:pt x="1" y="6223"/>
                    <a:pt x="31" y="6250"/>
                    <a:pt x="60" y="6250"/>
                  </a:cubicBezTo>
                  <a:cubicBezTo>
                    <a:pt x="74" y="6250"/>
                    <a:pt x="88" y="6243"/>
                    <a:pt x="97" y="6227"/>
                  </a:cubicBezTo>
                  <a:cubicBezTo>
                    <a:pt x="749" y="4897"/>
                    <a:pt x="1377" y="3617"/>
                    <a:pt x="2406" y="2537"/>
                  </a:cubicBezTo>
                  <a:cubicBezTo>
                    <a:pt x="3410" y="1458"/>
                    <a:pt x="4639" y="680"/>
                    <a:pt x="5957" y="40"/>
                  </a:cubicBezTo>
                  <a:cubicBezTo>
                    <a:pt x="5968" y="29"/>
                    <a:pt x="5960" y="0"/>
                    <a:pt x="5950"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31"/>
            <p:cNvSpPr/>
            <p:nvPr/>
          </p:nvSpPr>
          <p:spPr>
            <a:xfrm>
              <a:off x="3468200" y="2674900"/>
              <a:ext cx="99475" cy="172250"/>
            </a:xfrm>
            <a:custGeom>
              <a:avLst/>
              <a:gdLst/>
              <a:ahLst/>
              <a:cxnLst/>
              <a:rect l="l" t="t" r="r" b="b"/>
              <a:pathLst>
                <a:path w="3979" h="6890" extrusionOk="0">
                  <a:moveTo>
                    <a:pt x="456" y="0"/>
                  </a:moveTo>
                  <a:cubicBezTo>
                    <a:pt x="299" y="0"/>
                    <a:pt x="152" y="44"/>
                    <a:pt x="75" y="164"/>
                  </a:cubicBezTo>
                  <a:cubicBezTo>
                    <a:pt x="13" y="252"/>
                    <a:pt x="0" y="352"/>
                    <a:pt x="0" y="452"/>
                  </a:cubicBezTo>
                  <a:cubicBezTo>
                    <a:pt x="13" y="1331"/>
                    <a:pt x="791" y="1946"/>
                    <a:pt x="1456" y="2510"/>
                  </a:cubicBezTo>
                  <a:cubicBezTo>
                    <a:pt x="2761" y="3640"/>
                    <a:pt x="3639" y="5334"/>
                    <a:pt x="3965" y="6890"/>
                  </a:cubicBezTo>
                  <a:lnTo>
                    <a:pt x="3978" y="6589"/>
                  </a:lnTo>
                  <a:cubicBezTo>
                    <a:pt x="3953" y="4481"/>
                    <a:pt x="3213" y="540"/>
                    <a:pt x="678" y="26"/>
                  </a:cubicBezTo>
                  <a:cubicBezTo>
                    <a:pt x="606" y="10"/>
                    <a:pt x="530" y="0"/>
                    <a:pt x="456"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31"/>
            <p:cNvSpPr/>
            <p:nvPr/>
          </p:nvSpPr>
          <p:spPr>
            <a:xfrm>
              <a:off x="3489925" y="2698375"/>
              <a:ext cx="78675" cy="149900"/>
            </a:xfrm>
            <a:custGeom>
              <a:avLst/>
              <a:gdLst/>
              <a:ahLst/>
              <a:cxnLst/>
              <a:rect l="l" t="t" r="r" b="b"/>
              <a:pathLst>
                <a:path w="3147" h="5996" extrusionOk="0">
                  <a:moveTo>
                    <a:pt x="29" y="0"/>
                  </a:moveTo>
                  <a:cubicBezTo>
                    <a:pt x="16" y="0"/>
                    <a:pt x="0" y="30"/>
                    <a:pt x="22" y="40"/>
                  </a:cubicBezTo>
                  <a:cubicBezTo>
                    <a:pt x="875" y="793"/>
                    <a:pt x="1591" y="1659"/>
                    <a:pt x="2093" y="2688"/>
                  </a:cubicBezTo>
                  <a:cubicBezTo>
                    <a:pt x="2607" y="3730"/>
                    <a:pt x="2795" y="4834"/>
                    <a:pt x="3046" y="5963"/>
                  </a:cubicBezTo>
                  <a:cubicBezTo>
                    <a:pt x="3052" y="5985"/>
                    <a:pt x="3072" y="5995"/>
                    <a:pt x="3092" y="5995"/>
                  </a:cubicBezTo>
                  <a:cubicBezTo>
                    <a:pt x="3119" y="5995"/>
                    <a:pt x="3147" y="5979"/>
                    <a:pt x="3147" y="5951"/>
                  </a:cubicBezTo>
                  <a:cubicBezTo>
                    <a:pt x="3071" y="3654"/>
                    <a:pt x="1892" y="1358"/>
                    <a:pt x="35" y="3"/>
                  </a:cubicBezTo>
                  <a:cubicBezTo>
                    <a:pt x="33" y="1"/>
                    <a:pt x="31" y="0"/>
                    <a:pt x="29"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31"/>
            <p:cNvSpPr/>
            <p:nvPr/>
          </p:nvSpPr>
          <p:spPr>
            <a:xfrm>
              <a:off x="3502075" y="2613125"/>
              <a:ext cx="77825" cy="146200"/>
            </a:xfrm>
            <a:custGeom>
              <a:avLst/>
              <a:gdLst/>
              <a:ahLst/>
              <a:cxnLst/>
              <a:rect l="l" t="t" r="r" b="b"/>
              <a:pathLst>
                <a:path w="3113" h="5848" extrusionOk="0">
                  <a:moveTo>
                    <a:pt x="408" y="0"/>
                  </a:moveTo>
                  <a:cubicBezTo>
                    <a:pt x="289" y="0"/>
                    <a:pt x="176" y="30"/>
                    <a:pt x="113" y="125"/>
                  </a:cubicBezTo>
                  <a:cubicBezTo>
                    <a:pt x="63" y="188"/>
                    <a:pt x="51" y="276"/>
                    <a:pt x="38" y="363"/>
                  </a:cubicBezTo>
                  <a:cubicBezTo>
                    <a:pt x="0" y="1079"/>
                    <a:pt x="665" y="1593"/>
                    <a:pt x="1142" y="2120"/>
                  </a:cubicBezTo>
                  <a:cubicBezTo>
                    <a:pt x="2171" y="3300"/>
                    <a:pt x="2711" y="4643"/>
                    <a:pt x="3012" y="5847"/>
                  </a:cubicBezTo>
                  <a:lnTo>
                    <a:pt x="3050" y="5609"/>
                  </a:lnTo>
                  <a:cubicBezTo>
                    <a:pt x="3112" y="3865"/>
                    <a:pt x="2686" y="577"/>
                    <a:pt x="615" y="25"/>
                  </a:cubicBezTo>
                  <a:cubicBezTo>
                    <a:pt x="550" y="11"/>
                    <a:pt x="478" y="0"/>
                    <a:pt x="408"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31"/>
            <p:cNvSpPr/>
            <p:nvPr/>
          </p:nvSpPr>
          <p:spPr>
            <a:xfrm>
              <a:off x="3520325" y="2633100"/>
              <a:ext cx="60200" cy="127450"/>
            </a:xfrm>
            <a:custGeom>
              <a:avLst/>
              <a:gdLst/>
              <a:ahLst/>
              <a:cxnLst/>
              <a:rect l="l" t="t" r="r" b="b"/>
              <a:pathLst>
                <a:path w="2408" h="5098" extrusionOk="0">
                  <a:moveTo>
                    <a:pt x="28" y="0"/>
                  </a:moveTo>
                  <a:cubicBezTo>
                    <a:pt x="15" y="0"/>
                    <a:pt x="1" y="19"/>
                    <a:pt x="11" y="29"/>
                  </a:cubicBezTo>
                  <a:cubicBezTo>
                    <a:pt x="713" y="744"/>
                    <a:pt x="1278" y="1522"/>
                    <a:pt x="1642" y="2438"/>
                  </a:cubicBezTo>
                  <a:cubicBezTo>
                    <a:pt x="1981" y="3291"/>
                    <a:pt x="2081" y="4170"/>
                    <a:pt x="2244" y="5061"/>
                  </a:cubicBezTo>
                  <a:cubicBezTo>
                    <a:pt x="2250" y="5087"/>
                    <a:pt x="2266" y="5098"/>
                    <a:pt x="2283" y="5098"/>
                  </a:cubicBezTo>
                  <a:cubicBezTo>
                    <a:pt x="2307" y="5098"/>
                    <a:pt x="2332" y="5077"/>
                    <a:pt x="2332" y="5048"/>
                  </a:cubicBezTo>
                  <a:cubicBezTo>
                    <a:pt x="2408" y="3166"/>
                    <a:pt x="1504" y="1183"/>
                    <a:pt x="36" y="4"/>
                  </a:cubicBezTo>
                  <a:cubicBezTo>
                    <a:pt x="33" y="1"/>
                    <a:pt x="31" y="0"/>
                    <a:pt x="28"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31"/>
            <p:cNvSpPr/>
            <p:nvPr/>
          </p:nvSpPr>
          <p:spPr>
            <a:xfrm>
              <a:off x="3582700" y="2658550"/>
              <a:ext cx="107625" cy="81625"/>
            </a:xfrm>
            <a:custGeom>
              <a:avLst/>
              <a:gdLst/>
              <a:ahLst/>
              <a:cxnLst/>
              <a:rect l="l" t="t" r="r" b="b"/>
              <a:pathLst>
                <a:path w="4305" h="3265" extrusionOk="0">
                  <a:moveTo>
                    <a:pt x="3549" y="1"/>
                  </a:moveTo>
                  <a:cubicBezTo>
                    <a:pt x="2022" y="1"/>
                    <a:pt x="650" y="1917"/>
                    <a:pt x="76" y="3077"/>
                  </a:cubicBezTo>
                  <a:lnTo>
                    <a:pt x="0" y="3265"/>
                  </a:lnTo>
                  <a:cubicBezTo>
                    <a:pt x="691" y="2512"/>
                    <a:pt x="1594" y="1771"/>
                    <a:pt x="2786" y="1345"/>
                  </a:cubicBezTo>
                  <a:cubicBezTo>
                    <a:pt x="3326" y="1144"/>
                    <a:pt x="4003" y="1031"/>
                    <a:pt x="4254" y="504"/>
                  </a:cubicBezTo>
                  <a:cubicBezTo>
                    <a:pt x="4280" y="454"/>
                    <a:pt x="4305" y="379"/>
                    <a:pt x="4292" y="316"/>
                  </a:cubicBezTo>
                  <a:cubicBezTo>
                    <a:pt x="4280" y="165"/>
                    <a:pt x="4116" y="90"/>
                    <a:pt x="3978" y="52"/>
                  </a:cubicBezTo>
                  <a:cubicBezTo>
                    <a:pt x="3834" y="17"/>
                    <a:pt x="3691" y="1"/>
                    <a:pt x="3549"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31"/>
            <p:cNvSpPr/>
            <p:nvPr/>
          </p:nvSpPr>
          <p:spPr>
            <a:xfrm>
              <a:off x="3581300" y="2672025"/>
              <a:ext cx="91375" cy="69250"/>
            </a:xfrm>
            <a:custGeom>
              <a:avLst/>
              <a:gdLst/>
              <a:ahLst/>
              <a:cxnLst/>
              <a:rect l="l" t="t" r="r" b="b"/>
              <a:pathLst>
                <a:path w="3655" h="2770" extrusionOk="0">
                  <a:moveTo>
                    <a:pt x="3630" y="0"/>
                  </a:moveTo>
                  <a:cubicBezTo>
                    <a:pt x="3627" y="0"/>
                    <a:pt x="3624" y="1"/>
                    <a:pt x="3620" y="3"/>
                  </a:cubicBezTo>
                  <a:cubicBezTo>
                    <a:pt x="2127" y="254"/>
                    <a:pt x="671" y="1308"/>
                    <a:pt x="19" y="2701"/>
                  </a:cubicBezTo>
                  <a:cubicBezTo>
                    <a:pt x="0" y="2728"/>
                    <a:pt x="29" y="2770"/>
                    <a:pt x="61" y="2770"/>
                  </a:cubicBezTo>
                  <a:cubicBezTo>
                    <a:pt x="72" y="2770"/>
                    <a:pt x="84" y="2764"/>
                    <a:pt x="94" y="2751"/>
                  </a:cubicBezTo>
                  <a:cubicBezTo>
                    <a:pt x="558" y="2199"/>
                    <a:pt x="960" y="1609"/>
                    <a:pt x="1525" y="1145"/>
                  </a:cubicBezTo>
                  <a:cubicBezTo>
                    <a:pt x="2152" y="618"/>
                    <a:pt x="2855" y="279"/>
                    <a:pt x="3633" y="40"/>
                  </a:cubicBezTo>
                  <a:cubicBezTo>
                    <a:pt x="3654" y="30"/>
                    <a:pt x="3648" y="0"/>
                    <a:pt x="3630"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31"/>
            <p:cNvSpPr/>
            <p:nvPr/>
          </p:nvSpPr>
          <p:spPr>
            <a:xfrm>
              <a:off x="3426150" y="2770775"/>
              <a:ext cx="138700" cy="181800"/>
            </a:xfrm>
            <a:custGeom>
              <a:avLst/>
              <a:gdLst/>
              <a:ahLst/>
              <a:cxnLst/>
              <a:rect l="l" t="t" r="r" b="b"/>
              <a:pathLst>
                <a:path w="5548" h="7272" extrusionOk="0">
                  <a:moveTo>
                    <a:pt x="600" y="0"/>
                  </a:moveTo>
                  <a:cubicBezTo>
                    <a:pt x="377" y="0"/>
                    <a:pt x="148" y="74"/>
                    <a:pt x="51" y="269"/>
                  </a:cubicBezTo>
                  <a:cubicBezTo>
                    <a:pt x="0" y="369"/>
                    <a:pt x="0" y="495"/>
                    <a:pt x="26" y="608"/>
                  </a:cubicBezTo>
                  <a:cubicBezTo>
                    <a:pt x="164" y="1587"/>
                    <a:pt x="1155" y="2176"/>
                    <a:pt x="1996" y="2716"/>
                  </a:cubicBezTo>
                  <a:cubicBezTo>
                    <a:pt x="3652" y="3783"/>
                    <a:pt x="4920" y="5565"/>
                    <a:pt x="5547" y="7271"/>
                  </a:cubicBezTo>
                  <a:lnTo>
                    <a:pt x="5522" y="6932"/>
                  </a:lnTo>
                  <a:cubicBezTo>
                    <a:pt x="5146" y="4536"/>
                    <a:pt x="3677" y="181"/>
                    <a:pt x="703" y="6"/>
                  </a:cubicBezTo>
                  <a:cubicBezTo>
                    <a:pt x="669" y="2"/>
                    <a:pt x="635" y="0"/>
                    <a:pt x="600"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31"/>
            <p:cNvSpPr/>
            <p:nvPr/>
          </p:nvSpPr>
          <p:spPr>
            <a:xfrm>
              <a:off x="3453500" y="2796225"/>
              <a:ext cx="112775" cy="157575"/>
            </a:xfrm>
            <a:custGeom>
              <a:avLst/>
              <a:gdLst/>
              <a:ahLst/>
              <a:cxnLst/>
              <a:rect l="l" t="t" r="r" b="b"/>
              <a:pathLst>
                <a:path w="4511" h="6303" extrusionOk="0">
                  <a:moveTo>
                    <a:pt x="23" y="1"/>
                  </a:moveTo>
                  <a:cubicBezTo>
                    <a:pt x="7" y="1"/>
                    <a:pt x="1" y="21"/>
                    <a:pt x="11" y="42"/>
                  </a:cubicBezTo>
                  <a:cubicBezTo>
                    <a:pt x="1128" y="757"/>
                    <a:pt x="2094" y="1648"/>
                    <a:pt x="2834" y="2752"/>
                  </a:cubicBezTo>
                  <a:cubicBezTo>
                    <a:pt x="3562" y="3844"/>
                    <a:pt x="3964" y="5049"/>
                    <a:pt x="4403" y="6266"/>
                  </a:cubicBezTo>
                  <a:cubicBezTo>
                    <a:pt x="4413" y="6291"/>
                    <a:pt x="4433" y="6302"/>
                    <a:pt x="4453" y="6302"/>
                  </a:cubicBezTo>
                  <a:cubicBezTo>
                    <a:pt x="4483" y="6302"/>
                    <a:pt x="4511" y="6278"/>
                    <a:pt x="4503" y="6241"/>
                  </a:cubicBezTo>
                  <a:cubicBezTo>
                    <a:pt x="4026" y="3656"/>
                    <a:pt x="2345" y="1246"/>
                    <a:pt x="36" y="4"/>
                  </a:cubicBezTo>
                  <a:cubicBezTo>
                    <a:pt x="31" y="2"/>
                    <a:pt x="27" y="1"/>
                    <a:pt x="23"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31"/>
            <p:cNvSpPr/>
            <p:nvPr/>
          </p:nvSpPr>
          <p:spPr>
            <a:xfrm>
              <a:off x="3380650" y="2857475"/>
              <a:ext cx="195800" cy="184825"/>
            </a:xfrm>
            <a:custGeom>
              <a:avLst/>
              <a:gdLst/>
              <a:ahLst/>
              <a:cxnLst/>
              <a:rect l="l" t="t" r="r" b="b"/>
              <a:pathLst>
                <a:path w="7832" h="7393" extrusionOk="0">
                  <a:moveTo>
                    <a:pt x="1168" y="1"/>
                  </a:moveTo>
                  <a:cubicBezTo>
                    <a:pt x="1028" y="1"/>
                    <a:pt x="885" y="9"/>
                    <a:pt x="741" y="26"/>
                  </a:cubicBezTo>
                  <a:cubicBezTo>
                    <a:pt x="440" y="51"/>
                    <a:pt x="101" y="177"/>
                    <a:pt x="26" y="465"/>
                  </a:cubicBezTo>
                  <a:cubicBezTo>
                    <a:pt x="1" y="591"/>
                    <a:pt x="26" y="729"/>
                    <a:pt x="64" y="854"/>
                  </a:cubicBezTo>
                  <a:cubicBezTo>
                    <a:pt x="440" y="1959"/>
                    <a:pt x="1708" y="2435"/>
                    <a:pt x="2774" y="2875"/>
                  </a:cubicBezTo>
                  <a:cubicBezTo>
                    <a:pt x="4920" y="3766"/>
                    <a:pt x="6752" y="5548"/>
                    <a:pt x="7831" y="7392"/>
                  </a:cubicBezTo>
                  <a:lnTo>
                    <a:pt x="7718" y="7003"/>
                  </a:lnTo>
                  <a:cubicBezTo>
                    <a:pt x="6840" y="4441"/>
                    <a:pt x="4418" y="1"/>
                    <a:pt x="1168"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31"/>
            <p:cNvSpPr/>
            <p:nvPr/>
          </p:nvSpPr>
          <p:spPr>
            <a:xfrm>
              <a:off x="3415475" y="2885100"/>
              <a:ext cx="162325" cy="158275"/>
            </a:xfrm>
            <a:custGeom>
              <a:avLst/>
              <a:gdLst/>
              <a:ahLst/>
              <a:cxnLst/>
              <a:rect l="l" t="t" r="r" b="b"/>
              <a:pathLst>
                <a:path w="6493" h="6331" extrusionOk="0">
                  <a:moveTo>
                    <a:pt x="38" y="0"/>
                  </a:moveTo>
                  <a:cubicBezTo>
                    <a:pt x="13" y="0"/>
                    <a:pt x="1" y="38"/>
                    <a:pt x="26" y="38"/>
                  </a:cubicBezTo>
                  <a:cubicBezTo>
                    <a:pt x="1456" y="628"/>
                    <a:pt x="2762" y="1456"/>
                    <a:pt x="3841" y="2573"/>
                  </a:cubicBezTo>
                  <a:cubicBezTo>
                    <a:pt x="4920" y="3677"/>
                    <a:pt x="5635" y="4982"/>
                    <a:pt x="6388" y="6312"/>
                  </a:cubicBezTo>
                  <a:cubicBezTo>
                    <a:pt x="6397" y="6325"/>
                    <a:pt x="6412" y="6330"/>
                    <a:pt x="6428" y="6330"/>
                  </a:cubicBezTo>
                  <a:cubicBezTo>
                    <a:pt x="6459" y="6330"/>
                    <a:pt x="6493" y="6308"/>
                    <a:pt x="6476" y="6275"/>
                  </a:cubicBezTo>
                  <a:cubicBezTo>
                    <a:pt x="5372" y="3388"/>
                    <a:pt x="2962" y="979"/>
                    <a:pt x="38"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31"/>
            <p:cNvSpPr/>
            <p:nvPr/>
          </p:nvSpPr>
          <p:spPr>
            <a:xfrm>
              <a:off x="3565950" y="3120625"/>
              <a:ext cx="658950" cy="62400"/>
            </a:xfrm>
            <a:custGeom>
              <a:avLst/>
              <a:gdLst/>
              <a:ahLst/>
              <a:cxnLst/>
              <a:rect l="l" t="t" r="r" b="b"/>
              <a:pathLst>
                <a:path w="26358" h="2496" extrusionOk="0">
                  <a:moveTo>
                    <a:pt x="97" y="0"/>
                  </a:moveTo>
                  <a:cubicBezTo>
                    <a:pt x="25" y="0"/>
                    <a:pt x="0" y="117"/>
                    <a:pt x="81" y="129"/>
                  </a:cubicBezTo>
                  <a:cubicBezTo>
                    <a:pt x="6108" y="1406"/>
                    <a:pt x="12342" y="2496"/>
                    <a:pt x="18539" y="2496"/>
                  </a:cubicBezTo>
                  <a:cubicBezTo>
                    <a:pt x="19348" y="2496"/>
                    <a:pt x="20155" y="2477"/>
                    <a:pt x="20962" y="2438"/>
                  </a:cubicBezTo>
                  <a:cubicBezTo>
                    <a:pt x="22744" y="2350"/>
                    <a:pt x="24588" y="2200"/>
                    <a:pt x="26308" y="1698"/>
                  </a:cubicBezTo>
                  <a:cubicBezTo>
                    <a:pt x="26358" y="1685"/>
                    <a:pt x="26333" y="1610"/>
                    <a:pt x="26283" y="1610"/>
                  </a:cubicBezTo>
                  <a:cubicBezTo>
                    <a:pt x="24676" y="1886"/>
                    <a:pt x="23083" y="2124"/>
                    <a:pt x="21464" y="2212"/>
                  </a:cubicBezTo>
                  <a:cubicBezTo>
                    <a:pt x="20627" y="2261"/>
                    <a:pt x="19787" y="2283"/>
                    <a:pt x="18948" y="2283"/>
                  </a:cubicBezTo>
                  <a:cubicBezTo>
                    <a:pt x="18052" y="2283"/>
                    <a:pt x="17157" y="2257"/>
                    <a:pt x="16269" y="2212"/>
                  </a:cubicBezTo>
                  <a:cubicBezTo>
                    <a:pt x="12680" y="2036"/>
                    <a:pt x="9103" y="1560"/>
                    <a:pt x="5564" y="970"/>
                  </a:cubicBezTo>
                  <a:cubicBezTo>
                    <a:pt x="3745" y="669"/>
                    <a:pt x="1925" y="330"/>
                    <a:pt x="118" y="3"/>
                  </a:cubicBezTo>
                  <a:cubicBezTo>
                    <a:pt x="111" y="1"/>
                    <a:pt x="104" y="0"/>
                    <a:pt x="97"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31"/>
            <p:cNvSpPr/>
            <p:nvPr/>
          </p:nvSpPr>
          <p:spPr>
            <a:xfrm>
              <a:off x="3875700" y="3042150"/>
              <a:ext cx="266700" cy="130025"/>
            </a:xfrm>
            <a:custGeom>
              <a:avLst/>
              <a:gdLst/>
              <a:ahLst/>
              <a:cxnLst/>
              <a:rect l="l" t="t" r="r" b="b"/>
              <a:pathLst>
                <a:path w="10668" h="5201" extrusionOk="0">
                  <a:moveTo>
                    <a:pt x="9926" y="1"/>
                  </a:moveTo>
                  <a:cubicBezTo>
                    <a:pt x="9885" y="1"/>
                    <a:pt x="9843" y="2"/>
                    <a:pt x="9802" y="5"/>
                  </a:cubicBezTo>
                  <a:cubicBezTo>
                    <a:pt x="8321" y="106"/>
                    <a:pt x="7342" y="1059"/>
                    <a:pt x="6439" y="1862"/>
                  </a:cubicBezTo>
                  <a:cubicBezTo>
                    <a:pt x="4657" y="3469"/>
                    <a:pt x="2046" y="4874"/>
                    <a:pt x="1" y="5200"/>
                  </a:cubicBezTo>
                  <a:lnTo>
                    <a:pt x="729" y="5163"/>
                  </a:lnTo>
                  <a:cubicBezTo>
                    <a:pt x="4104" y="4862"/>
                    <a:pt x="10002" y="3644"/>
                    <a:pt x="10617" y="721"/>
                  </a:cubicBezTo>
                  <a:cubicBezTo>
                    <a:pt x="10668" y="470"/>
                    <a:pt x="10630" y="168"/>
                    <a:pt x="10304" y="55"/>
                  </a:cubicBezTo>
                  <a:cubicBezTo>
                    <a:pt x="10189" y="17"/>
                    <a:pt x="10059" y="1"/>
                    <a:pt x="992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31"/>
            <p:cNvSpPr/>
            <p:nvPr/>
          </p:nvSpPr>
          <p:spPr>
            <a:xfrm>
              <a:off x="3873600" y="3067600"/>
              <a:ext cx="234175" cy="105850"/>
            </a:xfrm>
            <a:custGeom>
              <a:avLst/>
              <a:gdLst/>
              <a:ahLst/>
              <a:cxnLst/>
              <a:rect l="l" t="t" r="r" b="b"/>
              <a:pathLst>
                <a:path w="9367" h="4234" extrusionOk="0">
                  <a:moveTo>
                    <a:pt x="9323" y="0"/>
                  </a:moveTo>
                  <a:cubicBezTo>
                    <a:pt x="9318" y="0"/>
                    <a:pt x="9313" y="1"/>
                    <a:pt x="9308" y="4"/>
                  </a:cubicBezTo>
                  <a:cubicBezTo>
                    <a:pt x="8116" y="1095"/>
                    <a:pt x="6786" y="1999"/>
                    <a:pt x="5305" y="2652"/>
                  </a:cubicBezTo>
                  <a:cubicBezTo>
                    <a:pt x="3611" y="3404"/>
                    <a:pt x="1842" y="3706"/>
                    <a:pt x="60" y="4120"/>
                  </a:cubicBezTo>
                  <a:cubicBezTo>
                    <a:pt x="0" y="4132"/>
                    <a:pt x="9" y="4234"/>
                    <a:pt x="74" y="4234"/>
                  </a:cubicBezTo>
                  <a:cubicBezTo>
                    <a:pt x="77" y="4234"/>
                    <a:pt x="81" y="4233"/>
                    <a:pt x="85" y="4233"/>
                  </a:cubicBezTo>
                  <a:cubicBezTo>
                    <a:pt x="3486" y="4019"/>
                    <a:pt x="6987" y="2513"/>
                    <a:pt x="9346" y="41"/>
                  </a:cubicBezTo>
                  <a:cubicBezTo>
                    <a:pt x="9367" y="21"/>
                    <a:pt x="9345" y="0"/>
                    <a:pt x="9323"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31"/>
            <p:cNvSpPr/>
            <p:nvPr/>
          </p:nvSpPr>
          <p:spPr>
            <a:xfrm>
              <a:off x="3719175" y="3020625"/>
              <a:ext cx="306525" cy="130525"/>
            </a:xfrm>
            <a:custGeom>
              <a:avLst/>
              <a:gdLst/>
              <a:ahLst/>
              <a:cxnLst/>
              <a:rect l="l" t="t" r="r" b="b"/>
              <a:pathLst>
                <a:path w="12261" h="5221" extrusionOk="0">
                  <a:moveTo>
                    <a:pt x="11369" y="0"/>
                  </a:moveTo>
                  <a:cubicBezTo>
                    <a:pt x="9738" y="25"/>
                    <a:pt x="8546" y="1017"/>
                    <a:pt x="7467" y="1845"/>
                  </a:cubicBezTo>
                  <a:cubicBezTo>
                    <a:pt x="5308" y="3489"/>
                    <a:pt x="2271" y="4882"/>
                    <a:pt x="0" y="5120"/>
                  </a:cubicBezTo>
                  <a:lnTo>
                    <a:pt x="527" y="5221"/>
                  </a:lnTo>
                  <a:cubicBezTo>
                    <a:pt x="4254" y="5095"/>
                    <a:pt x="11106" y="3991"/>
                    <a:pt x="12160" y="816"/>
                  </a:cubicBezTo>
                  <a:cubicBezTo>
                    <a:pt x="12260" y="553"/>
                    <a:pt x="12248" y="226"/>
                    <a:pt x="11909" y="76"/>
                  </a:cubicBezTo>
                  <a:cubicBezTo>
                    <a:pt x="11746" y="13"/>
                    <a:pt x="11558" y="0"/>
                    <a:pt x="1136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31"/>
            <p:cNvSpPr/>
            <p:nvPr/>
          </p:nvSpPr>
          <p:spPr>
            <a:xfrm>
              <a:off x="3716975" y="3047525"/>
              <a:ext cx="268775" cy="102700"/>
            </a:xfrm>
            <a:custGeom>
              <a:avLst/>
              <a:gdLst/>
              <a:ahLst/>
              <a:cxnLst/>
              <a:rect l="l" t="t" r="r" b="b"/>
              <a:pathLst>
                <a:path w="10751" h="4108" extrusionOk="0">
                  <a:moveTo>
                    <a:pt x="10707" y="0"/>
                  </a:moveTo>
                  <a:cubicBezTo>
                    <a:pt x="10702" y="0"/>
                    <a:pt x="10697" y="1"/>
                    <a:pt x="10692" y="4"/>
                  </a:cubicBezTo>
                  <a:cubicBezTo>
                    <a:pt x="9224" y="1146"/>
                    <a:pt x="7617" y="2087"/>
                    <a:pt x="5861" y="2727"/>
                  </a:cubicBezTo>
                  <a:cubicBezTo>
                    <a:pt x="3966" y="3417"/>
                    <a:pt x="2033" y="3643"/>
                    <a:pt x="76" y="3982"/>
                  </a:cubicBezTo>
                  <a:cubicBezTo>
                    <a:pt x="0" y="3994"/>
                    <a:pt x="13" y="4107"/>
                    <a:pt x="88" y="4107"/>
                  </a:cubicBezTo>
                  <a:cubicBezTo>
                    <a:pt x="3903" y="4032"/>
                    <a:pt x="7868" y="2576"/>
                    <a:pt x="10730" y="41"/>
                  </a:cubicBezTo>
                  <a:cubicBezTo>
                    <a:pt x="10750" y="21"/>
                    <a:pt x="10729" y="0"/>
                    <a:pt x="10707"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31"/>
            <p:cNvSpPr/>
            <p:nvPr/>
          </p:nvSpPr>
          <p:spPr>
            <a:xfrm>
              <a:off x="3528725" y="2966975"/>
              <a:ext cx="370850" cy="157825"/>
            </a:xfrm>
            <a:custGeom>
              <a:avLst/>
              <a:gdLst/>
              <a:ahLst/>
              <a:cxnLst/>
              <a:rect l="l" t="t" r="r" b="b"/>
              <a:pathLst>
                <a:path w="14834" h="6313" extrusionOk="0">
                  <a:moveTo>
                    <a:pt x="13767" y="1"/>
                  </a:moveTo>
                  <a:cubicBezTo>
                    <a:pt x="11797" y="38"/>
                    <a:pt x="10354" y="1230"/>
                    <a:pt x="9036" y="2234"/>
                  </a:cubicBezTo>
                  <a:cubicBezTo>
                    <a:pt x="6439" y="4229"/>
                    <a:pt x="2749" y="5911"/>
                    <a:pt x="1" y="6200"/>
                  </a:cubicBezTo>
                  <a:lnTo>
                    <a:pt x="653" y="6313"/>
                  </a:lnTo>
                  <a:cubicBezTo>
                    <a:pt x="5146" y="6162"/>
                    <a:pt x="13453" y="4844"/>
                    <a:pt x="14733" y="1004"/>
                  </a:cubicBezTo>
                  <a:cubicBezTo>
                    <a:pt x="14834" y="678"/>
                    <a:pt x="14834" y="277"/>
                    <a:pt x="14420" y="101"/>
                  </a:cubicBezTo>
                  <a:cubicBezTo>
                    <a:pt x="14231" y="13"/>
                    <a:pt x="13993" y="1"/>
                    <a:pt x="13767"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31"/>
            <p:cNvSpPr/>
            <p:nvPr/>
          </p:nvSpPr>
          <p:spPr>
            <a:xfrm>
              <a:off x="3526850" y="2999825"/>
              <a:ext cx="324625" cy="123725"/>
            </a:xfrm>
            <a:custGeom>
              <a:avLst/>
              <a:gdLst/>
              <a:ahLst/>
              <a:cxnLst/>
              <a:rect l="l" t="t" r="r" b="b"/>
              <a:pathLst>
                <a:path w="12985" h="4949" extrusionOk="0">
                  <a:moveTo>
                    <a:pt x="12941" y="1"/>
                  </a:moveTo>
                  <a:cubicBezTo>
                    <a:pt x="12936" y="1"/>
                    <a:pt x="12931" y="2"/>
                    <a:pt x="12926" y="4"/>
                  </a:cubicBezTo>
                  <a:cubicBezTo>
                    <a:pt x="11144" y="1397"/>
                    <a:pt x="9212" y="2526"/>
                    <a:pt x="7103" y="3305"/>
                  </a:cubicBezTo>
                  <a:cubicBezTo>
                    <a:pt x="4807" y="4145"/>
                    <a:pt x="2448" y="4434"/>
                    <a:pt x="63" y="4823"/>
                  </a:cubicBezTo>
                  <a:cubicBezTo>
                    <a:pt x="1" y="4835"/>
                    <a:pt x="13" y="4948"/>
                    <a:pt x="76" y="4948"/>
                  </a:cubicBezTo>
                  <a:cubicBezTo>
                    <a:pt x="2536" y="4886"/>
                    <a:pt x="5083" y="4308"/>
                    <a:pt x="7367" y="3430"/>
                  </a:cubicBezTo>
                  <a:cubicBezTo>
                    <a:pt x="9412" y="2639"/>
                    <a:pt x="11307" y="1497"/>
                    <a:pt x="12964" y="42"/>
                  </a:cubicBezTo>
                  <a:cubicBezTo>
                    <a:pt x="12984" y="21"/>
                    <a:pt x="12963" y="1"/>
                    <a:pt x="12941" y="1"/>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31"/>
            <p:cNvSpPr/>
            <p:nvPr/>
          </p:nvSpPr>
          <p:spPr>
            <a:xfrm>
              <a:off x="3856900" y="3168375"/>
              <a:ext cx="252875" cy="151975"/>
            </a:xfrm>
            <a:custGeom>
              <a:avLst/>
              <a:gdLst/>
              <a:ahLst/>
              <a:cxnLst/>
              <a:rect l="l" t="t" r="r" b="b"/>
              <a:pathLst>
                <a:path w="10115" h="6079" extrusionOk="0">
                  <a:moveTo>
                    <a:pt x="0" y="1"/>
                  </a:moveTo>
                  <a:lnTo>
                    <a:pt x="0" y="1"/>
                  </a:lnTo>
                  <a:cubicBezTo>
                    <a:pt x="2409" y="766"/>
                    <a:pt x="4794" y="2184"/>
                    <a:pt x="6061" y="3916"/>
                  </a:cubicBezTo>
                  <a:cubicBezTo>
                    <a:pt x="6689" y="4795"/>
                    <a:pt x="7366" y="5824"/>
                    <a:pt x="8797" y="6049"/>
                  </a:cubicBezTo>
                  <a:cubicBezTo>
                    <a:pt x="8891" y="6064"/>
                    <a:pt x="8989" y="6078"/>
                    <a:pt x="9087" y="6078"/>
                  </a:cubicBezTo>
                  <a:cubicBezTo>
                    <a:pt x="9159" y="6078"/>
                    <a:pt x="9230" y="6071"/>
                    <a:pt x="9299" y="6049"/>
                  </a:cubicBezTo>
                  <a:cubicBezTo>
                    <a:pt x="9650" y="5974"/>
                    <a:pt x="9788" y="5686"/>
                    <a:pt x="9813" y="5435"/>
                  </a:cubicBezTo>
                  <a:cubicBezTo>
                    <a:pt x="10114" y="2486"/>
                    <a:pt x="3966" y="641"/>
                    <a:pt x="502" y="51"/>
                  </a:cubicBezTo>
                  <a:lnTo>
                    <a:pt x="0" y="1"/>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31"/>
            <p:cNvSpPr/>
            <p:nvPr/>
          </p:nvSpPr>
          <p:spPr>
            <a:xfrm>
              <a:off x="3854800" y="3166800"/>
              <a:ext cx="211900" cy="125475"/>
            </a:xfrm>
            <a:custGeom>
              <a:avLst/>
              <a:gdLst/>
              <a:ahLst/>
              <a:cxnLst/>
              <a:rect l="l" t="t" r="r" b="b"/>
              <a:pathLst>
                <a:path w="8476" h="5019" extrusionOk="0">
                  <a:moveTo>
                    <a:pt x="96" y="0"/>
                  </a:moveTo>
                  <a:cubicBezTo>
                    <a:pt x="30" y="0"/>
                    <a:pt x="1" y="90"/>
                    <a:pt x="72" y="114"/>
                  </a:cubicBezTo>
                  <a:cubicBezTo>
                    <a:pt x="1753" y="691"/>
                    <a:pt x="3435" y="1143"/>
                    <a:pt x="4991" y="2009"/>
                  </a:cubicBezTo>
                  <a:cubicBezTo>
                    <a:pt x="6346" y="2749"/>
                    <a:pt x="7526" y="3741"/>
                    <a:pt x="8429" y="5008"/>
                  </a:cubicBezTo>
                  <a:cubicBezTo>
                    <a:pt x="8433" y="5015"/>
                    <a:pt x="8439" y="5019"/>
                    <a:pt x="8445" y="5019"/>
                  </a:cubicBezTo>
                  <a:cubicBezTo>
                    <a:pt x="8459" y="5019"/>
                    <a:pt x="8476" y="5001"/>
                    <a:pt x="8467" y="4983"/>
                  </a:cubicBezTo>
                  <a:cubicBezTo>
                    <a:pt x="7689" y="3678"/>
                    <a:pt x="6534" y="2661"/>
                    <a:pt x="5229" y="1896"/>
                  </a:cubicBezTo>
                  <a:cubicBezTo>
                    <a:pt x="3686" y="992"/>
                    <a:pt x="1866" y="290"/>
                    <a:pt x="109" y="1"/>
                  </a:cubicBezTo>
                  <a:cubicBezTo>
                    <a:pt x="105" y="0"/>
                    <a:pt x="100" y="0"/>
                    <a:pt x="96"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31"/>
            <p:cNvSpPr/>
            <p:nvPr/>
          </p:nvSpPr>
          <p:spPr>
            <a:xfrm>
              <a:off x="4006225" y="3180000"/>
              <a:ext cx="213350" cy="118600"/>
            </a:xfrm>
            <a:custGeom>
              <a:avLst/>
              <a:gdLst/>
              <a:ahLst/>
              <a:cxnLst/>
              <a:rect l="l" t="t" r="r" b="b"/>
              <a:pathLst>
                <a:path w="8534" h="4744" extrusionOk="0">
                  <a:moveTo>
                    <a:pt x="0" y="0"/>
                  </a:moveTo>
                  <a:cubicBezTo>
                    <a:pt x="1845" y="653"/>
                    <a:pt x="3815" y="1606"/>
                    <a:pt x="5271" y="3050"/>
                  </a:cubicBezTo>
                  <a:cubicBezTo>
                    <a:pt x="5948" y="3715"/>
                    <a:pt x="6488" y="4581"/>
                    <a:pt x="7680" y="4731"/>
                  </a:cubicBezTo>
                  <a:cubicBezTo>
                    <a:pt x="7749" y="4737"/>
                    <a:pt x="7821" y="4744"/>
                    <a:pt x="7894" y="4744"/>
                  </a:cubicBezTo>
                  <a:cubicBezTo>
                    <a:pt x="7966" y="4744"/>
                    <a:pt x="8038" y="4737"/>
                    <a:pt x="8107" y="4719"/>
                  </a:cubicBezTo>
                  <a:cubicBezTo>
                    <a:pt x="8396" y="4631"/>
                    <a:pt x="8483" y="4392"/>
                    <a:pt x="8496" y="4192"/>
                  </a:cubicBezTo>
                  <a:cubicBezTo>
                    <a:pt x="8534" y="1744"/>
                    <a:pt x="3313" y="414"/>
                    <a:pt x="414" y="38"/>
                  </a:cubicBezTo>
                  <a:lnTo>
                    <a:pt x="0" y="0"/>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31"/>
            <p:cNvSpPr/>
            <p:nvPr/>
          </p:nvSpPr>
          <p:spPr>
            <a:xfrm>
              <a:off x="4004025" y="3178425"/>
              <a:ext cx="184425" cy="97675"/>
            </a:xfrm>
            <a:custGeom>
              <a:avLst/>
              <a:gdLst/>
              <a:ahLst/>
              <a:cxnLst/>
              <a:rect l="l" t="t" r="r" b="b"/>
              <a:pathLst>
                <a:path w="7377" h="3907" extrusionOk="0">
                  <a:moveTo>
                    <a:pt x="88" y="0"/>
                  </a:moveTo>
                  <a:cubicBezTo>
                    <a:pt x="13" y="0"/>
                    <a:pt x="0" y="101"/>
                    <a:pt x="63" y="126"/>
                  </a:cubicBezTo>
                  <a:cubicBezTo>
                    <a:pt x="1506" y="578"/>
                    <a:pt x="2949" y="879"/>
                    <a:pt x="4317" y="1557"/>
                  </a:cubicBezTo>
                  <a:cubicBezTo>
                    <a:pt x="5472" y="2134"/>
                    <a:pt x="6488" y="2912"/>
                    <a:pt x="7329" y="3903"/>
                  </a:cubicBezTo>
                  <a:cubicBezTo>
                    <a:pt x="7331" y="3905"/>
                    <a:pt x="7334" y="3906"/>
                    <a:pt x="7338" y="3906"/>
                  </a:cubicBezTo>
                  <a:cubicBezTo>
                    <a:pt x="7354" y="3906"/>
                    <a:pt x="7377" y="3886"/>
                    <a:pt x="7367" y="3865"/>
                  </a:cubicBezTo>
                  <a:cubicBezTo>
                    <a:pt x="6614" y="2786"/>
                    <a:pt x="5572" y="1983"/>
                    <a:pt x="4418" y="1381"/>
                  </a:cubicBezTo>
                  <a:cubicBezTo>
                    <a:pt x="3100" y="703"/>
                    <a:pt x="1569" y="176"/>
                    <a:pt x="88"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31"/>
            <p:cNvSpPr/>
            <p:nvPr/>
          </p:nvSpPr>
          <p:spPr>
            <a:xfrm>
              <a:off x="4040425" y="3079875"/>
              <a:ext cx="177575" cy="99525"/>
            </a:xfrm>
            <a:custGeom>
              <a:avLst/>
              <a:gdLst/>
              <a:ahLst/>
              <a:cxnLst/>
              <a:rect l="l" t="t" r="r" b="b"/>
              <a:pathLst>
                <a:path w="7103" h="3981" extrusionOk="0">
                  <a:moveTo>
                    <a:pt x="6664" y="0"/>
                  </a:moveTo>
                  <a:cubicBezTo>
                    <a:pt x="6597" y="0"/>
                    <a:pt x="6528" y="7"/>
                    <a:pt x="6463" y="15"/>
                  </a:cubicBezTo>
                  <a:cubicBezTo>
                    <a:pt x="5484" y="153"/>
                    <a:pt x="5007" y="868"/>
                    <a:pt x="4430" y="1420"/>
                  </a:cubicBezTo>
                  <a:cubicBezTo>
                    <a:pt x="3175" y="2612"/>
                    <a:pt x="1531" y="3415"/>
                    <a:pt x="0" y="3980"/>
                  </a:cubicBezTo>
                  <a:lnTo>
                    <a:pt x="339" y="3942"/>
                  </a:lnTo>
                  <a:cubicBezTo>
                    <a:pt x="2711" y="3591"/>
                    <a:pt x="7015" y="2411"/>
                    <a:pt x="7090" y="441"/>
                  </a:cubicBezTo>
                  <a:cubicBezTo>
                    <a:pt x="7103" y="278"/>
                    <a:pt x="7040" y="77"/>
                    <a:pt x="6802" y="15"/>
                  </a:cubicBezTo>
                  <a:cubicBezTo>
                    <a:pt x="6759" y="4"/>
                    <a:pt x="6712" y="0"/>
                    <a:pt x="666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31"/>
            <p:cNvSpPr/>
            <p:nvPr/>
          </p:nvSpPr>
          <p:spPr>
            <a:xfrm>
              <a:off x="4038525" y="3098225"/>
              <a:ext cx="154625" cy="82725"/>
            </a:xfrm>
            <a:custGeom>
              <a:avLst/>
              <a:gdLst/>
              <a:ahLst/>
              <a:cxnLst/>
              <a:rect l="l" t="t" r="r" b="b"/>
              <a:pathLst>
                <a:path w="6185" h="3309" extrusionOk="0">
                  <a:moveTo>
                    <a:pt x="6144" y="0"/>
                  </a:moveTo>
                  <a:cubicBezTo>
                    <a:pt x="6137" y="0"/>
                    <a:pt x="6131" y="2"/>
                    <a:pt x="6125" y="8"/>
                  </a:cubicBezTo>
                  <a:cubicBezTo>
                    <a:pt x="5397" y="812"/>
                    <a:pt x="4544" y="1452"/>
                    <a:pt x="3565" y="1941"/>
                  </a:cubicBezTo>
                  <a:cubicBezTo>
                    <a:pt x="2435" y="2506"/>
                    <a:pt x="1243" y="2769"/>
                    <a:pt x="64" y="3183"/>
                  </a:cubicBezTo>
                  <a:cubicBezTo>
                    <a:pt x="1" y="3208"/>
                    <a:pt x="1" y="3309"/>
                    <a:pt x="76" y="3309"/>
                  </a:cubicBezTo>
                  <a:cubicBezTo>
                    <a:pt x="2297" y="3045"/>
                    <a:pt x="4832" y="1891"/>
                    <a:pt x="6175" y="34"/>
                  </a:cubicBezTo>
                  <a:cubicBezTo>
                    <a:pt x="6184" y="24"/>
                    <a:pt x="6165" y="0"/>
                    <a:pt x="6144"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31"/>
            <p:cNvSpPr/>
            <p:nvPr/>
          </p:nvSpPr>
          <p:spPr>
            <a:xfrm>
              <a:off x="4132975" y="3100000"/>
              <a:ext cx="201725" cy="75300"/>
            </a:xfrm>
            <a:custGeom>
              <a:avLst/>
              <a:gdLst/>
              <a:ahLst/>
              <a:cxnLst/>
              <a:rect l="l" t="t" r="r" b="b"/>
              <a:pathLst>
                <a:path w="8069" h="3012" extrusionOk="0">
                  <a:moveTo>
                    <a:pt x="7529" y="0"/>
                  </a:moveTo>
                  <a:cubicBezTo>
                    <a:pt x="6538" y="0"/>
                    <a:pt x="5848" y="640"/>
                    <a:pt x="5107" y="1105"/>
                  </a:cubicBezTo>
                  <a:cubicBezTo>
                    <a:pt x="3514" y="2108"/>
                    <a:pt x="1669" y="2661"/>
                    <a:pt x="0" y="3012"/>
                  </a:cubicBezTo>
                  <a:lnTo>
                    <a:pt x="339" y="3012"/>
                  </a:lnTo>
                  <a:cubicBezTo>
                    <a:pt x="2761" y="2999"/>
                    <a:pt x="7303" y="2447"/>
                    <a:pt x="8006" y="515"/>
                  </a:cubicBezTo>
                  <a:cubicBezTo>
                    <a:pt x="8069" y="352"/>
                    <a:pt x="8069" y="138"/>
                    <a:pt x="7856" y="50"/>
                  </a:cubicBezTo>
                  <a:cubicBezTo>
                    <a:pt x="7768" y="13"/>
                    <a:pt x="7642" y="0"/>
                    <a:pt x="752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31"/>
            <p:cNvSpPr/>
            <p:nvPr/>
          </p:nvSpPr>
          <p:spPr>
            <a:xfrm>
              <a:off x="4130775" y="3116425"/>
              <a:ext cx="175875" cy="60225"/>
            </a:xfrm>
            <a:custGeom>
              <a:avLst/>
              <a:gdLst/>
              <a:ahLst/>
              <a:cxnLst/>
              <a:rect l="l" t="t" r="r" b="b"/>
              <a:pathLst>
                <a:path w="7035" h="2409" extrusionOk="0">
                  <a:moveTo>
                    <a:pt x="7007" y="0"/>
                  </a:moveTo>
                  <a:cubicBezTo>
                    <a:pt x="7002" y="0"/>
                    <a:pt x="6996" y="2"/>
                    <a:pt x="6990" y="8"/>
                  </a:cubicBezTo>
                  <a:cubicBezTo>
                    <a:pt x="6011" y="699"/>
                    <a:pt x="4957" y="1213"/>
                    <a:pt x="3803" y="1564"/>
                  </a:cubicBezTo>
                  <a:cubicBezTo>
                    <a:pt x="2585" y="1953"/>
                    <a:pt x="1330" y="2054"/>
                    <a:pt x="76" y="2292"/>
                  </a:cubicBezTo>
                  <a:cubicBezTo>
                    <a:pt x="0" y="2305"/>
                    <a:pt x="25" y="2405"/>
                    <a:pt x="88" y="2405"/>
                  </a:cubicBezTo>
                  <a:cubicBezTo>
                    <a:pt x="162" y="2407"/>
                    <a:pt x="236" y="2408"/>
                    <a:pt x="311" y="2408"/>
                  </a:cubicBezTo>
                  <a:cubicBezTo>
                    <a:pt x="1550" y="2408"/>
                    <a:pt x="2856" y="2118"/>
                    <a:pt x="4016" y="1728"/>
                  </a:cubicBezTo>
                  <a:cubicBezTo>
                    <a:pt x="5108" y="1351"/>
                    <a:pt x="6149" y="811"/>
                    <a:pt x="7015" y="46"/>
                  </a:cubicBezTo>
                  <a:cubicBezTo>
                    <a:pt x="7034" y="27"/>
                    <a:pt x="7024" y="0"/>
                    <a:pt x="7007"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31"/>
            <p:cNvSpPr/>
            <p:nvPr/>
          </p:nvSpPr>
          <p:spPr>
            <a:xfrm>
              <a:off x="3682150" y="3143275"/>
              <a:ext cx="270450" cy="197875"/>
            </a:xfrm>
            <a:custGeom>
              <a:avLst/>
              <a:gdLst/>
              <a:ahLst/>
              <a:cxnLst/>
              <a:rect l="l" t="t" r="r" b="b"/>
              <a:pathLst>
                <a:path w="10818" h="7915" extrusionOk="0">
                  <a:moveTo>
                    <a:pt x="0" y="1"/>
                  </a:moveTo>
                  <a:cubicBezTo>
                    <a:pt x="2535" y="1130"/>
                    <a:pt x="4894" y="3000"/>
                    <a:pt x="5886" y="5121"/>
                  </a:cubicBezTo>
                  <a:cubicBezTo>
                    <a:pt x="6400" y="6175"/>
                    <a:pt x="6902" y="7430"/>
                    <a:pt x="8458" y="7844"/>
                  </a:cubicBezTo>
                  <a:cubicBezTo>
                    <a:pt x="8605" y="7883"/>
                    <a:pt x="8752" y="7915"/>
                    <a:pt x="8905" y="7915"/>
                  </a:cubicBezTo>
                  <a:cubicBezTo>
                    <a:pt x="8948" y="7915"/>
                    <a:pt x="8992" y="7912"/>
                    <a:pt x="9036" y="7907"/>
                  </a:cubicBezTo>
                  <a:cubicBezTo>
                    <a:pt x="9462" y="7844"/>
                    <a:pt x="9676" y="7530"/>
                    <a:pt x="9776" y="7242"/>
                  </a:cubicBezTo>
                  <a:cubicBezTo>
                    <a:pt x="10817" y="3916"/>
                    <a:pt x="4317" y="1155"/>
                    <a:pt x="540" y="114"/>
                  </a:cubicBezTo>
                  <a:lnTo>
                    <a:pt x="0" y="1"/>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31"/>
            <p:cNvSpPr/>
            <p:nvPr/>
          </p:nvSpPr>
          <p:spPr>
            <a:xfrm>
              <a:off x="3680050" y="3141700"/>
              <a:ext cx="209075" cy="165325"/>
            </a:xfrm>
            <a:custGeom>
              <a:avLst/>
              <a:gdLst/>
              <a:ahLst/>
              <a:cxnLst/>
              <a:rect l="l" t="t" r="r" b="b"/>
              <a:pathLst>
                <a:path w="8363" h="6613" extrusionOk="0">
                  <a:moveTo>
                    <a:pt x="85" y="0"/>
                  </a:moveTo>
                  <a:cubicBezTo>
                    <a:pt x="30" y="0"/>
                    <a:pt x="1" y="79"/>
                    <a:pt x="59" y="114"/>
                  </a:cubicBezTo>
                  <a:cubicBezTo>
                    <a:pt x="1804" y="917"/>
                    <a:pt x="3573" y="1607"/>
                    <a:pt x="5129" y="2762"/>
                  </a:cubicBezTo>
                  <a:cubicBezTo>
                    <a:pt x="6497" y="3766"/>
                    <a:pt x="7614" y="5046"/>
                    <a:pt x="8316" y="6602"/>
                  </a:cubicBezTo>
                  <a:cubicBezTo>
                    <a:pt x="8320" y="6609"/>
                    <a:pt x="8326" y="6612"/>
                    <a:pt x="8332" y="6612"/>
                  </a:cubicBezTo>
                  <a:cubicBezTo>
                    <a:pt x="8347" y="6612"/>
                    <a:pt x="8363" y="6595"/>
                    <a:pt x="8354" y="6577"/>
                  </a:cubicBezTo>
                  <a:cubicBezTo>
                    <a:pt x="7777" y="4996"/>
                    <a:pt x="6685" y="3703"/>
                    <a:pt x="5367" y="2687"/>
                  </a:cubicBezTo>
                  <a:cubicBezTo>
                    <a:pt x="3849" y="1495"/>
                    <a:pt x="1967" y="528"/>
                    <a:pt x="97" y="1"/>
                  </a:cubicBezTo>
                  <a:cubicBezTo>
                    <a:pt x="93" y="0"/>
                    <a:pt x="89" y="0"/>
                    <a:pt x="85"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31"/>
            <p:cNvSpPr/>
            <p:nvPr/>
          </p:nvSpPr>
          <p:spPr>
            <a:xfrm>
              <a:off x="3539725" y="3106900"/>
              <a:ext cx="278925" cy="260450"/>
            </a:xfrm>
            <a:custGeom>
              <a:avLst/>
              <a:gdLst/>
              <a:ahLst/>
              <a:cxnLst/>
              <a:rect l="l" t="t" r="r" b="b"/>
              <a:pathLst>
                <a:path w="11157" h="10418" extrusionOk="0">
                  <a:moveTo>
                    <a:pt x="0" y="0"/>
                  </a:moveTo>
                  <a:cubicBezTo>
                    <a:pt x="2535" y="1669"/>
                    <a:pt x="4643" y="4167"/>
                    <a:pt x="5133" y="6752"/>
                  </a:cubicBezTo>
                  <a:cubicBezTo>
                    <a:pt x="5371" y="8057"/>
                    <a:pt x="5559" y="9575"/>
                    <a:pt x="7216" y="10278"/>
                  </a:cubicBezTo>
                  <a:cubicBezTo>
                    <a:pt x="7390" y="10348"/>
                    <a:pt x="7586" y="10417"/>
                    <a:pt x="7803" y="10417"/>
                  </a:cubicBezTo>
                  <a:cubicBezTo>
                    <a:pt x="7821" y="10417"/>
                    <a:pt x="7838" y="10417"/>
                    <a:pt x="7856" y="10416"/>
                  </a:cubicBezTo>
                  <a:cubicBezTo>
                    <a:pt x="8358" y="10416"/>
                    <a:pt x="8709" y="10077"/>
                    <a:pt x="8897" y="9763"/>
                  </a:cubicBezTo>
                  <a:cubicBezTo>
                    <a:pt x="11156" y="6049"/>
                    <a:pt x="4568" y="1945"/>
                    <a:pt x="577" y="214"/>
                  </a:cubicBezTo>
                  <a:lnTo>
                    <a:pt x="0" y="0"/>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31"/>
            <p:cNvSpPr/>
            <p:nvPr/>
          </p:nvSpPr>
          <p:spPr>
            <a:xfrm>
              <a:off x="3537450" y="3105425"/>
              <a:ext cx="187700" cy="219875"/>
            </a:xfrm>
            <a:custGeom>
              <a:avLst/>
              <a:gdLst/>
              <a:ahLst/>
              <a:cxnLst/>
              <a:rect l="l" t="t" r="r" b="b"/>
              <a:pathLst>
                <a:path w="7508" h="8795" extrusionOk="0">
                  <a:moveTo>
                    <a:pt x="88" y="1"/>
                  </a:moveTo>
                  <a:cubicBezTo>
                    <a:pt x="37" y="1"/>
                    <a:pt x="0" y="78"/>
                    <a:pt x="54" y="110"/>
                  </a:cubicBezTo>
                  <a:cubicBezTo>
                    <a:pt x="1848" y="1277"/>
                    <a:pt x="3642" y="2331"/>
                    <a:pt x="5086" y="3924"/>
                  </a:cubicBezTo>
                  <a:cubicBezTo>
                    <a:pt x="6328" y="5305"/>
                    <a:pt x="7169" y="6936"/>
                    <a:pt x="7457" y="8781"/>
                  </a:cubicBezTo>
                  <a:cubicBezTo>
                    <a:pt x="7457" y="8790"/>
                    <a:pt x="7465" y="8794"/>
                    <a:pt x="7474" y="8794"/>
                  </a:cubicBezTo>
                  <a:cubicBezTo>
                    <a:pt x="7488" y="8794"/>
                    <a:pt x="7508" y="8784"/>
                    <a:pt x="7508" y="8768"/>
                  </a:cubicBezTo>
                  <a:cubicBezTo>
                    <a:pt x="7332" y="6961"/>
                    <a:pt x="6541" y="5317"/>
                    <a:pt x="5374" y="3937"/>
                  </a:cubicBezTo>
                  <a:cubicBezTo>
                    <a:pt x="3981" y="2306"/>
                    <a:pt x="2074" y="900"/>
                    <a:pt x="116" y="9"/>
                  </a:cubicBezTo>
                  <a:cubicBezTo>
                    <a:pt x="107" y="3"/>
                    <a:pt x="97" y="1"/>
                    <a:pt x="88" y="1"/>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31"/>
            <p:cNvSpPr/>
            <p:nvPr/>
          </p:nvSpPr>
          <p:spPr>
            <a:xfrm>
              <a:off x="4195700" y="3173625"/>
              <a:ext cx="52750" cy="26200"/>
            </a:xfrm>
            <a:custGeom>
              <a:avLst/>
              <a:gdLst/>
              <a:ahLst/>
              <a:cxnLst/>
              <a:rect l="l" t="t" r="r" b="b"/>
              <a:pathLst>
                <a:path w="2110" h="1048" extrusionOk="0">
                  <a:moveTo>
                    <a:pt x="763" y="1"/>
                  </a:moveTo>
                  <a:cubicBezTo>
                    <a:pt x="507" y="1"/>
                    <a:pt x="251" y="19"/>
                    <a:pt x="1" y="54"/>
                  </a:cubicBezTo>
                  <a:lnTo>
                    <a:pt x="340" y="1033"/>
                  </a:lnTo>
                  <a:cubicBezTo>
                    <a:pt x="443" y="1042"/>
                    <a:pt x="547" y="1047"/>
                    <a:pt x="651" y="1047"/>
                  </a:cubicBezTo>
                  <a:cubicBezTo>
                    <a:pt x="1115" y="1047"/>
                    <a:pt x="1572" y="948"/>
                    <a:pt x="1921" y="682"/>
                  </a:cubicBezTo>
                  <a:cubicBezTo>
                    <a:pt x="2021" y="619"/>
                    <a:pt x="2109" y="519"/>
                    <a:pt x="2096" y="406"/>
                  </a:cubicBezTo>
                  <a:cubicBezTo>
                    <a:pt x="2096" y="305"/>
                    <a:pt x="2021" y="218"/>
                    <a:pt x="1933" y="167"/>
                  </a:cubicBezTo>
                  <a:cubicBezTo>
                    <a:pt x="1846" y="117"/>
                    <a:pt x="1745" y="92"/>
                    <a:pt x="1645" y="80"/>
                  </a:cubicBezTo>
                  <a:cubicBezTo>
                    <a:pt x="1356" y="26"/>
                    <a:pt x="1059" y="1"/>
                    <a:pt x="763"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31"/>
            <p:cNvSpPr/>
            <p:nvPr/>
          </p:nvSpPr>
          <p:spPr>
            <a:xfrm>
              <a:off x="4190700" y="3180150"/>
              <a:ext cx="43300" cy="11675"/>
            </a:xfrm>
            <a:custGeom>
              <a:avLst/>
              <a:gdLst/>
              <a:ahLst/>
              <a:cxnLst/>
              <a:rect l="l" t="t" r="r" b="b"/>
              <a:pathLst>
                <a:path w="1732" h="467" extrusionOk="0">
                  <a:moveTo>
                    <a:pt x="1065" y="1"/>
                  </a:moveTo>
                  <a:cubicBezTo>
                    <a:pt x="682" y="1"/>
                    <a:pt x="368" y="121"/>
                    <a:pt x="0" y="195"/>
                  </a:cubicBezTo>
                  <a:cubicBezTo>
                    <a:pt x="0" y="195"/>
                    <a:pt x="825" y="467"/>
                    <a:pt x="1351" y="467"/>
                  </a:cubicBezTo>
                  <a:cubicBezTo>
                    <a:pt x="1402" y="467"/>
                    <a:pt x="1449" y="464"/>
                    <a:pt x="1493" y="458"/>
                  </a:cubicBezTo>
                  <a:cubicBezTo>
                    <a:pt x="1581" y="446"/>
                    <a:pt x="1682" y="408"/>
                    <a:pt x="1719" y="333"/>
                  </a:cubicBezTo>
                  <a:cubicBezTo>
                    <a:pt x="1732" y="270"/>
                    <a:pt x="1707" y="208"/>
                    <a:pt x="1669" y="157"/>
                  </a:cubicBezTo>
                  <a:cubicBezTo>
                    <a:pt x="1631" y="120"/>
                    <a:pt x="1581" y="69"/>
                    <a:pt x="1518" y="57"/>
                  </a:cubicBezTo>
                  <a:cubicBezTo>
                    <a:pt x="1354" y="17"/>
                    <a:pt x="1205" y="1"/>
                    <a:pt x="1065"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31"/>
            <p:cNvSpPr/>
            <p:nvPr/>
          </p:nvSpPr>
          <p:spPr>
            <a:xfrm>
              <a:off x="4191325" y="3144625"/>
              <a:ext cx="61200" cy="30375"/>
            </a:xfrm>
            <a:custGeom>
              <a:avLst/>
              <a:gdLst/>
              <a:ahLst/>
              <a:cxnLst/>
              <a:rect l="l" t="t" r="r" b="b"/>
              <a:pathLst>
                <a:path w="2448" h="1215" extrusionOk="0">
                  <a:moveTo>
                    <a:pt x="1741" y="1"/>
                  </a:moveTo>
                  <a:cubicBezTo>
                    <a:pt x="1146" y="1"/>
                    <a:pt x="578" y="245"/>
                    <a:pt x="0" y="336"/>
                  </a:cubicBezTo>
                  <a:lnTo>
                    <a:pt x="289" y="1214"/>
                  </a:lnTo>
                  <a:cubicBezTo>
                    <a:pt x="979" y="1202"/>
                    <a:pt x="1694" y="1114"/>
                    <a:pt x="2209" y="700"/>
                  </a:cubicBezTo>
                  <a:cubicBezTo>
                    <a:pt x="2334" y="600"/>
                    <a:pt x="2447" y="461"/>
                    <a:pt x="2410" y="311"/>
                  </a:cubicBezTo>
                  <a:cubicBezTo>
                    <a:pt x="2397" y="211"/>
                    <a:pt x="2322" y="135"/>
                    <a:pt x="2221" y="85"/>
                  </a:cubicBezTo>
                  <a:cubicBezTo>
                    <a:pt x="2133" y="35"/>
                    <a:pt x="2033" y="22"/>
                    <a:pt x="1933" y="10"/>
                  </a:cubicBezTo>
                  <a:cubicBezTo>
                    <a:pt x="1869" y="4"/>
                    <a:pt x="1805" y="1"/>
                    <a:pt x="1741"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31"/>
            <p:cNvSpPr/>
            <p:nvPr/>
          </p:nvSpPr>
          <p:spPr>
            <a:xfrm>
              <a:off x="4197900" y="3151125"/>
              <a:ext cx="42375" cy="13900"/>
            </a:xfrm>
            <a:custGeom>
              <a:avLst/>
              <a:gdLst/>
              <a:ahLst/>
              <a:cxnLst/>
              <a:rect l="l" t="t" r="r" b="b"/>
              <a:pathLst>
                <a:path w="1695" h="556" extrusionOk="0">
                  <a:moveTo>
                    <a:pt x="1431" y="1"/>
                  </a:moveTo>
                  <a:cubicBezTo>
                    <a:pt x="791" y="26"/>
                    <a:pt x="452" y="327"/>
                    <a:pt x="1" y="553"/>
                  </a:cubicBezTo>
                  <a:cubicBezTo>
                    <a:pt x="1" y="553"/>
                    <a:pt x="87" y="556"/>
                    <a:pt x="220" y="556"/>
                  </a:cubicBezTo>
                  <a:cubicBezTo>
                    <a:pt x="554" y="556"/>
                    <a:pt x="1184" y="537"/>
                    <a:pt x="1507" y="402"/>
                  </a:cubicBezTo>
                  <a:cubicBezTo>
                    <a:pt x="1594" y="365"/>
                    <a:pt x="1682" y="302"/>
                    <a:pt x="1682" y="214"/>
                  </a:cubicBezTo>
                  <a:cubicBezTo>
                    <a:pt x="1695" y="151"/>
                    <a:pt x="1645" y="101"/>
                    <a:pt x="1594" y="63"/>
                  </a:cubicBezTo>
                  <a:cubicBezTo>
                    <a:pt x="1544" y="26"/>
                    <a:pt x="1494" y="1"/>
                    <a:pt x="1431"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31"/>
            <p:cNvSpPr/>
            <p:nvPr/>
          </p:nvSpPr>
          <p:spPr>
            <a:xfrm>
              <a:off x="4182850" y="3116750"/>
              <a:ext cx="66850" cy="32200"/>
            </a:xfrm>
            <a:custGeom>
              <a:avLst/>
              <a:gdLst/>
              <a:ahLst/>
              <a:cxnLst/>
              <a:rect l="l" t="t" r="r" b="b"/>
              <a:pathLst>
                <a:path w="2674" h="1288" extrusionOk="0">
                  <a:moveTo>
                    <a:pt x="1924" y="1"/>
                  </a:moveTo>
                  <a:cubicBezTo>
                    <a:pt x="1859" y="1"/>
                    <a:pt x="1795" y="4"/>
                    <a:pt x="1732" y="8"/>
                  </a:cubicBezTo>
                  <a:cubicBezTo>
                    <a:pt x="1130" y="33"/>
                    <a:pt x="565" y="184"/>
                    <a:pt x="0" y="334"/>
                  </a:cubicBezTo>
                  <a:lnTo>
                    <a:pt x="578" y="1288"/>
                  </a:lnTo>
                  <a:cubicBezTo>
                    <a:pt x="1280" y="1137"/>
                    <a:pt x="1996" y="987"/>
                    <a:pt x="2523" y="573"/>
                  </a:cubicBezTo>
                  <a:cubicBezTo>
                    <a:pt x="2598" y="522"/>
                    <a:pt x="2661" y="460"/>
                    <a:pt x="2661" y="372"/>
                  </a:cubicBezTo>
                  <a:cubicBezTo>
                    <a:pt x="2673" y="284"/>
                    <a:pt x="2623" y="209"/>
                    <a:pt x="2548" y="146"/>
                  </a:cubicBezTo>
                  <a:cubicBezTo>
                    <a:pt x="2485" y="96"/>
                    <a:pt x="2397" y="58"/>
                    <a:pt x="2309" y="46"/>
                  </a:cubicBezTo>
                  <a:cubicBezTo>
                    <a:pt x="2184" y="12"/>
                    <a:pt x="2053" y="1"/>
                    <a:pt x="1924"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31"/>
            <p:cNvSpPr/>
            <p:nvPr/>
          </p:nvSpPr>
          <p:spPr>
            <a:xfrm>
              <a:off x="4191325" y="3121900"/>
              <a:ext cx="43000" cy="14275"/>
            </a:xfrm>
            <a:custGeom>
              <a:avLst/>
              <a:gdLst/>
              <a:ahLst/>
              <a:cxnLst/>
              <a:rect l="l" t="t" r="r" b="b"/>
              <a:pathLst>
                <a:path w="1720" h="571" extrusionOk="0">
                  <a:moveTo>
                    <a:pt x="1456" y="0"/>
                  </a:moveTo>
                  <a:cubicBezTo>
                    <a:pt x="1448" y="0"/>
                    <a:pt x="1439" y="1"/>
                    <a:pt x="1431" y="3"/>
                  </a:cubicBezTo>
                  <a:cubicBezTo>
                    <a:pt x="778" y="28"/>
                    <a:pt x="452" y="329"/>
                    <a:pt x="0" y="567"/>
                  </a:cubicBezTo>
                  <a:cubicBezTo>
                    <a:pt x="0" y="567"/>
                    <a:pt x="81" y="570"/>
                    <a:pt x="209" y="570"/>
                  </a:cubicBezTo>
                  <a:cubicBezTo>
                    <a:pt x="548" y="570"/>
                    <a:pt x="1215" y="550"/>
                    <a:pt x="1544" y="404"/>
                  </a:cubicBezTo>
                  <a:cubicBezTo>
                    <a:pt x="1631" y="367"/>
                    <a:pt x="1719" y="304"/>
                    <a:pt x="1719" y="216"/>
                  </a:cubicBezTo>
                  <a:cubicBezTo>
                    <a:pt x="1719" y="153"/>
                    <a:pt x="1669" y="91"/>
                    <a:pt x="1619" y="65"/>
                  </a:cubicBezTo>
                  <a:cubicBezTo>
                    <a:pt x="1565" y="33"/>
                    <a:pt x="1510" y="0"/>
                    <a:pt x="1456"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31"/>
            <p:cNvSpPr/>
            <p:nvPr/>
          </p:nvSpPr>
          <p:spPr>
            <a:xfrm>
              <a:off x="4171250" y="3089550"/>
              <a:ext cx="64325" cy="34000"/>
            </a:xfrm>
            <a:custGeom>
              <a:avLst/>
              <a:gdLst/>
              <a:ahLst/>
              <a:cxnLst/>
              <a:rect l="l" t="t" r="r" b="b"/>
              <a:pathLst>
                <a:path w="2573" h="1360" extrusionOk="0">
                  <a:moveTo>
                    <a:pt x="2126" y="0"/>
                  </a:moveTo>
                  <a:cubicBezTo>
                    <a:pt x="2095" y="0"/>
                    <a:pt x="2064" y="2"/>
                    <a:pt x="2033" y="4"/>
                  </a:cubicBezTo>
                  <a:cubicBezTo>
                    <a:pt x="1330" y="29"/>
                    <a:pt x="640" y="180"/>
                    <a:pt x="0" y="431"/>
                  </a:cubicBezTo>
                  <a:lnTo>
                    <a:pt x="602" y="1359"/>
                  </a:lnTo>
                  <a:cubicBezTo>
                    <a:pt x="619" y="1360"/>
                    <a:pt x="635" y="1360"/>
                    <a:pt x="652" y="1360"/>
                  </a:cubicBezTo>
                  <a:cubicBezTo>
                    <a:pt x="1263" y="1360"/>
                    <a:pt x="1869" y="1135"/>
                    <a:pt x="2322" y="732"/>
                  </a:cubicBezTo>
                  <a:cubicBezTo>
                    <a:pt x="2409" y="657"/>
                    <a:pt x="2485" y="569"/>
                    <a:pt x="2522" y="456"/>
                  </a:cubicBezTo>
                  <a:cubicBezTo>
                    <a:pt x="2573" y="355"/>
                    <a:pt x="2560" y="217"/>
                    <a:pt x="2485" y="130"/>
                  </a:cubicBezTo>
                  <a:cubicBezTo>
                    <a:pt x="2393" y="28"/>
                    <a:pt x="2260" y="0"/>
                    <a:pt x="2126"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31"/>
            <p:cNvSpPr/>
            <p:nvPr/>
          </p:nvSpPr>
          <p:spPr>
            <a:xfrm>
              <a:off x="4181275" y="3098975"/>
              <a:ext cx="41450" cy="16425"/>
            </a:xfrm>
            <a:custGeom>
              <a:avLst/>
              <a:gdLst/>
              <a:ahLst/>
              <a:cxnLst/>
              <a:rect l="l" t="t" r="r" b="b"/>
              <a:pathLst>
                <a:path w="1658" h="657" extrusionOk="0">
                  <a:moveTo>
                    <a:pt x="1415" y="0"/>
                  </a:moveTo>
                  <a:cubicBezTo>
                    <a:pt x="1404" y="0"/>
                    <a:pt x="1392" y="1"/>
                    <a:pt x="1381" y="4"/>
                  </a:cubicBezTo>
                  <a:cubicBezTo>
                    <a:pt x="754" y="66"/>
                    <a:pt x="440" y="393"/>
                    <a:pt x="1" y="656"/>
                  </a:cubicBezTo>
                  <a:cubicBezTo>
                    <a:pt x="1" y="656"/>
                    <a:pt x="1055" y="618"/>
                    <a:pt x="1494" y="380"/>
                  </a:cubicBezTo>
                  <a:cubicBezTo>
                    <a:pt x="1569" y="342"/>
                    <a:pt x="1657" y="280"/>
                    <a:pt x="1657" y="179"/>
                  </a:cubicBezTo>
                  <a:cubicBezTo>
                    <a:pt x="1657" y="129"/>
                    <a:pt x="1607" y="79"/>
                    <a:pt x="1557" y="41"/>
                  </a:cubicBezTo>
                  <a:cubicBezTo>
                    <a:pt x="1516" y="21"/>
                    <a:pt x="1466" y="0"/>
                    <a:pt x="1415"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31"/>
            <p:cNvSpPr/>
            <p:nvPr/>
          </p:nvSpPr>
          <p:spPr>
            <a:xfrm>
              <a:off x="4155550" y="3063300"/>
              <a:ext cx="60250" cy="39550"/>
            </a:xfrm>
            <a:custGeom>
              <a:avLst/>
              <a:gdLst/>
              <a:ahLst/>
              <a:cxnLst/>
              <a:rect l="l" t="t" r="r" b="b"/>
              <a:pathLst>
                <a:path w="2410" h="1582" extrusionOk="0">
                  <a:moveTo>
                    <a:pt x="2109" y="0"/>
                  </a:moveTo>
                  <a:cubicBezTo>
                    <a:pt x="1958" y="0"/>
                    <a:pt x="1820" y="25"/>
                    <a:pt x="1682" y="63"/>
                  </a:cubicBezTo>
                  <a:cubicBezTo>
                    <a:pt x="1230" y="188"/>
                    <a:pt x="540" y="464"/>
                    <a:pt x="1" y="1054"/>
                  </a:cubicBezTo>
                  <a:lnTo>
                    <a:pt x="841" y="1581"/>
                  </a:lnTo>
                  <a:cubicBezTo>
                    <a:pt x="1406" y="1330"/>
                    <a:pt x="1908" y="941"/>
                    <a:pt x="2272" y="464"/>
                  </a:cubicBezTo>
                  <a:cubicBezTo>
                    <a:pt x="2347" y="351"/>
                    <a:pt x="2410" y="213"/>
                    <a:pt x="2335" y="100"/>
                  </a:cubicBezTo>
                  <a:cubicBezTo>
                    <a:pt x="2284" y="38"/>
                    <a:pt x="2184" y="13"/>
                    <a:pt x="2109"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31"/>
            <p:cNvSpPr/>
            <p:nvPr/>
          </p:nvSpPr>
          <p:spPr>
            <a:xfrm>
              <a:off x="4165600" y="3071400"/>
              <a:ext cx="38925" cy="23275"/>
            </a:xfrm>
            <a:custGeom>
              <a:avLst/>
              <a:gdLst/>
              <a:ahLst/>
              <a:cxnLst/>
              <a:rect l="l" t="t" r="r" b="b"/>
              <a:pathLst>
                <a:path w="1557" h="931" extrusionOk="0">
                  <a:moveTo>
                    <a:pt x="1309" y="0"/>
                  </a:moveTo>
                  <a:cubicBezTo>
                    <a:pt x="1283" y="0"/>
                    <a:pt x="1256" y="4"/>
                    <a:pt x="1230" y="15"/>
                  </a:cubicBezTo>
                  <a:cubicBezTo>
                    <a:pt x="628" y="203"/>
                    <a:pt x="377" y="580"/>
                    <a:pt x="0" y="931"/>
                  </a:cubicBezTo>
                  <a:cubicBezTo>
                    <a:pt x="0" y="931"/>
                    <a:pt x="1029" y="680"/>
                    <a:pt x="1406" y="366"/>
                  </a:cubicBezTo>
                  <a:cubicBezTo>
                    <a:pt x="1481" y="303"/>
                    <a:pt x="1556" y="228"/>
                    <a:pt x="1531" y="140"/>
                  </a:cubicBezTo>
                  <a:cubicBezTo>
                    <a:pt x="1519" y="78"/>
                    <a:pt x="1468" y="40"/>
                    <a:pt x="1418" y="15"/>
                  </a:cubicBezTo>
                  <a:cubicBezTo>
                    <a:pt x="1382" y="8"/>
                    <a:pt x="1346" y="0"/>
                    <a:pt x="1309"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31"/>
            <p:cNvSpPr/>
            <p:nvPr/>
          </p:nvSpPr>
          <p:spPr>
            <a:xfrm>
              <a:off x="4196975" y="3185000"/>
              <a:ext cx="18500" cy="5450"/>
            </a:xfrm>
            <a:custGeom>
              <a:avLst/>
              <a:gdLst/>
              <a:ahLst/>
              <a:cxnLst/>
              <a:rect l="l" t="t" r="r" b="b"/>
              <a:pathLst>
                <a:path w="740" h="218" extrusionOk="0">
                  <a:moveTo>
                    <a:pt x="25" y="1"/>
                  </a:moveTo>
                  <a:cubicBezTo>
                    <a:pt x="13" y="1"/>
                    <a:pt x="0" y="14"/>
                    <a:pt x="13" y="26"/>
                  </a:cubicBezTo>
                  <a:cubicBezTo>
                    <a:pt x="226" y="139"/>
                    <a:pt x="489" y="189"/>
                    <a:pt x="728" y="214"/>
                  </a:cubicBezTo>
                  <a:cubicBezTo>
                    <a:pt x="730" y="217"/>
                    <a:pt x="732" y="218"/>
                    <a:pt x="734" y="218"/>
                  </a:cubicBezTo>
                  <a:cubicBezTo>
                    <a:pt x="740" y="218"/>
                    <a:pt x="738" y="202"/>
                    <a:pt x="728" y="202"/>
                  </a:cubicBezTo>
                  <a:cubicBezTo>
                    <a:pt x="489" y="152"/>
                    <a:pt x="264" y="76"/>
                    <a:pt x="2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31"/>
            <p:cNvSpPr/>
            <p:nvPr/>
          </p:nvSpPr>
          <p:spPr>
            <a:xfrm>
              <a:off x="4201975" y="3176225"/>
              <a:ext cx="11000" cy="2625"/>
            </a:xfrm>
            <a:custGeom>
              <a:avLst/>
              <a:gdLst/>
              <a:ahLst/>
              <a:cxnLst/>
              <a:rect l="l" t="t" r="r" b="b"/>
              <a:pathLst>
                <a:path w="440" h="105" extrusionOk="0">
                  <a:moveTo>
                    <a:pt x="26" y="1"/>
                  </a:moveTo>
                  <a:cubicBezTo>
                    <a:pt x="13" y="1"/>
                    <a:pt x="1" y="13"/>
                    <a:pt x="13" y="13"/>
                  </a:cubicBezTo>
                  <a:cubicBezTo>
                    <a:pt x="118" y="76"/>
                    <a:pt x="241" y="104"/>
                    <a:pt x="359" y="104"/>
                  </a:cubicBezTo>
                  <a:cubicBezTo>
                    <a:pt x="382" y="104"/>
                    <a:pt x="405" y="103"/>
                    <a:pt x="427" y="101"/>
                  </a:cubicBezTo>
                  <a:cubicBezTo>
                    <a:pt x="440" y="101"/>
                    <a:pt x="440" y="88"/>
                    <a:pt x="427" y="88"/>
                  </a:cubicBezTo>
                  <a:cubicBezTo>
                    <a:pt x="277" y="88"/>
                    <a:pt x="151" y="38"/>
                    <a:pt x="26"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31"/>
            <p:cNvSpPr/>
            <p:nvPr/>
          </p:nvSpPr>
          <p:spPr>
            <a:xfrm>
              <a:off x="4198525" y="3160225"/>
              <a:ext cx="22000" cy="2525"/>
            </a:xfrm>
            <a:custGeom>
              <a:avLst/>
              <a:gdLst/>
              <a:ahLst/>
              <a:cxnLst/>
              <a:rect l="l" t="t" r="r" b="b"/>
              <a:pathLst>
                <a:path w="880" h="101" extrusionOk="0">
                  <a:moveTo>
                    <a:pt x="867" y="1"/>
                  </a:moveTo>
                  <a:cubicBezTo>
                    <a:pt x="578" y="26"/>
                    <a:pt x="302" y="38"/>
                    <a:pt x="26" y="76"/>
                  </a:cubicBezTo>
                  <a:cubicBezTo>
                    <a:pt x="1" y="76"/>
                    <a:pt x="13" y="101"/>
                    <a:pt x="26" y="101"/>
                  </a:cubicBezTo>
                  <a:cubicBezTo>
                    <a:pt x="302" y="101"/>
                    <a:pt x="591" y="63"/>
                    <a:pt x="867" y="26"/>
                  </a:cubicBezTo>
                  <a:cubicBezTo>
                    <a:pt x="879" y="26"/>
                    <a:pt x="879" y="1"/>
                    <a:pt x="86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31"/>
            <p:cNvSpPr/>
            <p:nvPr/>
          </p:nvSpPr>
          <p:spPr>
            <a:xfrm>
              <a:off x="4196325" y="3148225"/>
              <a:ext cx="14775" cy="2475"/>
            </a:xfrm>
            <a:custGeom>
              <a:avLst/>
              <a:gdLst/>
              <a:ahLst/>
              <a:cxnLst/>
              <a:rect l="l" t="t" r="r" b="b"/>
              <a:pathLst>
                <a:path w="591" h="99" extrusionOk="0">
                  <a:moveTo>
                    <a:pt x="584" y="0"/>
                  </a:moveTo>
                  <a:cubicBezTo>
                    <a:pt x="583" y="0"/>
                    <a:pt x="581" y="1"/>
                    <a:pt x="578" y="4"/>
                  </a:cubicBezTo>
                  <a:cubicBezTo>
                    <a:pt x="390" y="41"/>
                    <a:pt x="202" y="41"/>
                    <a:pt x="13" y="67"/>
                  </a:cubicBezTo>
                  <a:cubicBezTo>
                    <a:pt x="1" y="67"/>
                    <a:pt x="1" y="92"/>
                    <a:pt x="13" y="92"/>
                  </a:cubicBezTo>
                  <a:cubicBezTo>
                    <a:pt x="49" y="96"/>
                    <a:pt x="84" y="98"/>
                    <a:pt x="120" y="98"/>
                  </a:cubicBezTo>
                  <a:cubicBezTo>
                    <a:pt x="276" y="98"/>
                    <a:pt x="435" y="59"/>
                    <a:pt x="578" y="29"/>
                  </a:cubicBezTo>
                  <a:cubicBezTo>
                    <a:pt x="588" y="19"/>
                    <a:pt x="590" y="0"/>
                    <a:pt x="58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31"/>
            <p:cNvSpPr/>
            <p:nvPr/>
          </p:nvSpPr>
          <p:spPr>
            <a:xfrm>
              <a:off x="4191000" y="3133875"/>
              <a:ext cx="26375" cy="5975"/>
            </a:xfrm>
            <a:custGeom>
              <a:avLst/>
              <a:gdLst/>
              <a:ahLst/>
              <a:cxnLst/>
              <a:rect l="l" t="t" r="r" b="b"/>
              <a:pathLst>
                <a:path w="1055" h="239" extrusionOk="0">
                  <a:moveTo>
                    <a:pt x="1030" y="1"/>
                  </a:moveTo>
                  <a:cubicBezTo>
                    <a:pt x="691" y="38"/>
                    <a:pt x="339" y="101"/>
                    <a:pt x="13" y="214"/>
                  </a:cubicBezTo>
                  <a:cubicBezTo>
                    <a:pt x="1" y="214"/>
                    <a:pt x="1" y="239"/>
                    <a:pt x="26" y="239"/>
                  </a:cubicBezTo>
                  <a:cubicBezTo>
                    <a:pt x="365" y="164"/>
                    <a:pt x="691" y="76"/>
                    <a:pt x="1042" y="26"/>
                  </a:cubicBezTo>
                  <a:cubicBezTo>
                    <a:pt x="1055" y="26"/>
                    <a:pt x="1042" y="1"/>
                    <a:pt x="103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31"/>
            <p:cNvSpPr/>
            <p:nvPr/>
          </p:nvSpPr>
          <p:spPr>
            <a:xfrm>
              <a:off x="4182225" y="3110575"/>
              <a:ext cx="17250" cy="4200"/>
            </a:xfrm>
            <a:custGeom>
              <a:avLst/>
              <a:gdLst/>
              <a:ahLst/>
              <a:cxnLst/>
              <a:rect l="l" t="t" r="r" b="b"/>
              <a:pathLst>
                <a:path w="690" h="168" extrusionOk="0">
                  <a:moveTo>
                    <a:pt x="684" y="0"/>
                  </a:moveTo>
                  <a:cubicBezTo>
                    <a:pt x="682" y="0"/>
                    <a:pt x="680" y="2"/>
                    <a:pt x="678" y="4"/>
                  </a:cubicBezTo>
                  <a:cubicBezTo>
                    <a:pt x="452" y="42"/>
                    <a:pt x="226" y="79"/>
                    <a:pt x="13" y="142"/>
                  </a:cubicBezTo>
                  <a:cubicBezTo>
                    <a:pt x="0" y="154"/>
                    <a:pt x="0" y="167"/>
                    <a:pt x="13" y="167"/>
                  </a:cubicBezTo>
                  <a:cubicBezTo>
                    <a:pt x="239" y="142"/>
                    <a:pt x="465" y="79"/>
                    <a:pt x="678" y="29"/>
                  </a:cubicBezTo>
                  <a:cubicBezTo>
                    <a:pt x="688" y="19"/>
                    <a:pt x="690" y="0"/>
                    <a:pt x="68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31"/>
            <p:cNvSpPr/>
            <p:nvPr/>
          </p:nvSpPr>
          <p:spPr>
            <a:xfrm>
              <a:off x="4178825" y="3100000"/>
              <a:ext cx="25700" cy="11075"/>
            </a:xfrm>
            <a:custGeom>
              <a:avLst/>
              <a:gdLst/>
              <a:ahLst/>
              <a:cxnLst/>
              <a:rect l="l" t="t" r="r" b="b"/>
              <a:pathLst>
                <a:path w="1028" h="443" extrusionOk="0">
                  <a:moveTo>
                    <a:pt x="990" y="0"/>
                  </a:moveTo>
                  <a:cubicBezTo>
                    <a:pt x="651" y="63"/>
                    <a:pt x="287" y="201"/>
                    <a:pt x="11" y="414"/>
                  </a:cubicBezTo>
                  <a:cubicBezTo>
                    <a:pt x="1" y="425"/>
                    <a:pt x="7" y="443"/>
                    <a:pt x="16" y="443"/>
                  </a:cubicBezTo>
                  <a:cubicBezTo>
                    <a:pt x="18" y="443"/>
                    <a:pt x="21" y="442"/>
                    <a:pt x="23" y="439"/>
                  </a:cubicBezTo>
                  <a:cubicBezTo>
                    <a:pt x="337" y="264"/>
                    <a:pt x="651" y="113"/>
                    <a:pt x="1002" y="25"/>
                  </a:cubicBezTo>
                  <a:cubicBezTo>
                    <a:pt x="1027" y="25"/>
                    <a:pt x="1015" y="0"/>
                    <a:pt x="990"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31"/>
            <p:cNvSpPr/>
            <p:nvPr/>
          </p:nvSpPr>
          <p:spPr>
            <a:xfrm>
              <a:off x="4169100" y="3091450"/>
              <a:ext cx="21250" cy="8975"/>
            </a:xfrm>
            <a:custGeom>
              <a:avLst/>
              <a:gdLst/>
              <a:ahLst/>
              <a:cxnLst/>
              <a:rect l="l" t="t" r="r" b="b"/>
              <a:pathLst>
                <a:path w="850" h="359" extrusionOk="0">
                  <a:moveTo>
                    <a:pt x="833" y="0"/>
                  </a:moveTo>
                  <a:cubicBezTo>
                    <a:pt x="831" y="0"/>
                    <a:pt x="829" y="1"/>
                    <a:pt x="826" y="3"/>
                  </a:cubicBezTo>
                  <a:cubicBezTo>
                    <a:pt x="550" y="104"/>
                    <a:pt x="274" y="204"/>
                    <a:pt x="11" y="330"/>
                  </a:cubicBezTo>
                  <a:cubicBezTo>
                    <a:pt x="1" y="340"/>
                    <a:pt x="7" y="358"/>
                    <a:pt x="16" y="358"/>
                  </a:cubicBezTo>
                  <a:cubicBezTo>
                    <a:pt x="18" y="358"/>
                    <a:pt x="21" y="357"/>
                    <a:pt x="23" y="355"/>
                  </a:cubicBezTo>
                  <a:cubicBezTo>
                    <a:pt x="299" y="267"/>
                    <a:pt x="563" y="141"/>
                    <a:pt x="839" y="29"/>
                  </a:cubicBezTo>
                  <a:cubicBezTo>
                    <a:pt x="849" y="18"/>
                    <a:pt x="843" y="0"/>
                    <a:pt x="833"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31"/>
            <p:cNvSpPr/>
            <p:nvPr/>
          </p:nvSpPr>
          <p:spPr>
            <a:xfrm>
              <a:off x="4159625" y="3077625"/>
              <a:ext cx="26950" cy="17500"/>
            </a:xfrm>
            <a:custGeom>
              <a:avLst/>
              <a:gdLst/>
              <a:ahLst/>
              <a:cxnLst/>
              <a:rect l="l" t="t" r="r" b="b"/>
              <a:pathLst>
                <a:path w="1078" h="700" extrusionOk="0">
                  <a:moveTo>
                    <a:pt x="1062" y="1"/>
                  </a:moveTo>
                  <a:cubicBezTo>
                    <a:pt x="1060" y="1"/>
                    <a:pt x="1057" y="2"/>
                    <a:pt x="1055" y="4"/>
                  </a:cubicBezTo>
                  <a:cubicBezTo>
                    <a:pt x="678" y="155"/>
                    <a:pt x="277" y="368"/>
                    <a:pt x="1" y="682"/>
                  </a:cubicBezTo>
                  <a:cubicBezTo>
                    <a:pt x="1" y="691"/>
                    <a:pt x="7" y="700"/>
                    <a:pt x="11" y="700"/>
                  </a:cubicBezTo>
                  <a:cubicBezTo>
                    <a:pt x="12" y="700"/>
                    <a:pt x="13" y="698"/>
                    <a:pt x="13" y="694"/>
                  </a:cubicBezTo>
                  <a:cubicBezTo>
                    <a:pt x="189" y="569"/>
                    <a:pt x="340" y="431"/>
                    <a:pt x="515" y="318"/>
                  </a:cubicBezTo>
                  <a:cubicBezTo>
                    <a:pt x="691" y="205"/>
                    <a:pt x="879" y="105"/>
                    <a:pt x="1067" y="29"/>
                  </a:cubicBezTo>
                  <a:cubicBezTo>
                    <a:pt x="1078" y="19"/>
                    <a:pt x="1071" y="1"/>
                    <a:pt x="106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31"/>
            <p:cNvSpPr/>
            <p:nvPr/>
          </p:nvSpPr>
          <p:spPr>
            <a:xfrm>
              <a:off x="4179700" y="3073800"/>
              <a:ext cx="10375" cy="9200"/>
            </a:xfrm>
            <a:custGeom>
              <a:avLst/>
              <a:gdLst/>
              <a:ahLst/>
              <a:cxnLst/>
              <a:rect l="l" t="t" r="r" b="b"/>
              <a:pathLst>
                <a:path w="415" h="368" extrusionOk="0">
                  <a:moveTo>
                    <a:pt x="208" y="0"/>
                  </a:moveTo>
                  <a:cubicBezTo>
                    <a:pt x="161" y="0"/>
                    <a:pt x="114" y="19"/>
                    <a:pt x="76" y="57"/>
                  </a:cubicBezTo>
                  <a:cubicBezTo>
                    <a:pt x="1" y="120"/>
                    <a:pt x="1" y="245"/>
                    <a:pt x="76" y="320"/>
                  </a:cubicBezTo>
                  <a:cubicBezTo>
                    <a:pt x="114" y="352"/>
                    <a:pt x="161" y="367"/>
                    <a:pt x="208" y="367"/>
                  </a:cubicBezTo>
                  <a:cubicBezTo>
                    <a:pt x="255" y="367"/>
                    <a:pt x="302" y="352"/>
                    <a:pt x="340" y="320"/>
                  </a:cubicBezTo>
                  <a:cubicBezTo>
                    <a:pt x="415" y="245"/>
                    <a:pt x="415" y="120"/>
                    <a:pt x="340" y="57"/>
                  </a:cubicBezTo>
                  <a:cubicBezTo>
                    <a:pt x="302" y="19"/>
                    <a:pt x="255" y="0"/>
                    <a:pt x="208"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31"/>
            <p:cNvSpPr/>
            <p:nvPr/>
          </p:nvSpPr>
          <p:spPr>
            <a:xfrm>
              <a:off x="4178150" y="3087375"/>
              <a:ext cx="5650" cy="5200"/>
            </a:xfrm>
            <a:custGeom>
              <a:avLst/>
              <a:gdLst/>
              <a:ahLst/>
              <a:cxnLst/>
              <a:rect l="l" t="t" r="r" b="b"/>
              <a:pathLst>
                <a:path w="226" h="208" extrusionOk="0">
                  <a:moveTo>
                    <a:pt x="119" y="0"/>
                  </a:moveTo>
                  <a:cubicBezTo>
                    <a:pt x="94" y="0"/>
                    <a:pt x="69" y="10"/>
                    <a:pt x="50" y="28"/>
                  </a:cubicBezTo>
                  <a:cubicBezTo>
                    <a:pt x="0" y="79"/>
                    <a:pt x="0" y="141"/>
                    <a:pt x="50" y="179"/>
                  </a:cubicBezTo>
                  <a:cubicBezTo>
                    <a:pt x="69" y="198"/>
                    <a:pt x="94" y="207"/>
                    <a:pt x="119" y="207"/>
                  </a:cubicBezTo>
                  <a:cubicBezTo>
                    <a:pt x="144" y="207"/>
                    <a:pt x="169" y="198"/>
                    <a:pt x="188" y="179"/>
                  </a:cubicBezTo>
                  <a:cubicBezTo>
                    <a:pt x="226" y="141"/>
                    <a:pt x="226" y="79"/>
                    <a:pt x="188" y="28"/>
                  </a:cubicBezTo>
                  <a:cubicBezTo>
                    <a:pt x="169" y="10"/>
                    <a:pt x="144" y="0"/>
                    <a:pt x="119"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31"/>
            <p:cNvSpPr/>
            <p:nvPr/>
          </p:nvSpPr>
          <p:spPr>
            <a:xfrm>
              <a:off x="4213600" y="3132000"/>
              <a:ext cx="5650" cy="5125"/>
            </a:xfrm>
            <a:custGeom>
              <a:avLst/>
              <a:gdLst/>
              <a:ahLst/>
              <a:cxnLst/>
              <a:rect l="l" t="t" r="r" b="b"/>
              <a:pathLst>
                <a:path w="226" h="205" extrusionOk="0">
                  <a:moveTo>
                    <a:pt x="118" y="0"/>
                  </a:moveTo>
                  <a:cubicBezTo>
                    <a:pt x="91" y="0"/>
                    <a:pt x="63" y="13"/>
                    <a:pt x="38" y="38"/>
                  </a:cubicBezTo>
                  <a:cubicBezTo>
                    <a:pt x="0" y="76"/>
                    <a:pt x="0" y="138"/>
                    <a:pt x="38" y="176"/>
                  </a:cubicBezTo>
                  <a:cubicBezTo>
                    <a:pt x="63" y="195"/>
                    <a:pt x="91" y="204"/>
                    <a:pt x="118" y="204"/>
                  </a:cubicBezTo>
                  <a:cubicBezTo>
                    <a:pt x="144" y="204"/>
                    <a:pt x="170" y="195"/>
                    <a:pt x="188" y="176"/>
                  </a:cubicBezTo>
                  <a:cubicBezTo>
                    <a:pt x="226" y="138"/>
                    <a:pt x="226" y="76"/>
                    <a:pt x="188" y="38"/>
                  </a:cubicBezTo>
                  <a:cubicBezTo>
                    <a:pt x="170" y="13"/>
                    <a:pt x="144" y="0"/>
                    <a:pt x="118"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31"/>
            <p:cNvSpPr/>
            <p:nvPr/>
          </p:nvSpPr>
          <p:spPr>
            <a:xfrm>
              <a:off x="4212325" y="3187750"/>
              <a:ext cx="5675" cy="4900"/>
            </a:xfrm>
            <a:custGeom>
              <a:avLst/>
              <a:gdLst/>
              <a:ahLst/>
              <a:cxnLst/>
              <a:rect l="l" t="t" r="r" b="b"/>
              <a:pathLst>
                <a:path w="227" h="196" extrusionOk="0">
                  <a:moveTo>
                    <a:pt x="109" y="1"/>
                  </a:moveTo>
                  <a:cubicBezTo>
                    <a:pt x="82" y="1"/>
                    <a:pt x="57" y="10"/>
                    <a:pt x="39" y="29"/>
                  </a:cubicBezTo>
                  <a:cubicBezTo>
                    <a:pt x="1" y="67"/>
                    <a:pt x="1" y="129"/>
                    <a:pt x="39" y="167"/>
                  </a:cubicBezTo>
                  <a:cubicBezTo>
                    <a:pt x="57" y="186"/>
                    <a:pt x="82" y="195"/>
                    <a:pt x="109" y="195"/>
                  </a:cubicBezTo>
                  <a:cubicBezTo>
                    <a:pt x="136" y="195"/>
                    <a:pt x="164" y="186"/>
                    <a:pt x="189" y="167"/>
                  </a:cubicBezTo>
                  <a:cubicBezTo>
                    <a:pt x="227" y="129"/>
                    <a:pt x="227" y="67"/>
                    <a:pt x="189" y="29"/>
                  </a:cubicBezTo>
                  <a:cubicBezTo>
                    <a:pt x="164" y="10"/>
                    <a:pt x="136" y="1"/>
                    <a:pt x="109"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31"/>
            <p:cNvSpPr/>
            <p:nvPr/>
          </p:nvSpPr>
          <p:spPr>
            <a:xfrm>
              <a:off x="4196025" y="3107200"/>
              <a:ext cx="8175" cy="7475"/>
            </a:xfrm>
            <a:custGeom>
              <a:avLst/>
              <a:gdLst/>
              <a:ahLst/>
              <a:cxnLst/>
              <a:rect l="l" t="t" r="r" b="b"/>
              <a:pathLst>
                <a:path w="327" h="299" extrusionOk="0">
                  <a:moveTo>
                    <a:pt x="164" y="1"/>
                  </a:moveTo>
                  <a:cubicBezTo>
                    <a:pt x="123" y="1"/>
                    <a:pt x="82" y="13"/>
                    <a:pt x="51" y="39"/>
                  </a:cubicBezTo>
                  <a:cubicBezTo>
                    <a:pt x="0" y="101"/>
                    <a:pt x="0" y="202"/>
                    <a:pt x="63" y="252"/>
                  </a:cubicBezTo>
                  <a:cubicBezTo>
                    <a:pt x="88" y="283"/>
                    <a:pt x="126" y="299"/>
                    <a:pt x="165" y="299"/>
                  </a:cubicBezTo>
                  <a:cubicBezTo>
                    <a:pt x="204" y="299"/>
                    <a:pt x="245" y="283"/>
                    <a:pt x="276" y="252"/>
                  </a:cubicBezTo>
                  <a:cubicBezTo>
                    <a:pt x="327" y="202"/>
                    <a:pt x="327" y="101"/>
                    <a:pt x="276" y="39"/>
                  </a:cubicBezTo>
                  <a:cubicBezTo>
                    <a:pt x="245" y="13"/>
                    <a:pt x="204" y="1"/>
                    <a:pt x="164"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1"/>
            <p:cNvSpPr/>
            <p:nvPr/>
          </p:nvSpPr>
          <p:spPr>
            <a:xfrm>
              <a:off x="4205750" y="3138025"/>
              <a:ext cx="8500" cy="7725"/>
            </a:xfrm>
            <a:custGeom>
              <a:avLst/>
              <a:gdLst/>
              <a:ahLst/>
              <a:cxnLst/>
              <a:rect l="l" t="t" r="r" b="b"/>
              <a:pathLst>
                <a:path w="340" h="309" extrusionOk="0">
                  <a:moveTo>
                    <a:pt x="170" y="1"/>
                  </a:moveTo>
                  <a:cubicBezTo>
                    <a:pt x="132" y="1"/>
                    <a:pt x="95" y="16"/>
                    <a:pt x="63" y="48"/>
                  </a:cubicBezTo>
                  <a:cubicBezTo>
                    <a:pt x="0" y="111"/>
                    <a:pt x="0" y="198"/>
                    <a:pt x="63" y="261"/>
                  </a:cubicBezTo>
                  <a:cubicBezTo>
                    <a:pt x="95" y="293"/>
                    <a:pt x="132" y="308"/>
                    <a:pt x="170" y="308"/>
                  </a:cubicBezTo>
                  <a:cubicBezTo>
                    <a:pt x="207" y="308"/>
                    <a:pt x="245" y="293"/>
                    <a:pt x="276" y="261"/>
                  </a:cubicBezTo>
                  <a:cubicBezTo>
                    <a:pt x="339" y="198"/>
                    <a:pt x="339" y="111"/>
                    <a:pt x="276" y="48"/>
                  </a:cubicBezTo>
                  <a:cubicBezTo>
                    <a:pt x="245" y="16"/>
                    <a:pt x="207" y="1"/>
                    <a:pt x="17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31"/>
            <p:cNvSpPr/>
            <p:nvPr/>
          </p:nvSpPr>
          <p:spPr>
            <a:xfrm>
              <a:off x="4209825" y="3172775"/>
              <a:ext cx="8500" cy="7475"/>
            </a:xfrm>
            <a:custGeom>
              <a:avLst/>
              <a:gdLst/>
              <a:ahLst/>
              <a:cxnLst/>
              <a:rect l="l" t="t" r="r" b="b"/>
              <a:pathLst>
                <a:path w="340" h="299" extrusionOk="0">
                  <a:moveTo>
                    <a:pt x="170" y="1"/>
                  </a:moveTo>
                  <a:cubicBezTo>
                    <a:pt x="132" y="1"/>
                    <a:pt x="95" y="13"/>
                    <a:pt x="63" y="38"/>
                  </a:cubicBezTo>
                  <a:cubicBezTo>
                    <a:pt x="1" y="101"/>
                    <a:pt x="1" y="201"/>
                    <a:pt x="63" y="252"/>
                  </a:cubicBezTo>
                  <a:cubicBezTo>
                    <a:pt x="95" y="283"/>
                    <a:pt x="132" y="299"/>
                    <a:pt x="170" y="299"/>
                  </a:cubicBezTo>
                  <a:cubicBezTo>
                    <a:pt x="208" y="299"/>
                    <a:pt x="245" y="283"/>
                    <a:pt x="277" y="252"/>
                  </a:cubicBezTo>
                  <a:cubicBezTo>
                    <a:pt x="339" y="201"/>
                    <a:pt x="339" y="101"/>
                    <a:pt x="277" y="38"/>
                  </a:cubicBezTo>
                  <a:cubicBezTo>
                    <a:pt x="245" y="13"/>
                    <a:pt x="208" y="1"/>
                    <a:pt x="17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31"/>
            <p:cNvSpPr/>
            <p:nvPr/>
          </p:nvSpPr>
          <p:spPr>
            <a:xfrm>
              <a:off x="4200425" y="3098025"/>
              <a:ext cx="5350" cy="4900"/>
            </a:xfrm>
            <a:custGeom>
              <a:avLst/>
              <a:gdLst/>
              <a:ahLst/>
              <a:cxnLst/>
              <a:rect l="l" t="t" r="r" b="b"/>
              <a:pathLst>
                <a:path w="214" h="196" extrusionOk="0">
                  <a:moveTo>
                    <a:pt x="107" y="1"/>
                  </a:moveTo>
                  <a:cubicBezTo>
                    <a:pt x="82" y="1"/>
                    <a:pt x="57" y="10"/>
                    <a:pt x="38" y="29"/>
                  </a:cubicBezTo>
                  <a:cubicBezTo>
                    <a:pt x="0" y="67"/>
                    <a:pt x="0" y="129"/>
                    <a:pt x="38" y="167"/>
                  </a:cubicBezTo>
                  <a:cubicBezTo>
                    <a:pt x="57" y="186"/>
                    <a:pt x="82" y="195"/>
                    <a:pt x="107" y="195"/>
                  </a:cubicBezTo>
                  <a:cubicBezTo>
                    <a:pt x="132" y="195"/>
                    <a:pt x="157" y="186"/>
                    <a:pt x="176" y="167"/>
                  </a:cubicBezTo>
                  <a:cubicBezTo>
                    <a:pt x="213" y="129"/>
                    <a:pt x="213" y="67"/>
                    <a:pt x="176" y="29"/>
                  </a:cubicBezTo>
                  <a:cubicBezTo>
                    <a:pt x="157" y="10"/>
                    <a:pt x="132" y="1"/>
                    <a:pt x="10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1"/>
            <p:cNvSpPr/>
            <p:nvPr/>
          </p:nvSpPr>
          <p:spPr>
            <a:xfrm>
              <a:off x="4217050" y="3157950"/>
              <a:ext cx="5675" cy="5200"/>
            </a:xfrm>
            <a:custGeom>
              <a:avLst/>
              <a:gdLst/>
              <a:ahLst/>
              <a:cxnLst/>
              <a:rect l="l" t="t" r="r" b="b"/>
              <a:pathLst>
                <a:path w="227" h="208" extrusionOk="0">
                  <a:moveTo>
                    <a:pt x="113" y="1"/>
                  </a:moveTo>
                  <a:cubicBezTo>
                    <a:pt x="85" y="1"/>
                    <a:pt x="57" y="10"/>
                    <a:pt x="38" y="29"/>
                  </a:cubicBezTo>
                  <a:cubicBezTo>
                    <a:pt x="0" y="67"/>
                    <a:pt x="0" y="129"/>
                    <a:pt x="38" y="179"/>
                  </a:cubicBezTo>
                  <a:cubicBezTo>
                    <a:pt x="57" y="198"/>
                    <a:pt x="85" y="208"/>
                    <a:pt x="113" y="208"/>
                  </a:cubicBezTo>
                  <a:cubicBezTo>
                    <a:pt x="141" y="208"/>
                    <a:pt x="170" y="198"/>
                    <a:pt x="188" y="179"/>
                  </a:cubicBezTo>
                  <a:cubicBezTo>
                    <a:pt x="226" y="129"/>
                    <a:pt x="226" y="67"/>
                    <a:pt x="188" y="29"/>
                  </a:cubicBezTo>
                  <a:cubicBezTo>
                    <a:pt x="170" y="10"/>
                    <a:pt x="141" y="1"/>
                    <a:pt x="113"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31"/>
            <p:cNvSpPr/>
            <p:nvPr/>
          </p:nvSpPr>
          <p:spPr>
            <a:xfrm>
              <a:off x="4227400" y="3180850"/>
              <a:ext cx="5350" cy="5200"/>
            </a:xfrm>
            <a:custGeom>
              <a:avLst/>
              <a:gdLst/>
              <a:ahLst/>
              <a:cxnLst/>
              <a:rect l="l" t="t" r="r" b="b"/>
              <a:pathLst>
                <a:path w="214" h="208" extrusionOk="0">
                  <a:moveTo>
                    <a:pt x="107" y="1"/>
                  </a:moveTo>
                  <a:cubicBezTo>
                    <a:pt x="82" y="1"/>
                    <a:pt x="57" y="10"/>
                    <a:pt x="38" y="29"/>
                  </a:cubicBezTo>
                  <a:cubicBezTo>
                    <a:pt x="0" y="79"/>
                    <a:pt x="0" y="142"/>
                    <a:pt x="38" y="180"/>
                  </a:cubicBezTo>
                  <a:cubicBezTo>
                    <a:pt x="57" y="198"/>
                    <a:pt x="82" y="208"/>
                    <a:pt x="107" y="208"/>
                  </a:cubicBezTo>
                  <a:cubicBezTo>
                    <a:pt x="132" y="208"/>
                    <a:pt x="157" y="198"/>
                    <a:pt x="176" y="180"/>
                  </a:cubicBezTo>
                  <a:cubicBezTo>
                    <a:pt x="214" y="142"/>
                    <a:pt x="214" y="79"/>
                    <a:pt x="176" y="29"/>
                  </a:cubicBezTo>
                  <a:cubicBezTo>
                    <a:pt x="157" y="10"/>
                    <a:pt x="132" y="1"/>
                    <a:pt x="10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31"/>
            <p:cNvSpPr/>
            <p:nvPr/>
          </p:nvSpPr>
          <p:spPr>
            <a:xfrm>
              <a:off x="4196650" y="3163775"/>
              <a:ext cx="16650" cy="1975"/>
            </a:xfrm>
            <a:custGeom>
              <a:avLst/>
              <a:gdLst/>
              <a:ahLst/>
              <a:cxnLst/>
              <a:rect l="l" t="t" r="r" b="b"/>
              <a:pathLst>
                <a:path w="666" h="79" extrusionOk="0">
                  <a:moveTo>
                    <a:pt x="172" y="1"/>
                  </a:moveTo>
                  <a:cubicBezTo>
                    <a:pt x="123" y="1"/>
                    <a:pt x="74" y="3"/>
                    <a:pt x="26" y="9"/>
                  </a:cubicBezTo>
                  <a:cubicBezTo>
                    <a:pt x="13" y="22"/>
                    <a:pt x="0" y="47"/>
                    <a:pt x="26" y="47"/>
                  </a:cubicBezTo>
                  <a:cubicBezTo>
                    <a:pt x="120" y="72"/>
                    <a:pt x="223" y="78"/>
                    <a:pt x="328" y="78"/>
                  </a:cubicBezTo>
                  <a:cubicBezTo>
                    <a:pt x="433" y="78"/>
                    <a:pt x="540" y="72"/>
                    <a:pt x="640" y="72"/>
                  </a:cubicBezTo>
                  <a:cubicBezTo>
                    <a:pt x="666" y="72"/>
                    <a:pt x="666" y="47"/>
                    <a:pt x="640" y="34"/>
                  </a:cubicBezTo>
                  <a:cubicBezTo>
                    <a:pt x="488" y="25"/>
                    <a:pt x="328" y="1"/>
                    <a:pt x="17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1"/>
            <p:cNvSpPr/>
            <p:nvPr/>
          </p:nvSpPr>
          <p:spPr>
            <a:xfrm>
              <a:off x="4195400" y="3138275"/>
              <a:ext cx="10050" cy="3150"/>
            </a:xfrm>
            <a:custGeom>
              <a:avLst/>
              <a:gdLst/>
              <a:ahLst/>
              <a:cxnLst/>
              <a:rect l="l" t="t" r="r" b="b"/>
              <a:pathLst>
                <a:path w="402" h="126" extrusionOk="0">
                  <a:moveTo>
                    <a:pt x="377" y="0"/>
                  </a:moveTo>
                  <a:cubicBezTo>
                    <a:pt x="251" y="25"/>
                    <a:pt x="126" y="50"/>
                    <a:pt x="13" y="101"/>
                  </a:cubicBezTo>
                  <a:cubicBezTo>
                    <a:pt x="0" y="101"/>
                    <a:pt x="0" y="126"/>
                    <a:pt x="13" y="126"/>
                  </a:cubicBezTo>
                  <a:cubicBezTo>
                    <a:pt x="138" y="126"/>
                    <a:pt x="264" y="75"/>
                    <a:pt x="389" y="38"/>
                  </a:cubicBezTo>
                  <a:cubicBezTo>
                    <a:pt x="402" y="25"/>
                    <a:pt x="402" y="0"/>
                    <a:pt x="377"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31"/>
            <p:cNvSpPr/>
            <p:nvPr/>
          </p:nvSpPr>
          <p:spPr>
            <a:xfrm>
              <a:off x="4194450" y="3131675"/>
              <a:ext cx="14450" cy="4425"/>
            </a:xfrm>
            <a:custGeom>
              <a:avLst/>
              <a:gdLst/>
              <a:ahLst/>
              <a:cxnLst/>
              <a:rect l="l" t="t" r="r" b="b"/>
              <a:pathLst>
                <a:path w="578" h="177" extrusionOk="0">
                  <a:moveTo>
                    <a:pt x="553" y="1"/>
                  </a:moveTo>
                  <a:cubicBezTo>
                    <a:pt x="377" y="51"/>
                    <a:pt x="189" y="76"/>
                    <a:pt x="13" y="139"/>
                  </a:cubicBezTo>
                  <a:cubicBezTo>
                    <a:pt x="1" y="151"/>
                    <a:pt x="1" y="176"/>
                    <a:pt x="26" y="176"/>
                  </a:cubicBezTo>
                  <a:cubicBezTo>
                    <a:pt x="201" y="164"/>
                    <a:pt x="390" y="89"/>
                    <a:pt x="565" y="26"/>
                  </a:cubicBezTo>
                  <a:cubicBezTo>
                    <a:pt x="578" y="26"/>
                    <a:pt x="565" y="1"/>
                    <a:pt x="553"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1"/>
            <p:cNvSpPr/>
            <p:nvPr/>
          </p:nvSpPr>
          <p:spPr>
            <a:xfrm>
              <a:off x="4179700" y="3108075"/>
              <a:ext cx="15700" cy="5125"/>
            </a:xfrm>
            <a:custGeom>
              <a:avLst/>
              <a:gdLst/>
              <a:ahLst/>
              <a:cxnLst/>
              <a:rect l="l" t="t" r="r" b="b"/>
              <a:pathLst>
                <a:path w="628" h="205" extrusionOk="0">
                  <a:moveTo>
                    <a:pt x="615" y="0"/>
                  </a:moveTo>
                  <a:cubicBezTo>
                    <a:pt x="612" y="0"/>
                    <a:pt x="608" y="1"/>
                    <a:pt x="603" y="4"/>
                  </a:cubicBezTo>
                  <a:cubicBezTo>
                    <a:pt x="415" y="54"/>
                    <a:pt x="214" y="91"/>
                    <a:pt x="26" y="154"/>
                  </a:cubicBezTo>
                  <a:cubicBezTo>
                    <a:pt x="1" y="167"/>
                    <a:pt x="1" y="204"/>
                    <a:pt x="26" y="204"/>
                  </a:cubicBezTo>
                  <a:cubicBezTo>
                    <a:pt x="227" y="179"/>
                    <a:pt x="427" y="104"/>
                    <a:pt x="616" y="29"/>
                  </a:cubicBezTo>
                  <a:cubicBezTo>
                    <a:pt x="626" y="18"/>
                    <a:pt x="628" y="0"/>
                    <a:pt x="615"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1"/>
            <p:cNvSpPr/>
            <p:nvPr/>
          </p:nvSpPr>
          <p:spPr>
            <a:xfrm>
              <a:off x="4163800" y="3084925"/>
              <a:ext cx="15925" cy="10200"/>
            </a:xfrm>
            <a:custGeom>
              <a:avLst/>
              <a:gdLst/>
              <a:ahLst/>
              <a:cxnLst/>
              <a:rect l="l" t="t" r="r" b="b"/>
              <a:pathLst>
                <a:path w="637" h="408" extrusionOk="0">
                  <a:moveTo>
                    <a:pt x="612" y="1"/>
                  </a:moveTo>
                  <a:cubicBezTo>
                    <a:pt x="499" y="51"/>
                    <a:pt x="373" y="114"/>
                    <a:pt x="260" y="177"/>
                  </a:cubicBezTo>
                  <a:cubicBezTo>
                    <a:pt x="160" y="227"/>
                    <a:pt x="72" y="290"/>
                    <a:pt x="9" y="390"/>
                  </a:cubicBezTo>
                  <a:cubicBezTo>
                    <a:pt x="1" y="399"/>
                    <a:pt x="4" y="408"/>
                    <a:pt x="12" y="408"/>
                  </a:cubicBezTo>
                  <a:cubicBezTo>
                    <a:pt x="15" y="408"/>
                    <a:pt x="18" y="406"/>
                    <a:pt x="22" y="402"/>
                  </a:cubicBezTo>
                  <a:cubicBezTo>
                    <a:pt x="210" y="264"/>
                    <a:pt x="424" y="164"/>
                    <a:pt x="624" y="26"/>
                  </a:cubicBezTo>
                  <a:cubicBezTo>
                    <a:pt x="637" y="26"/>
                    <a:pt x="637" y="1"/>
                    <a:pt x="61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31"/>
            <p:cNvSpPr/>
            <p:nvPr/>
          </p:nvSpPr>
          <p:spPr>
            <a:xfrm>
              <a:off x="4199775" y="3182500"/>
              <a:ext cx="12900" cy="4425"/>
            </a:xfrm>
            <a:custGeom>
              <a:avLst/>
              <a:gdLst/>
              <a:ahLst/>
              <a:cxnLst/>
              <a:rect l="l" t="t" r="r" b="b"/>
              <a:pathLst>
                <a:path w="516" h="177" extrusionOk="0">
                  <a:moveTo>
                    <a:pt x="26" y="1"/>
                  </a:moveTo>
                  <a:cubicBezTo>
                    <a:pt x="14" y="1"/>
                    <a:pt x="1" y="26"/>
                    <a:pt x="14" y="26"/>
                  </a:cubicBezTo>
                  <a:cubicBezTo>
                    <a:pt x="152" y="114"/>
                    <a:pt x="327" y="139"/>
                    <a:pt x="478" y="176"/>
                  </a:cubicBezTo>
                  <a:cubicBezTo>
                    <a:pt x="503" y="176"/>
                    <a:pt x="515" y="139"/>
                    <a:pt x="490" y="139"/>
                  </a:cubicBezTo>
                  <a:cubicBezTo>
                    <a:pt x="340" y="101"/>
                    <a:pt x="189" y="26"/>
                    <a:pt x="26"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31"/>
            <p:cNvSpPr/>
            <p:nvPr/>
          </p:nvSpPr>
          <p:spPr>
            <a:xfrm>
              <a:off x="4197025" y="3189000"/>
              <a:ext cx="15875" cy="6450"/>
            </a:xfrm>
            <a:custGeom>
              <a:avLst/>
              <a:gdLst/>
              <a:ahLst/>
              <a:cxnLst/>
              <a:rect l="l" t="t" r="r" b="b"/>
              <a:pathLst>
                <a:path w="635" h="258" extrusionOk="0">
                  <a:moveTo>
                    <a:pt x="16" y="1"/>
                  </a:moveTo>
                  <a:cubicBezTo>
                    <a:pt x="7" y="1"/>
                    <a:pt x="0" y="19"/>
                    <a:pt x="11" y="29"/>
                  </a:cubicBezTo>
                  <a:cubicBezTo>
                    <a:pt x="186" y="142"/>
                    <a:pt x="412" y="205"/>
                    <a:pt x="600" y="255"/>
                  </a:cubicBezTo>
                  <a:cubicBezTo>
                    <a:pt x="604" y="257"/>
                    <a:pt x="607" y="258"/>
                    <a:pt x="610" y="258"/>
                  </a:cubicBezTo>
                  <a:cubicBezTo>
                    <a:pt x="628" y="258"/>
                    <a:pt x="634" y="230"/>
                    <a:pt x="613" y="230"/>
                  </a:cubicBezTo>
                  <a:cubicBezTo>
                    <a:pt x="412" y="155"/>
                    <a:pt x="224" y="67"/>
                    <a:pt x="23" y="4"/>
                  </a:cubicBezTo>
                  <a:cubicBezTo>
                    <a:pt x="21" y="2"/>
                    <a:pt x="18" y="1"/>
                    <a:pt x="16"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1"/>
            <p:cNvSpPr/>
            <p:nvPr/>
          </p:nvSpPr>
          <p:spPr>
            <a:xfrm>
              <a:off x="4133900" y="3086275"/>
              <a:ext cx="72175" cy="115725"/>
            </a:xfrm>
            <a:custGeom>
              <a:avLst/>
              <a:gdLst/>
              <a:ahLst/>
              <a:cxnLst/>
              <a:rect l="l" t="t" r="r" b="b"/>
              <a:pathLst>
                <a:path w="2887" h="4629" extrusionOk="0">
                  <a:moveTo>
                    <a:pt x="555" y="1"/>
                  </a:moveTo>
                  <a:cubicBezTo>
                    <a:pt x="434" y="1"/>
                    <a:pt x="317" y="32"/>
                    <a:pt x="227" y="123"/>
                  </a:cubicBezTo>
                  <a:cubicBezTo>
                    <a:pt x="176" y="173"/>
                    <a:pt x="139" y="236"/>
                    <a:pt x="114" y="298"/>
                  </a:cubicBezTo>
                  <a:cubicBezTo>
                    <a:pt x="1" y="549"/>
                    <a:pt x="1" y="825"/>
                    <a:pt x="26" y="1089"/>
                  </a:cubicBezTo>
                  <a:cubicBezTo>
                    <a:pt x="76" y="1616"/>
                    <a:pt x="239" y="2118"/>
                    <a:pt x="515" y="2557"/>
                  </a:cubicBezTo>
                  <a:lnTo>
                    <a:pt x="942" y="4239"/>
                  </a:lnTo>
                  <a:cubicBezTo>
                    <a:pt x="1218" y="4402"/>
                    <a:pt x="1494" y="4565"/>
                    <a:pt x="1808" y="4615"/>
                  </a:cubicBezTo>
                  <a:cubicBezTo>
                    <a:pt x="1863" y="4624"/>
                    <a:pt x="1920" y="4628"/>
                    <a:pt x="1978" y="4628"/>
                  </a:cubicBezTo>
                  <a:cubicBezTo>
                    <a:pt x="2249" y="4628"/>
                    <a:pt x="2533" y="4529"/>
                    <a:pt x="2699" y="4301"/>
                  </a:cubicBezTo>
                  <a:cubicBezTo>
                    <a:pt x="2887" y="4038"/>
                    <a:pt x="2874" y="3686"/>
                    <a:pt x="2837" y="3373"/>
                  </a:cubicBezTo>
                  <a:cubicBezTo>
                    <a:pt x="2774" y="2783"/>
                    <a:pt x="2649" y="2206"/>
                    <a:pt x="2423" y="1679"/>
                  </a:cubicBezTo>
                  <a:cubicBezTo>
                    <a:pt x="2184" y="1139"/>
                    <a:pt x="1845" y="662"/>
                    <a:pt x="1381" y="323"/>
                  </a:cubicBezTo>
                  <a:cubicBezTo>
                    <a:pt x="1205" y="198"/>
                    <a:pt x="1005" y="97"/>
                    <a:pt x="791" y="35"/>
                  </a:cubicBezTo>
                  <a:cubicBezTo>
                    <a:pt x="716" y="15"/>
                    <a:pt x="635" y="1"/>
                    <a:pt x="55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31"/>
            <p:cNvSpPr/>
            <p:nvPr/>
          </p:nvSpPr>
          <p:spPr>
            <a:xfrm>
              <a:off x="4154300" y="3184375"/>
              <a:ext cx="75625" cy="34000"/>
            </a:xfrm>
            <a:custGeom>
              <a:avLst/>
              <a:gdLst/>
              <a:ahLst/>
              <a:cxnLst/>
              <a:rect l="l" t="t" r="r" b="b"/>
              <a:pathLst>
                <a:path w="3025" h="1360" extrusionOk="0">
                  <a:moveTo>
                    <a:pt x="0" y="1"/>
                  </a:moveTo>
                  <a:lnTo>
                    <a:pt x="565" y="791"/>
                  </a:lnTo>
                  <a:cubicBezTo>
                    <a:pt x="916" y="817"/>
                    <a:pt x="1255" y="980"/>
                    <a:pt x="1582" y="1118"/>
                  </a:cubicBezTo>
                  <a:cubicBezTo>
                    <a:pt x="1879" y="1244"/>
                    <a:pt x="2198" y="1359"/>
                    <a:pt x="2519" y="1359"/>
                  </a:cubicBezTo>
                  <a:cubicBezTo>
                    <a:pt x="2550" y="1359"/>
                    <a:pt x="2580" y="1358"/>
                    <a:pt x="2611" y="1356"/>
                  </a:cubicBezTo>
                  <a:cubicBezTo>
                    <a:pt x="2786" y="1331"/>
                    <a:pt x="2962" y="1256"/>
                    <a:pt x="3000" y="1093"/>
                  </a:cubicBezTo>
                  <a:cubicBezTo>
                    <a:pt x="3025" y="967"/>
                    <a:pt x="2949" y="842"/>
                    <a:pt x="2849" y="741"/>
                  </a:cubicBezTo>
                  <a:cubicBezTo>
                    <a:pt x="2686" y="566"/>
                    <a:pt x="2460" y="440"/>
                    <a:pt x="2234" y="365"/>
                  </a:cubicBezTo>
                  <a:cubicBezTo>
                    <a:pt x="2008" y="289"/>
                    <a:pt x="1770" y="264"/>
                    <a:pt x="1531" y="227"/>
                  </a:cubicBezTo>
                  <a:lnTo>
                    <a:pt x="0" y="1"/>
                  </a:ln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31"/>
            <p:cNvSpPr/>
            <p:nvPr/>
          </p:nvSpPr>
          <p:spPr>
            <a:xfrm>
              <a:off x="4152725" y="3166050"/>
              <a:ext cx="73450" cy="23700"/>
            </a:xfrm>
            <a:custGeom>
              <a:avLst/>
              <a:gdLst/>
              <a:ahLst/>
              <a:cxnLst/>
              <a:rect l="l" t="t" r="r" b="b"/>
              <a:pathLst>
                <a:path w="2938" h="948" extrusionOk="0">
                  <a:moveTo>
                    <a:pt x="1647" y="1"/>
                  </a:moveTo>
                  <a:cubicBezTo>
                    <a:pt x="1086" y="1"/>
                    <a:pt x="529" y="68"/>
                    <a:pt x="1" y="219"/>
                  </a:cubicBezTo>
                  <a:lnTo>
                    <a:pt x="164" y="847"/>
                  </a:lnTo>
                  <a:cubicBezTo>
                    <a:pt x="289" y="910"/>
                    <a:pt x="415" y="910"/>
                    <a:pt x="540" y="922"/>
                  </a:cubicBezTo>
                  <a:cubicBezTo>
                    <a:pt x="804" y="935"/>
                    <a:pt x="1064" y="947"/>
                    <a:pt x="1323" y="947"/>
                  </a:cubicBezTo>
                  <a:cubicBezTo>
                    <a:pt x="1582" y="947"/>
                    <a:pt x="1839" y="935"/>
                    <a:pt x="2096" y="897"/>
                  </a:cubicBezTo>
                  <a:cubicBezTo>
                    <a:pt x="2385" y="859"/>
                    <a:pt x="2686" y="772"/>
                    <a:pt x="2874" y="558"/>
                  </a:cubicBezTo>
                  <a:cubicBezTo>
                    <a:pt x="2887" y="533"/>
                    <a:pt x="2912" y="508"/>
                    <a:pt x="2925" y="470"/>
                  </a:cubicBezTo>
                  <a:cubicBezTo>
                    <a:pt x="2937" y="408"/>
                    <a:pt x="2912" y="332"/>
                    <a:pt x="2862" y="282"/>
                  </a:cubicBezTo>
                  <a:cubicBezTo>
                    <a:pt x="2812" y="232"/>
                    <a:pt x="2749" y="194"/>
                    <a:pt x="2674" y="169"/>
                  </a:cubicBezTo>
                  <a:cubicBezTo>
                    <a:pt x="2460" y="94"/>
                    <a:pt x="2146" y="19"/>
                    <a:pt x="1921" y="6"/>
                  </a:cubicBezTo>
                  <a:cubicBezTo>
                    <a:pt x="1829" y="3"/>
                    <a:pt x="1738" y="1"/>
                    <a:pt x="1647"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1"/>
            <p:cNvSpPr/>
            <p:nvPr/>
          </p:nvSpPr>
          <p:spPr>
            <a:xfrm>
              <a:off x="4143625" y="3140925"/>
              <a:ext cx="79725" cy="31875"/>
            </a:xfrm>
            <a:custGeom>
              <a:avLst/>
              <a:gdLst/>
              <a:ahLst/>
              <a:cxnLst/>
              <a:rect l="l" t="t" r="r" b="b"/>
              <a:pathLst>
                <a:path w="3189" h="1275" extrusionOk="0">
                  <a:moveTo>
                    <a:pt x="2408" y="1"/>
                  </a:moveTo>
                  <a:cubicBezTo>
                    <a:pt x="2333" y="1"/>
                    <a:pt x="2258" y="3"/>
                    <a:pt x="2184" y="7"/>
                  </a:cubicBezTo>
                  <a:cubicBezTo>
                    <a:pt x="1444" y="32"/>
                    <a:pt x="716" y="158"/>
                    <a:pt x="1" y="321"/>
                  </a:cubicBezTo>
                  <a:lnTo>
                    <a:pt x="440" y="1275"/>
                  </a:lnTo>
                  <a:cubicBezTo>
                    <a:pt x="892" y="1187"/>
                    <a:pt x="1256" y="1111"/>
                    <a:pt x="1707" y="1036"/>
                  </a:cubicBezTo>
                  <a:cubicBezTo>
                    <a:pt x="2172" y="961"/>
                    <a:pt x="2623" y="823"/>
                    <a:pt x="2975" y="547"/>
                  </a:cubicBezTo>
                  <a:cubicBezTo>
                    <a:pt x="3088" y="459"/>
                    <a:pt x="3188" y="321"/>
                    <a:pt x="3125" y="195"/>
                  </a:cubicBezTo>
                  <a:cubicBezTo>
                    <a:pt x="3088" y="120"/>
                    <a:pt x="3000" y="82"/>
                    <a:pt x="2912" y="57"/>
                  </a:cubicBezTo>
                  <a:cubicBezTo>
                    <a:pt x="2747" y="14"/>
                    <a:pt x="2577" y="1"/>
                    <a:pt x="2408"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1"/>
            <p:cNvSpPr/>
            <p:nvPr/>
          </p:nvSpPr>
          <p:spPr>
            <a:xfrm>
              <a:off x="4137675" y="3114100"/>
              <a:ext cx="75625" cy="34850"/>
            </a:xfrm>
            <a:custGeom>
              <a:avLst/>
              <a:gdLst/>
              <a:ahLst/>
              <a:cxnLst/>
              <a:rect l="l" t="t" r="r" b="b"/>
              <a:pathLst>
                <a:path w="3025" h="1394" extrusionOk="0">
                  <a:moveTo>
                    <a:pt x="2298" y="0"/>
                  </a:moveTo>
                  <a:cubicBezTo>
                    <a:pt x="1504" y="0"/>
                    <a:pt x="746" y="233"/>
                    <a:pt x="0" y="465"/>
                  </a:cubicBezTo>
                  <a:lnTo>
                    <a:pt x="239" y="1394"/>
                  </a:lnTo>
                  <a:cubicBezTo>
                    <a:pt x="954" y="1331"/>
                    <a:pt x="1669" y="1168"/>
                    <a:pt x="2322" y="892"/>
                  </a:cubicBezTo>
                  <a:cubicBezTo>
                    <a:pt x="2560" y="792"/>
                    <a:pt x="2786" y="679"/>
                    <a:pt x="2962" y="478"/>
                  </a:cubicBezTo>
                  <a:cubicBezTo>
                    <a:pt x="2987" y="453"/>
                    <a:pt x="3012" y="415"/>
                    <a:pt x="3012" y="377"/>
                  </a:cubicBezTo>
                  <a:cubicBezTo>
                    <a:pt x="3025" y="327"/>
                    <a:pt x="2999" y="264"/>
                    <a:pt x="2962" y="214"/>
                  </a:cubicBezTo>
                  <a:cubicBezTo>
                    <a:pt x="2836" y="39"/>
                    <a:pt x="2573" y="1"/>
                    <a:pt x="2359" y="1"/>
                  </a:cubicBezTo>
                  <a:cubicBezTo>
                    <a:pt x="2339" y="1"/>
                    <a:pt x="2318" y="0"/>
                    <a:pt x="2298"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1"/>
            <p:cNvSpPr/>
            <p:nvPr/>
          </p:nvSpPr>
          <p:spPr>
            <a:xfrm>
              <a:off x="4136725" y="3085500"/>
              <a:ext cx="62775" cy="39925"/>
            </a:xfrm>
            <a:custGeom>
              <a:avLst/>
              <a:gdLst/>
              <a:ahLst/>
              <a:cxnLst/>
              <a:rect l="l" t="t" r="r" b="b"/>
              <a:pathLst>
                <a:path w="2511" h="1597" extrusionOk="0">
                  <a:moveTo>
                    <a:pt x="2257" y="0"/>
                  </a:moveTo>
                  <a:cubicBezTo>
                    <a:pt x="2241" y="0"/>
                    <a:pt x="2225" y="1"/>
                    <a:pt x="2209" y="3"/>
                  </a:cubicBezTo>
                  <a:cubicBezTo>
                    <a:pt x="2034" y="3"/>
                    <a:pt x="1870" y="41"/>
                    <a:pt x="1695" y="78"/>
                  </a:cubicBezTo>
                  <a:cubicBezTo>
                    <a:pt x="1092" y="241"/>
                    <a:pt x="515" y="517"/>
                    <a:pt x="1" y="881"/>
                  </a:cubicBezTo>
                  <a:lnTo>
                    <a:pt x="38" y="1597"/>
                  </a:lnTo>
                  <a:cubicBezTo>
                    <a:pt x="427" y="1509"/>
                    <a:pt x="829" y="1421"/>
                    <a:pt x="1205" y="1270"/>
                  </a:cubicBezTo>
                  <a:cubicBezTo>
                    <a:pt x="1582" y="1132"/>
                    <a:pt x="1946" y="932"/>
                    <a:pt x="2234" y="643"/>
                  </a:cubicBezTo>
                  <a:cubicBezTo>
                    <a:pt x="2335" y="555"/>
                    <a:pt x="2423" y="442"/>
                    <a:pt x="2473" y="317"/>
                  </a:cubicBezTo>
                  <a:cubicBezTo>
                    <a:pt x="2498" y="254"/>
                    <a:pt x="2510" y="179"/>
                    <a:pt x="2485" y="116"/>
                  </a:cubicBezTo>
                  <a:cubicBezTo>
                    <a:pt x="2443" y="31"/>
                    <a:pt x="2347" y="0"/>
                    <a:pt x="2257"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1"/>
            <p:cNvSpPr/>
            <p:nvPr/>
          </p:nvSpPr>
          <p:spPr>
            <a:xfrm>
              <a:off x="4133600" y="3054825"/>
              <a:ext cx="53975" cy="53675"/>
            </a:xfrm>
            <a:custGeom>
              <a:avLst/>
              <a:gdLst/>
              <a:ahLst/>
              <a:cxnLst/>
              <a:rect l="l" t="t" r="r" b="b"/>
              <a:pathLst>
                <a:path w="2159" h="2147" extrusionOk="0">
                  <a:moveTo>
                    <a:pt x="1845" y="0"/>
                  </a:moveTo>
                  <a:cubicBezTo>
                    <a:pt x="1744" y="0"/>
                    <a:pt x="1657" y="38"/>
                    <a:pt x="1556" y="76"/>
                  </a:cubicBezTo>
                  <a:cubicBezTo>
                    <a:pt x="904" y="389"/>
                    <a:pt x="439" y="979"/>
                    <a:pt x="0" y="1556"/>
                  </a:cubicBezTo>
                  <a:lnTo>
                    <a:pt x="138" y="2146"/>
                  </a:lnTo>
                  <a:cubicBezTo>
                    <a:pt x="565" y="1908"/>
                    <a:pt x="979" y="1657"/>
                    <a:pt x="1355" y="1343"/>
                  </a:cubicBezTo>
                  <a:cubicBezTo>
                    <a:pt x="1669" y="1092"/>
                    <a:pt x="1958" y="803"/>
                    <a:pt x="2096" y="427"/>
                  </a:cubicBezTo>
                  <a:cubicBezTo>
                    <a:pt x="2133" y="339"/>
                    <a:pt x="2159" y="239"/>
                    <a:pt x="2108" y="138"/>
                  </a:cubicBezTo>
                  <a:cubicBezTo>
                    <a:pt x="2058" y="50"/>
                    <a:pt x="1958" y="0"/>
                    <a:pt x="1845"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1"/>
            <p:cNvSpPr/>
            <p:nvPr/>
          </p:nvSpPr>
          <p:spPr>
            <a:xfrm>
              <a:off x="4144625" y="3068925"/>
              <a:ext cx="24750" cy="26150"/>
            </a:xfrm>
            <a:custGeom>
              <a:avLst/>
              <a:gdLst/>
              <a:ahLst/>
              <a:cxnLst/>
              <a:rect l="l" t="t" r="r" b="b"/>
              <a:pathLst>
                <a:path w="990" h="1046" extrusionOk="0">
                  <a:moveTo>
                    <a:pt x="814" y="1"/>
                  </a:moveTo>
                  <a:cubicBezTo>
                    <a:pt x="764" y="1"/>
                    <a:pt x="714" y="1"/>
                    <a:pt x="676" y="39"/>
                  </a:cubicBezTo>
                  <a:cubicBezTo>
                    <a:pt x="300" y="327"/>
                    <a:pt x="187" y="653"/>
                    <a:pt x="11" y="992"/>
                  </a:cubicBezTo>
                  <a:cubicBezTo>
                    <a:pt x="1" y="1023"/>
                    <a:pt x="24" y="1046"/>
                    <a:pt x="47" y="1046"/>
                  </a:cubicBezTo>
                  <a:cubicBezTo>
                    <a:pt x="52" y="1046"/>
                    <a:pt x="57" y="1045"/>
                    <a:pt x="61" y="1042"/>
                  </a:cubicBezTo>
                  <a:cubicBezTo>
                    <a:pt x="274" y="892"/>
                    <a:pt x="739" y="553"/>
                    <a:pt x="902" y="290"/>
                  </a:cubicBezTo>
                  <a:cubicBezTo>
                    <a:pt x="952" y="214"/>
                    <a:pt x="990" y="114"/>
                    <a:pt x="927" y="39"/>
                  </a:cubicBezTo>
                  <a:cubicBezTo>
                    <a:pt x="902" y="13"/>
                    <a:pt x="864" y="1"/>
                    <a:pt x="814"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1"/>
            <p:cNvSpPr/>
            <p:nvPr/>
          </p:nvSpPr>
          <p:spPr>
            <a:xfrm>
              <a:off x="4177500" y="3196750"/>
              <a:ext cx="33600" cy="11600"/>
            </a:xfrm>
            <a:custGeom>
              <a:avLst/>
              <a:gdLst/>
              <a:ahLst/>
              <a:cxnLst/>
              <a:rect l="l" t="t" r="r" b="b"/>
              <a:pathLst>
                <a:path w="1344" h="464" extrusionOk="0">
                  <a:moveTo>
                    <a:pt x="517" y="0"/>
                  </a:moveTo>
                  <a:cubicBezTo>
                    <a:pt x="354" y="0"/>
                    <a:pt x="193" y="15"/>
                    <a:pt x="26" y="20"/>
                  </a:cubicBezTo>
                  <a:cubicBezTo>
                    <a:pt x="1" y="20"/>
                    <a:pt x="1" y="58"/>
                    <a:pt x="14" y="71"/>
                  </a:cubicBezTo>
                  <a:cubicBezTo>
                    <a:pt x="227" y="184"/>
                    <a:pt x="779" y="447"/>
                    <a:pt x="1105" y="460"/>
                  </a:cubicBezTo>
                  <a:cubicBezTo>
                    <a:pt x="1123" y="462"/>
                    <a:pt x="1141" y="464"/>
                    <a:pt x="1160" y="464"/>
                  </a:cubicBezTo>
                  <a:cubicBezTo>
                    <a:pt x="1235" y="464"/>
                    <a:pt x="1311" y="440"/>
                    <a:pt x="1331" y="359"/>
                  </a:cubicBezTo>
                  <a:cubicBezTo>
                    <a:pt x="1344" y="322"/>
                    <a:pt x="1331" y="284"/>
                    <a:pt x="1319" y="246"/>
                  </a:cubicBezTo>
                  <a:cubicBezTo>
                    <a:pt x="1294" y="209"/>
                    <a:pt x="1256" y="158"/>
                    <a:pt x="1206" y="133"/>
                  </a:cubicBezTo>
                  <a:cubicBezTo>
                    <a:pt x="955" y="26"/>
                    <a:pt x="734" y="0"/>
                    <a:pt x="517"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1"/>
            <p:cNvSpPr/>
            <p:nvPr/>
          </p:nvSpPr>
          <p:spPr>
            <a:xfrm>
              <a:off x="4167775" y="3172700"/>
              <a:ext cx="42075" cy="11575"/>
            </a:xfrm>
            <a:custGeom>
              <a:avLst/>
              <a:gdLst/>
              <a:ahLst/>
              <a:cxnLst/>
              <a:rect l="l" t="t" r="r" b="b"/>
              <a:pathLst>
                <a:path w="1683" h="463" extrusionOk="0">
                  <a:moveTo>
                    <a:pt x="1022" y="1"/>
                  </a:moveTo>
                  <a:cubicBezTo>
                    <a:pt x="659" y="1"/>
                    <a:pt x="359" y="106"/>
                    <a:pt x="14" y="179"/>
                  </a:cubicBezTo>
                  <a:cubicBezTo>
                    <a:pt x="1" y="179"/>
                    <a:pt x="1" y="204"/>
                    <a:pt x="14" y="204"/>
                  </a:cubicBezTo>
                  <a:cubicBezTo>
                    <a:pt x="217" y="272"/>
                    <a:pt x="870" y="463"/>
                    <a:pt x="1300" y="463"/>
                  </a:cubicBezTo>
                  <a:cubicBezTo>
                    <a:pt x="1347" y="463"/>
                    <a:pt x="1391" y="460"/>
                    <a:pt x="1432" y="455"/>
                  </a:cubicBezTo>
                  <a:cubicBezTo>
                    <a:pt x="1532" y="443"/>
                    <a:pt x="1632" y="405"/>
                    <a:pt x="1657" y="317"/>
                  </a:cubicBezTo>
                  <a:cubicBezTo>
                    <a:pt x="1683" y="267"/>
                    <a:pt x="1657" y="204"/>
                    <a:pt x="1620" y="154"/>
                  </a:cubicBezTo>
                  <a:cubicBezTo>
                    <a:pt x="1582" y="104"/>
                    <a:pt x="1532" y="66"/>
                    <a:pt x="1469" y="54"/>
                  </a:cubicBezTo>
                  <a:cubicBezTo>
                    <a:pt x="1307" y="16"/>
                    <a:pt x="1160" y="1"/>
                    <a:pt x="1022"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1"/>
            <p:cNvSpPr/>
            <p:nvPr/>
          </p:nvSpPr>
          <p:spPr>
            <a:xfrm>
              <a:off x="4149050" y="3093675"/>
              <a:ext cx="36950" cy="23025"/>
            </a:xfrm>
            <a:custGeom>
              <a:avLst/>
              <a:gdLst/>
              <a:ahLst/>
              <a:cxnLst/>
              <a:rect l="l" t="t" r="r" b="b"/>
              <a:pathLst>
                <a:path w="1478" h="921" extrusionOk="0">
                  <a:moveTo>
                    <a:pt x="1225" y="0"/>
                  </a:moveTo>
                  <a:cubicBezTo>
                    <a:pt x="1198" y="0"/>
                    <a:pt x="1173" y="4"/>
                    <a:pt x="1152" y="15"/>
                  </a:cubicBezTo>
                  <a:cubicBezTo>
                    <a:pt x="599" y="203"/>
                    <a:pt x="348" y="542"/>
                    <a:pt x="22" y="868"/>
                  </a:cubicBezTo>
                  <a:cubicBezTo>
                    <a:pt x="0" y="890"/>
                    <a:pt x="16" y="921"/>
                    <a:pt x="37" y="921"/>
                  </a:cubicBezTo>
                  <a:cubicBezTo>
                    <a:pt x="40" y="921"/>
                    <a:pt x="44" y="920"/>
                    <a:pt x="47" y="918"/>
                  </a:cubicBezTo>
                  <a:cubicBezTo>
                    <a:pt x="323" y="843"/>
                    <a:pt x="1039" y="617"/>
                    <a:pt x="1340" y="366"/>
                  </a:cubicBezTo>
                  <a:cubicBezTo>
                    <a:pt x="1403" y="303"/>
                    <a:pt x="1478" y="228"/>
                    <a:pt x="1453" y="140"/>
                  </a:cubicBezTo>
                  <a:cubicBezTo>
                    <a:pt x="1440" y="78"/>
                    <a:pt x="1390" y="40"/>
                    <a:pt x="1327" y="15"/>
                  </a:cubicBezTo>
                  <a:cubicBezTo>
                    <a:pt x="1298" y="8"/>
                    <a:pt x="1261" y="0"/>
                    <a:pt x="1225"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31"/>
            <p:cNvSpPr/>
            <p:nvPr/>
          </p:nvSpPr>
          <p:spPr>
            <a:xfrm>
              <a:off x="4159625" y="3146375"/>
              <a:ext cx="50225" cy="12550"/>
            </a:xfrm>
            <a:custGeom>
              <a:avLst/>
              <a:gdLst/>
              <a:ahLst/>
              <a:cxnLst/>
              <a:rect l="l" t="t" r="r" b="b"/>
              <a:pathLst>
                <a:path w="2009" h="502" extrusionOk="0">
                  <a:moveTo>
                    <a:pt x="1362" y="1"/>
                  </a:moveTo>
                  <a:cubicBezTo>
                    <a:pt x="1213" y="1"/>
                    <a:pt x="1058" y="28"/>
                    <a:pt x="929" y="53"/>
                  </a:cubicBezTo>
                  <a:cubicBezTo>
                    <a:pt x="628" y="128"/>
                    <a:pt x="327" y="253"/>
                    <a:pt x="26" y="341"/>
                  </a:cubicBezTo>
                  <a:cubicBezTo>
                    <a:pt x="1" y="354"/>
                    <a:pt x="1" y="391"/>
                    <a:pt x="26" y="404"/>
                  </a:cubicBezTo>
                  <a:cubicBezTo>
                    <a:pt x="255" y="435"/>
                    <a:pt x="804" y="501"/>
                    <a:pt x="1213" y="501"/>
                  </a:cubicBezTo>
                  <a:cubicBezTo>
                    <a:pt x="1297" y="501"/>
                    <a:pt x="1375" y="498"/>
                    <a:pt x="1444" y="492"/>
                  </a:cubicBezTo>
                  <a:cubicBezTo>
                    <a:pt x="1607" y="479"/>
                    <a:pt x="2009" y="354"/>
                    <a:pt x="1783" y="128"/>
                  </a:cubicBezTo>
                  <a:cubicBezTo>
                    <a:pt x="1673" y="31"/>
                    <a:pt x="1521" y="1"/>
                    <a:pt x="1362"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31"/>
            <p:cNvSpPr/>
            <p:nvPr/>
          </p:nvSpPr>
          <p:spPr>
            <a:xfrm>
              <a:off x="4155875" y="3120050"/>
              <a:ext cx="47700" cy="17300"/>
            </a:xfrm>
            <a:custGeom>
              <a:avLst/>
              <a:gdLst/>
              <a:ahLst/>
              <a:cxnLst/>
              <a:rect l="l" t="t" r="r" b="b"/>
              <a:pathLst>
                <a:path w="1908" h="692" extrusionOk="0">
                  <a:moveTo>
                    <a:pt x="1386" y="0"/>
                  </a:moveTo>
                  <a:cubicBezTo>
                    <a:pt x="1183" y="0"/>
                    <a:pt x="957" y="95"/>
                    <a:pt x="791" y="165"/>
                  </a:cubicBezTo>
                  <a:cubicBezTo>
                    <a:pt x="527" y="290"/>
                    <a:pt x="289" y="453"/>
                    <a:pt x="50" y="604"/>
                  </a:cubicBezTo>
                  <a:cubicBezTo>
                    <a:pt x="0" y="629"/>
                    <a:pt x="25" y="692"/>
                    <a:pt x="75" y="692"/>
                  </a:cubicBezTo>
                  <a:cubicBezTo>
                    <a:pt x="402" y="666"/>
                    <a:pt x="1042" y="604"/>
                    <a:pt x="1393" y="491"/>
                  </a:cubicBezTo>
                  <a:cubicBezTo>
                    <a:pt x="1544" y="441"/>
                    <a:pt x="1908" y="227"/>
                    <a:pt x="1631" y="64"/>
                  </a:cubicBezTo>
                  <a:cubicBezTo>
                    <a:pt x="1559" y="18"/>
                    <a:pt x="1475" y="0"/>
                    <a:pt x="1386"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31"/>
            <p:cNvSpPr/>
            <p:nvPr/>
          </p:nvSpPr>
          <p:spPr>
            <a:xfrm>
              <a:off x="4177200" y="3202575"/>
              <a:ext cx="7250" cy="3800"/>
            </a:xfrm>
            <a:custGeom>
              <a:avLst/>
              <a:gdLst/>
              <a:ahLst/>
              <a:cxnLst/>
              <a:rect l="l" t="t" r="r" b="b"/>
              <a:pathLst>
                <a:path w="290" h="152" extrusionOk="0">
                  <a:moveTo>
                    <a:pt x="26" y="1"/>
                  </a:moveTo>
                  <a:cubicBezTo>
                    <a:pt x="0" y="1"/>
                    <a:pt x="0" y="26"/>
                    <a:pt x="13" y="26"/>
                  </a:cubicBezTo>
                  <a:cubicBezTo>
                    <a:pt x="76" y="76"/>
                    <a:pt x="164" y="114"/>
                    <a:pt x="239" y="151"/>
                  </a:cubicBezTo>
                  <a:cubicBezTo>
                    <a:pt x="264" y="151"/>
                    <a:pt x="289" y="126"/>
                    <a:pt x="264" y="114"/>
                  </a:cubicBezTo>
                  <a:cubicBezTo>
                    <a:pt x="189" y="76"/>
                    <a:pt x="101" y="26"/>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31"/>
            <p:cNvSpPr/>
            <p:nvPr/>
          </p:nvSpPr>
          <p:spPr>
            <a:xfrm>
              <a:off x="4173425" y="3198200"/>
              <a:ext cx="6925" cy="2525"/>
            </a:xfrm>
            <a:custGeom>
              <a:avLst/>
              <a:gdLst/>
              <a:ahLst/>
              <a:cxnLst/>
              <a:rect l="l" t="t" r="r" b="b"/>
              <a:pathLst>
                <a:path w="277" h="101" extrusionOk="0">
                  <a:moveTo>
                    <a:pt x="26" y="0"/>
                  </a:moveTo>
                  <a:cubicBezTo>
                    <a:pt x="13" y="0"/>
                    <a:pt x="1" y="13"/>
                    <a:pt x="13" y="25"/>
                  </a:cubicBezTo>
                  <a:cubicBezTo>
                    <a:pt x="76" y="75"/>
                    <a:pt x="164" y="88"/>
                    <a:pt x="252" y="100"/>
                  </a:cubicBezTo>
                  <a:cubicBezTo>
                    <a:pt x="264" y="100"/>
                    <a:pt x="277" y="63"/>
                    <a:pt x="252" y="63"/>
                  </a:cubicBezTo>
                  <a:cubicBezTo>
                    <a:pt x="177" y="50"/>
                    <a:pt x="101" y="13"/>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31"/>
            <p:cNvSpPr/>
            <p:nvPr/>
          </p:nvSpPr>
          <p:spPr>
            <a:xfrm>
              <a:off x="4169675" y="3193175"/>
              <a:ext cx="6925" cy="2225"/>
            </a:xfrm>
            <a:custGeom>
              <a:avLst/>
              <a:gdLst/>
              <a:ahLst/>
              <a:cxnLst/>
              <a:rect l="l" t="t" r="r" b="b"/>
              <a:pathLst>
                <a:path w="277" h="89" extrusionOk="0">
                  <a:moveTo>
                    <a:pt x="13" y="0"/>
                  </a:moveTo>
                  <a:cubicBezTo>
                    <a:pt x="0" y="0"/>
                    <a:pt x="0" y="13"/>
                    <a:pt x="0" y="25"/>
                  </a:cubicBezTo>
                  <a:cubicBezTo>
                    <a:pt x="76" y="76"/>
                    <a:pt x="176" y="88"/>
                    <a:pt x="264" y="88"/>
                  </a:cubicBezTo>
                  <a:cubicBezTo>
                    <a:pt x="276" y="88"/>
                    <a:pt x="276" y="63"/>
                    <a:pt x="264" y="63"/>
                  </a:cubicBezTo>
                  <a:cubicBezTo>
                    <a:pt x="176" y="38"/>
                    <a:pt x="101" y="13"/>
                    <a:pt x="1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31"/>
            <p:cNvSpPr/>
            <p:nvPr/>
          </p:nvSpPr>
          <p:spPr>
            <a:xfrm>
              <a:off x="4167150" y="3188775"/>
              <a:ext cx="6925" cy="1600"/>
            </a:xfrm>
            <a:custGeom>
              <a:avLst/>
              <a:gdLst/>
              <a:ahLst/>
              <a:cxnLst/>
              <a:rect l="l" t="t" r="r" b="b"/>
              <a:pathLst>
                <a:path w="277" h="64" extrusionOk="0">
                  <a:moveTo>
                    <a:pt x="13" y="1"/>
                  </a:moveTo>
                  <a:cubicBezTo>
                    <a:pt x="1" y="1"/>
                    <a:pt x="1" y="26"/>
                    <a:pt x="13" y="38"/>
                  </a:cubicBezTo>
                  <a:cubicBezTo>
                    <a:pt x="89" y="51"/>
                    <a:pt x="177" y="51"/>
                    <a:pt x="264" y="63"/>
                  </a:cubicBezTo>
                  <a:cubicBezTo>
                    <a:pt x="277" y="63"/>
                    <a:pt x="277" y="38"/>
                    <a:pt x="264" y="38"/>
                  </a:cubicBezTo>
                  <a:cubicBezTo>
                    <a:pt x="189" y="26"/>
                    <a:pt x="101" y="1"/>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31"/>
            <p:cNvSpPr/>
            <p:nvPr/>
          </p:nvSpPr>
          <p:spPr>
            <a:xfrm>
              <a:off x="4164975" y="3185650"/>
              <a:ext cx="7225" cy="1325"/>
            </a:xfrm>
            <a:custGeom>
              <a:avLst/>
              <a:gdLst/>
              <a:ahLst/>
              <a:cxnLst/>
              <a:rect l="l" t="t" r="r" b="b"/>
              <a:pathLst>
                <a:path w="289" h="53" extrusionOk="0">
                  <a:moveTo>
                    <a:pt x="264" y="0"/>
                  </a:moveTo>
                  <a:cubicBezTo>
                    <a:pt x="220" y="6"/>
                    <a:pt x="179" y="6"/>
                    <a:pt x="140" y="6"/>
                  </a:cubicBezTo>
                  <a:cubicBezTo>
                    <a:pt x="100" y="6"/>
                    <a:pt x="63" y="6"/>
                    <a:pt x="25" y="13"/>
                  </a:cubicBezTo>
                  <a:cubicBezTo>
                    <a:pt x="0" y="13"/>
                    <a:pt x="0" y="38"/>
                    <a:pt x="25" y="38"/>
                  </a:cubicBezTo>
                  <a:cubicBezTo>
                    <a:pt x="57" y="48"/>
                    <a:pt x="91" y="52"/>
                    <a:pt x="125" y="52"/>
                  </a:cubicBezTo>
                  <a:cubicBezTo>
                    <a:pt x="172" y="52"/>
                    <a:pt x="220" y="45"/>
                    <a:pt x="264" y="38"/>
                  </a:cubicBezTo>
                  <a:cubicBezTo>
                    <a:pt x="289" y="38"/>
                    <a:pt x="276" y="0"/>
                    <a:pt x="2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1"/>
            <p:cNvSpPr/>
            <p:nvPr/>
          </p:nvSpPr>
          <p:spPr>
            <a:xfrm>
              <a:off x="4161525" y="3179725"/>
              <a:ext cx="10375" cy="1550"/>
            </a:xfrm>
            <a:custGeom>
              <a:avLst/>
              <a:gdLst/>
              <a:ahLst/>
              <a:cxnLst/>
              <a:rect l="l" t="t" r="r" b="b"/>
              <a:pathLst>
                <a:path w="415" h="62" extrusionOk="0">
                  <a:moveTo>
                    <a:pt x="135" y="1"/>
                  </a:moveTo>
                  <a:cubicBezTo>
                    <a:pt x="99" y="1"/>
                    <a:pt x="62" y="4"/>
                    <a:pt x="25" y="11"/>
                  </a:cubicBezTo>
                  <a:cubicBezTo>
                    <a:pt x="0" y="24"/>
                    <a:pt x="13" y="49"/>
                    <a:pt x="25" y="49"/>
                  </a:cubicBezTo>
                  <a:cubicBezTo>
                    <a:pt x="88" y="55"/>
                    <a:pt x="151" y="55"/>
                    <a:pt x="213" y="55"/>
                  </a:cubicBezTo>
                  <a:cubicBezTo>
                    <a:pt x="276" y="55"/>
                    <a:pt x="339" y="55"/>
                    <a:pt x="402" y="61"/>
                  </a:cubicBezTo>
                  <a:cubicBezTo>
                    <a:pt x="414" y="61"/>
                    <a:pt x="414" y="36"/>
                    <a:pt x="402" y="36"/>
                  </a:cubicBezTo>
                  <a:cubicBezTo>
                    <a:pt x="313" y="19"/>
                    <a:pt x="224" y="1"/>
                    <a:pt x="13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1"/>
            <p:cNvSpPr/>
            <p:nvPr/>
          </p:nvSpPr>
          <p:spPr>
            <a:xfrm>
              <a:off x="4157750" y="3173725"/>
              <a:ext cx="11000" cy="1900"/>
            </a:xfrm>
            <a:custGeom>
              <a:avLst/>
              <a:gdLst/>
              <a:ahLst/>
              <a:cxnLst/>
              <a:rect l="l" t="t" r="r" b="b"/>
              <a:pathLst>
                <a:path w="440" h="76" extrusionOk="0">
                  <a:moveTo>
                    <a:pt x="26" y="0"/>
                  </a:moveTo>
                  <a:cubicBezTo>
                    <a:pt x="0" y="0"/>
                    <a:pt x="0" y="13"/>
                    <a:pt x="13" y="25"/>
                  </a:cubicBezTo>
                  <a:cubicBezTo>
                    <a:pt x="138" y="76"/>
                    <a:pt x="289" y="76"/>
                    <a:pt x="427" y="76"/>
                  </a:cubicBezTo>
                  <a:cubicBezTo>
                    <a:pt x="440" y="76"/>
                    <a:pt x="440" y="63"/>
                    <a:pt x="427" y="50"/>
                  </a:cubicBezTo>
                  <a:cubicBezTo>
                    <a:pt x="289" y="38"/>
                    <a:pt x="151" y="0"/>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31"/>
            <p:cNvSpPr/>
            <p:nvPr/>
          </p:nvSpPr>
          <p:spPr>
            <a:xfrm>
              <a:off x="4154300" y="3167975"/>
              <a:ext cx="9050" cy="1500"/>
            </a:xfrm>
            <a:custGeom>
              <a:avLst/>
              <a:gdLst/>
              <a:ahLst/>
              <a:cxnLst/>
              <a:rect l="l" t="t" r="r" b="b"/>
              <a:pathLst>
                <a:path w="362" h="60" extrusionOk="0">
                  <a:moveTo>
                    <a:pt x="346" y="1"/>
                  </a:moveTo>
                  <a:cubicBezTo>
                    <a:pt x="344" y="1"/>
                    <a:pt x="342" y="2"/>
                    <a:pt x="339" y="4"/>
                  </a:cubicBezTo>
                  <a:cubicBezTo>
                    <a:pt x="306" y="17"/>
                    <a:pt x="271" y="21"/>
                    <a:pt x="236" y="21"/>
                  </a:cubicBezTo>
                  <a:cubicBezTo>
                    <a:pt x="165" y="21"/>
                    <a:pt x="92" y="4"/>
                    <a:pt x="25" y="4"/>
                  </a:cubicBezTo>
                  <a:cubicBezTo>
                    <a:pt x="13" y="4"/>
                    <a:pt x="0" y="29"/>
                    <a:pt x="25" y="42"/>
                  </a:cubicBezTo>
                  <a:cubicBezTo>
                    <a:pt x="74" y="49"/>
                    <a:pt x="140" y="59"/>
                    <a:pt x="205" y="59"/>
                  </a:cubicBezTo>
                  <a:cubicBezTo>
                    <a:pt x="259" y="59"/>
                    <a:pt x="312" y="52"/>
                    <a:pt x="352" y="29"/>
                  </a:cubicBezTo>
                  <a:cubicBezTo>
                    <a:pt x="362" y="19"/>
                    <a:pt x="356" y="1"/>
                    <a:pt x="34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31"/>
            <p:cNvSpPr/>
            <p:nvPr/>
          </p:nvSpPr>
          <p:spPr>
            <a:xfrm>
              <a:off x="4152725" y="3162675"/>
              <a:ext cx="10925" cy="2225"/>
            </a:xfrm>
            <a:custGeom>
              <a:avLst/>
              <a:gdLst/>
              <a:ahLst/>
              <a:cxnLst/>
              <a:rect l="l" t="t" r="r" b="b"/>
              <a:pathLst>
                <a:path w="437" h="89" extrusionOk="0">
                  <a:moveTo>
                    <a:pt x="412" y="0"/>
                  </a:moveTo>
                  <a:cubicBezTo>
                    <a:pt x="409" y="0"/>
                    <a:pt x="406" y="1"/>
                    <a:pt x="402" y="3"/>
                  </a:cubicBezTo>
                  <a:cubicBezTo>
                    <a:pt x="277" y="28"/>
                    <a:pt x="151" y="28"/>
                    <a:pt x="26" y="41"/>
                  </a:cubicBezTo>
                  <a:cubicBezTo>
                    <a:pt x="13" y="53"/>
                    <a:pt x="1" y="78"/>
                    <a:pt x="26" y="78"/>
                  </a:cubicBezTo>
                  <a:cubicBezTo>
                    <a:pt x="59" y="85"/>
                    <a:pt x="94" y="88"/>
                    <a:pt x="129" y="88"/>
                  </a:cubicBezTo>
                  <a:cubicBezTo>
                    <a:pt x="224" y="88"/>
                    <a:pt x="323" y="65"/>
                    <a:pt x="415" y="28"/>
                  </a:cubicBezTo>
                  <a:cubicBezTo>
                    <a:pt x="436" y="28"/>
                    <a:pt x="430" y="0"/>
                    <a:pt x="412"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1"/>
            <p:cNvSpPr/>
            <p:nvPr/>
          </p:nvSpPr>
          <p:spPr>
            <a:xfrm>
              <a:off x="4150525" y="3157350"/>
              <a:ext cx="8800" cy="1650"/>
            </a:xfrm>
            <a:custGeom>
              <a:avLst/>
              <a:gdLst/>
              <a:ahLst/>
              <a:cxnLst/>
              <a:rect l="l" t="t" r="r" b="b"/>
              <a:pathLst>
                <a:path w="352" h="66" extrusionOk="0">
                  <a:moveTo>
                    <a:pt x="336" y="0"/>
                  </a:moveTo>
                  <a:cubicBezTo>
                    <a:pt x="334" y="0"/>
                    <a:pt x="331" y="1"/>
                    <a:pt x="327" y="3"/>
                  </a:cubicBezTo>
                  <a:cubicBezTo>
                    <a:pt x="227" y="28"/>
                    <a:pt x="126" y="15"/>
                    <a:pt x="26" y="28"/>
                  </a:cubicBezTo>
                  <a:cubicBezTo>
                    <a:pt x="13" y="28"/>
                    <a:pt x="1" y="53"/>
                    <a:pt x="26" y="53"/>
                  </a:cubicBezTo>
                  <a:cubicBezTo>
                    <a:pt x="61" y="62"/>
                    <a:pt x="99" y="66"/>
                    <a:pt x="136" y="66"/>
                  </a:cubicBezTo>
                  <a:cubicBezTo>
                    <a:pt x="205" y="66"/>
                    <a:pt x="275" y="52"/>
                    <a:pt x="340" y="28"/>
                  </a:cubicBezTo>
                  <a:cubicBezTo>
                    <a:pt x="350" y="28"/>
                    <a:pt x="352" y="0"/>
                    <a:pt x="33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31"/>
            <p:cNvSpPr/>
            <p:nvPr/>
          </p:nvSpPr>
          <p:spPr>
            <a:xfrm>
              <a:off x="4148025" y="3151125"/>
              <a:ext cx="11950" cy="2225"/>
            </a:xfrm>
            <a:custGeom>
              <a:avLst/>
              <a:gdLst/>
              <a:ahLst/>
              <a:cxnLst/>
              <a:rect l="l" t="t" r="r" b="b"/>
              <a:pathLst>
                <a:path w="478" h="89" extrusionOk="0">
                  <a:moveTo>
                    <a:pt x="452" y="1"/>
                  </a:moveTo>
                  <a:cubicBezTo>
                    <a:pt x="314" y="26"/>
                    <a:pt x="164" y="26"/>
                    <a:pt x="25" y="63"/>
                  </a:cubicBezTo>
                  <a:cubicBezTo>
                    <a:pt x="0" y="63"/>
                    <a:pt x="13" y="89"/>
                    <a:pt x="25" y="89"/>
                  </a:cubicBezTo>
                  <a:cubicBezTo>
                    <a:pt x="164" y="89"/>
                    <a:pt x="314" y="63"/>
                    <a:pt x="452" y="38"/>
                  </a:cubicBezTo>
                  <a:cubicBezTo>
                    <a:pt x="477" y="38"/>
                    <a:pt x="465" y="1"/>
                    <a:pt x="45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31"/>
            <p:cNvSpPr/>
            <p:nvPr/>
          </p:nvSpPr>
          <p:spPr>
            <a:xfrm>
              <a:off x="4145525" y="3145175"/>
              <a:ext cx="14750" cy="1975"/>
            </a:xfrm>
            <a:custGeom>
              <a:avLst/>
              <a:gdLst/>
              <a:ahLst/>
              <a:cxnLst/>
              <a:rect l="l" t="t" r="r" b="b"/>
              <a:pathLst>
                <a:path w="590" h="79" extrusionOk="0">
                  <a:moveTo>
                    <a:pt x="577" y="0"/>
                  </a:moveTo>
                  <a:cubicBezTo>
                    <a:pt x="389" y="13"/>
                    <a:pt x="201" y="0"/>
                    <a:pt x="25" y="50"/>
                  </a:cubicBezTo>
                  <a:cubicBezTo>
                    <a:pt x="0" y="50"/>
                    <a:pt x="13" y="76"/>
                    <a:pt x="25" y="76"/>
                  </a:cubicBezTo>
                  <a:cubicBezTo>
                    <a:pt x="51" y="77"/>
                    <a:pt x="77" y="78"/>
                    <a:pt x="102" y="78"/>
                  </a:cubicBezTo>
                  <a:cubicBezTo>
                    <a:pt x="265" y="78"/>
                    <a:pt x="426" y="47"/>
                    <a:pt x="577" y="25"/>
                  </a:cubicBezTo>
                  <a:cubicBezTo>
                    <a:pt x="590" y="25"/>
                    <a:pt x="590" y="0"/>
                    <a:pt x="57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31"/>
            <p:cNvSpPr/>
            <p:nvPr/>
          </p:nvSpPr>
          <p:spPr>
            <a:xfrm>
              <a:off x="4144250" y="3141400"/>
              <a:ext cx="9125" cy="2000"/>
            </a:xfrm>
            <a:custGeom>
              <a:avLst/>
              <a:gdLst/>
              <a:ahLst/>
              <a:cxnLst/>
              <a:rect l="l" t="t" r="r" b="b"/>
              <a:pathLst>
                <a:path w="365" h="80" extrusionOk="0">
                  <a:moveTo>
                    <a:pt x="327" y="1"/>
                  </a:moveTo>
                  <a:cubicBezTo>
                    <a:pt x="227" y="26"/>
                    <a:pt x="126" y="26"/>
                    <a:pt x="26" y="51"/>
                  </a:cubicBezTo>
                  <a:cubicBezTo>
                    <a:pt x="1" y="51"/>
                    <a:pt x="13" y="76"/>
                    <a:pt x="26" y="76"/>
                  </a:cubicBezTo>
                  <a:cubicBezTo>
                    <a:pt x="44" y="78"/>
                    <a:pt x="63" y="79"/>
                    <a:pt x="82" y="79"/>
                  </a:cubicBezTo>
                  <a:cubicBezTo>
                    <a:pt x="167" y="79"/>
                    <a:pt x="258" y="59"/>
                    <a:pt x="340" y="38"/>
                  </a:cubicBezTo>
                  <a:cubicBezTo>
                    <a:pt x="365" y="26"/>
                    <a:pt x="352" y="1"/>
                    <a:pt x="32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31"/>
            <p:cNvSpPr/>
            <p:nvPr/>
          </p:nvSpPr>
          <p:spPr>
            <a:xfrm>
              <a:off x="4143000" y="3136375"/>
              <a:ext cx="8500" cy="2850"/>
            </a:xfrm>
            <a:custGeom>
              <a:avLst/>
              <a:gdLst/>
              <a:ahLst/>
              <a:cxnLst/>
              <a:rect l="l" t="t" r="r" b="b"/>
              <a:pathLst>
                <a:path w="340" h="114" extrusionOk="0">
                  <a:moveTo>
                    <a:pt x="314" y="1"/>
                  </a:moveTo>
                  <a:cubicBezTo>
                    <a:pt x="214" y="39"/>
                    <a:pt x="114" y="51"/>
                    <a:pt x="13" y="89"/>
                  </a:cubicBezTo>
                  <a:cubicBezTo>
                    <a:pt x="1" y="89"/>
                    <a:pt x="1" y="114"/>
                    <a:pt x="26" y="114"/>
                  </a:cubicBezTo>
                  <a:cubicBezTo>
                    <a:pt x="126" y="114"/>
                    <a:pt x="226" y="76"/>
                    <a:pt x="327" y="39"/>
                  </a:cubicBezTo>
                  <a:cubicBezTo>
                    <a:pt x="339" y="26"/>
                    <a:pt x="339" y="1"/>
                    <a:pt x="31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1"/>
            <p:cNvSpPr/>
            <p:nvPr/>
          </p:nvSpPr>
          <p:spPr>
            <a:xfrm>
              <a:off x="4142700" y="3130750"/>
              <a:ext cx="9750" cy="2925"/>
            </a:xfrm>
            <a:custGeom>
              <a:avLst/>
              <a:gdLst/>
              <a:ahLst/>
              <a:cxnLst/>
              <a:rect l="l" t="t" r="r" b="b"/>
              <a:pathLst>
                <a:path w="390" h="117" extrusionOk="0">
                  <a:moveTo>
                    <a:pt x="364" y="0"/>
                  </a:moveTo>
                  <a:cubicBezTo>
                    <a:pt x="251" y="25"/>
                    <a:pt x="126" y="38"/>
                    <a:pt x="13" y="88"/>
                  </a:cubicBezTo>
                  <a:cubicBezTo>
                    <a:pt x="2" y="98"/>
                    <a:pt x="1" y="116"/>
                    <a:pt x="7" y="116"/>
                  </a:cubicBezTo>
                  <a:cubicBezTo>
                    <a:pt x="8" y="116"/>
                    <a:pt x="10" y="115"/>
                    <a:pt x="13" y="113"/>
                  </a:cubicBezTo>
                  <a:cubicBezTo>
                    <a:pt x="138" y="100"/>
                    <a:pt x="251" y="50"/>
                    <a:pt x="364" y="25"/>
                  </a:cubicBezTo>
                  <a:cubicBezTo>
                    <a:pt x="389" y="13"/>
                    <a:pt x="377" y="0"/>
                    <a:pt x="3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31"/>
            <p:cNvSpPr/>
            <p:nvPr/>
          </p:nvSpPr>
          <p:spPr>
            <a:xfrm>
              <a:off x="4141425" y="3125950"/>
              <a:ext cx="12525" cy="4175"/>
            </a:xfrm>
            <a:custGeom>
              <a:avLst/>
              <a:gdLst/>
              <a:ahLst/>
              <a:cxnLst/>
              <a:rect l="l" t="t" r="r" b="b"/>
              <a:pathLst>
                <a:path w="501" h="167" extrusionOk="0">
                  <a:moveTo>
                    <a:pt x="485" y="0"/>
                  </a:moveTo>
                  <a:cubicBezTo>
                    <a:pt x="483" y="0"/>
                    <a:pt x="480" y="1"/>
                    <a:pt x="478" y="4"/>
                  </a:cubicBezTo>
                  <a:cubicBezTo>
                    <a:pt x="327" y="29"/>
                    <a:pt x="164" y="67"/>
                    <a:pt x="13" y="129"/>
                  </a:cubicBezTo>
                  <a:cubicBezTo>
                    <a:pt x="1" y="142"/>
                    <a:pt x="13" y="167"/>
                    <a:pt x="26" y="167"/>
                  </a:cubicBezTo>
                  <a:cubicBezTo>
                    <a:pt x="177" y="117"/>
                    <a:pt x="327" y="67"/>
                    <a:pt x="490" y="16"/>
                  </a:cubicBezTo>
                  <a:cubicBezTo>
                    <a:pt x="500" y="16"/>
                    <a:pt x="494" y="0"/>
                    <a:pt x="48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31"/>
            <p:cNvSpPr/>
            <p:nvPr/>
          </p:nvSpPr>
          <p:spPr>
            <a:xfrm>
              <a:off x="4139250" y="3123125"/>
              <a:ext cx="9000" cy="3250"/>
            </a:xfrm>
            <a:custGeom>
              <a:avLst/>
              <a:gdLst/>
              <a:ahLst/>
              <a:cxnLst/>
              <a:rect l="l" t="t" r="r" b="b"/>
              <a:pathLst>
                <a:path w="360" h="130" extrusionOk="0">
                  <a:moveTo>
                    <a:pt x="339" y="0"/>
                  </a:moveTo>
                  <a:cubicBezTo>
                    <a:pt x="335" y="0"/>
                    <a:pt x="331" y="1"/>
                    <a:pt x="326" y="4"/>
                  </a:cubicBezTo>
                  <a:cubicBezTo>
                    <a:pt x="226" y="42"/>
                    <a:pt x="113" y="67"/>
                    <a:pt x="13" y="104"/>
                  </a:cubicBezTo>
                  <a:cubicBezTo>
                    <a:pt x="0" y="117"/>
                    <a:pt x="13" y="129"/>
                    <a:pt x="25" y="129"/>
                  </a:cubicBezTo>
                  <a:cubicBezTo>
                    <a:pt x="138" y="129"/>
                    <a:pt x="251" y="79"/>
                    <a:pt x="339" y="29"/>
                  </a:cubicBezTo>
                  <a:cubicBezTo>
                    <a:pt x="359" y="19"/>
                    <a:pt x="355" y="0"/>
                    <a:pt x="33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31"/>
            <p:cNvSpPr/>
            <p:nvPr/>
          </p:nvSpPr>
          <p:spPr>
            <a:xfrm>
              <a:off x="4138300" y="3118200"/>
              <a:ext cx="9750" cy="4100"/>
            </a:xfrm>
            <a:custGeom>
              <a:avLst/>
              <a:gdLst/>
              <a:ahLst/>
              <a:cxnLst/>
              <a:rect l="l" t="t" r="r" b="b"/>
              <a:pathLst>
                <a:path w="390" h="164" extrusionOk="0">
                  <a:moveTo>
                    <a:pt x="364" y="0"/>
                  </a:moveTo>
                  <a:cubicBezTo>
                    <a:pt x="251" y="38"/>
                    <a:pt x="101" y="75"/>
                    <a:pt x="0" y="151"/>
                  </a:cubicBezTo>
                  <a:cubicBezTo>
                    <a:pt x="0" y="163"/>
                    <a:pt x="0" y="163"/>
                    <a:pt x="13" y="163"/>
                  </a:cubicBezTo>
                  <a:cubicBezTo>
                    <a:pt x="138" y="138"/>
                    <a:pt x="251" y="63"/>
                    <a:pt x="377" y="25"/>
                  </a:cubicBezTo>
                  <a:cubicBezTo>
                    <a:pt x="389" y="13"/>
                    <a:pt x="377" y="0"/>
                    <a:pt x="3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1"/>
            <p:cNvSpPr/>
            <p:nvPr/>
          </p:nvSpPr>
          <p:spPr>
            <a:xfrm>
              <a:off x="4137975" y="3115375"/>
              <a:ext cx="7250" cy="3200"/>
            </a:xfrm>
            <a:custGeom>
              <a:avLst/>
              <a:gdLst/>
              <a:ahLst/>
              <a:cxnLst/>
              <a:rect l="l" t="t" r="r" b="b"/>
              <a:pathLst>
                <a:path w="290" h="128" extrusionOk="0">
                  <a:moveTo>
                    <a:pt x="264" y="0"/>
                  </a:moveTo>
                  <a:cubicBezTo>
                    <a:pt x="189" y="50"/>
                    <a:pt x="89" y="63"/>
                    <a:pt x="13" y="113"/>
                  </a:cubicBezTo>
                  <a:cubicBezTo>
                    <a:pt x="1" y="113"/>
                    <a:pt x="13" y="126"/>
                    <a:pt x="13" y="126"/>
                  </a:cubicBezTo>
                  <a:cubicBezTo>
                    <a:pt x="22" y="127"/>
                    <a:pt x="31" y="127"/>
                    <a:pt x="40" y="127"/>
                  </a:cubicBezTo>
                  <a:cubicBezTo>
                    <a:pt x="129" y="127"/>
                    <a:pt x="208" y="72"/>
                    <a:pt x="277" y="38"/>
                  </a:cubicBezTo>
                  <a:cubicBezTo>
                    <a:pt x="289" y="25"/>
                    <a:pt x="277" y="0"/>
                    <a:pt x="2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31"/>
            <p:cNvSpPr/>
            <p:nvPr/>
          </p:nvSpPr>
          <p:spPr>
            <a:xfrm>
              <a:off x="4137350" y="3106800"/>
              <a:ext cx="11575" cy="7025"/>
            </a:xfrm>
            <a:custGeom>
              <a:avLst/>
              <a:gdLst/>
              <a:ahLst/>
              <a:cxnLst/>
              <a:rect l="l" t="t" r="r" b="b"/>
              <a:pathLst>
                <a:path w="463" h="281" extrusionOk="0">
                  <a:moveTo>
                    <a:pt x="436" y="1"/>
                  </a:moveTo>
                  <a:cubicBezTo>
                    <a:pt x="433" y="1"/>
                    <a:pt x="430" y="2"/>
                    <a:pt x="427" y="4"/>
                  </a:cubicBezTo>
                  <a:cubicBezTo>
                    <a:pt x="302" y="105"/>
                    <a:pt x="151" y="167"/>
                    <a:pt x="13" y="255"/>
                  </a:cubicBezTo>
                  <a:cubicBezTo>
                    <a:pt x="1" y="255"/>
                    <a:pt x="13" y="280"/>
                    <a:pt x="26" y="280"/>
                  </a:cubicBezTo>
                  <a:cubicBezTo>
                    <a:pt x="189" y="230"/>
                    <a:pt x="327" y="130"/>
                    <a:pt x="452" y="29"/>
                  </a:cubicBezTo>
                  <a:cubicBezTo>
                    <a:pt x="463" y="19"/>
                    <a:pt x="448" y="1"/>
                    <a:pt x="43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31"/>
            <p:cNvSpPr/>
            <p:nvPr/>
          </p:nvSpPr>
          <p:spPr>
            <a:xfrm>
              <a:off x="4137050" y="3104375"/>
              <a:ext cx="9125" cy="6625"/>
            </a:xfrm>
            <a:custGeom>
              <a:avLst/>
              <a:gdLst/>
              <a:ahLst/>
              <a:cxnLst/>
              <a:rect l="l" t="t" r="r" b="b"/>
              <a:pathLst>
                <a:path w="365" h="265" extrusionOk="0">
                  <a:moveTo>
                    <a:pt x="339" y="1"/>
                  </a:moveTo>
                  <a:cubicBezTo>
                    <a:pt x="226" y="76"/>
                    <a:pt x="88" y="152"/>
                    <a:pt x="0" y="252"/>
                  </a:cubicBezTo>
                  <a:cubicBezTo>
                    <a:pt x="0" y="252"/>
                    <a:pt x="13" y="264"/>
                    <a:pt x="13" y="264"/>
                  </a:cubicBezTo>
                  <a:cubicBezTo>
                    <a:pt x="138" y="214"/>
                    <a:pt x="239" y="114"/>
                    <a:pt x="352" y="39"/>
                  </a:cubicBezTo>
                  <a:cubicBezTo>
                    <a:pt x="364" y="26"/>
                    <a:pt x="352" y="1"/>
                    <a:pt x="33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1"/>
            <p:cNvSpPr/>
            <p:nvPr/>
          </p:nvSpPr>
          <p:spPr>
            <a:xfrm>
              <a:off x="4136150" y="3098350"/>
              <a:ext cx="10900" cy="7725"/>
            </a:xfrm>
            <a:custGeom>
              <a:avLst/>
              <a:gdLst/>
              <a:ahLst/>
              <a:cxnLst/>
              <a:rect l="l" t="t" r="r" b="b"/>
              <a:pathLst>
                <a:path w="436" h="309" extrusionOk="0">
                  <a:moveTo>
                    <a:pt x="410" y="1"/>
                  </a:moveTo>
                  <a:cubicBezTo>
                    <a:pt x="407" y="1"/>
                    <a:pt x="404" y="2"/>
                    <a:pt x="400" y="3"/>
                  </a:cubicBezTo>
                  <a:cubicBezTo>
                    <a:pt x="275" y="91"/>
                    <a:pt x="124" y="179"/>
                    <a:pt x="11" y="280"/>
                  </a:cubicBezTo>
                  <a:cubicBezTo>
                    <a:pt x="1" y="290"/>
                    <a:pt x="7" y="308"/>
                    <a:pt x="23" y="308"/>
                  </a:cubicBezTo>
                  <a:cubicBezTo>
                    <a:pt x="27" y="308"/>
                    <a:pt x="31" y="307"/>
                    <a:pt x="36" y="305"/>
                  </a:cubicBezTo>
                  <a:cubicBezTo>
                    <a:pt x="174" y="229"/>
                    <a:pt x="287" y="129"/>
                    <a:pt x="425" y="41"/>
                  </a:cubicBezTo>
                  <a:cubicBezTo>
                    <a:pt x="436" y="30"/>
                    <a:pt x="428" y="1"/>
                    <a:pt x="410"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31"/>
            <p:cNvSpPr/>
            <p:nvPr/>
          </p:nvSpPr>
          <p:spPr>
            <a:xfrm>
              <a:off x="4135150" y="3096150"/>
              <a:ext cx="7500" cy="5575"/>
            </a:xfrm>
            <a:custGeom>
              <a:avLst/>
              <a:gdLst/>
              <a:ahLst/>
              <a:cxnLst/>
              <a:rect l="l" t="t" r="r" b="b"/>
              <a:pathLst>
                <a:path w="300" h="223" extrusionOk="0">
                  <a:moveTo>
                    <a:pt x="273" y="0"/>
                  </a:moveTo>
                  <a:cubicBezTo>
                    <a:pt x="270" y="0"/>
                    <a:pt x="267" y="1"/>
                    <a:pt x="264" y="4"/>
                  </a:cubicBezTo>
                  <a:cubicBezTo>
                    <a:pt x="177" y="66"/>
                    <a:pt x="76" y="117"/>
                    <a:pt x="1" y="204"/>
                  </a:cubicBezTo>
                  <a:cubicBezTo>
                    <a:pt x="1" y="213"/>
                    <a:pt x="7" y="222"/>
                    <a:pt x="15" y="222"/>
                  </a:cubicBezTo>
                  <a:cubicBezTo>
                    <a:pt x="19" y="222"/>
                    <a:pt x="22" y="221"/>
                    <a:pt x="26" y="217"/>
                  </a:cubicBezTo>
                  <a:cubicBezTo>
                    <a:pt x="114" y="179"/>
                    <a:pt x="202" y="91"/>
                    <a:pt x="290" y="29"/>
                  </a:cubicBezTo>
                  <a:cubicBezTo>
                    <a:pt x="300" y="19"/>
                    <a:pt x="285" y="0"/>
                    <a:pt x="27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31"/>
            <p:cNvSpPr/>
            <p:nvPr/>
          </p:nvSpPr>
          <p:spPr>
            <a:xfrm>
              <a:off x="4134225" y="3090175"/>
              <a:ext cx="8125" cy="6075"/>
            </a:xfrm>
            <a:custGeom>
              <a:avLst/>
              <a:gdLst/>
              <a:ahLst/>
              <a:cxnLst/>
              <a:rect l="l" t="t" r="r" b="b"/>
              <a:pathLst>
                <a:path w="325" h="243" extrusionOk="0">
                  <a:moveTo>
                    <a:pt x="308" y="1"/>
                  </a:moveTo>
                  <a:cubicBezTo>
                    <a:pt x="306" y="1"/>
                    <a:pt x="304" y="2"/>
                    <a:pt x="301" y="4"/>
                  </a:cubicBezTo>
                  <a:cubicBezTo>
                    <a:pt x="201" y="67"/>
                    <a:pt x="88" y="130"/>
                    <a:pt x="13" y="218"/>
                  </a:cubicBezTo>
                  <a:cubicBezTo>
                    <a:pt x="0" y="230"/>
                    <a:pt x="13" y="243"/>
                    <a:pt x="25" y="243"/>
                  </a:cubicBezTo>
                  <a:cubicBezTo>
                    <a:pt x="126" y="180"/>
                    <a:pt x="214" y="105"/>
                    <a:pt x="314" y="29"/>
                  </a:cubicBezTo>
                  <a:cubicBezTo>
                    <a:pt x="324" y="19"/>
                    <a:pt x="318" y="1"/>
                    <a:pt x="30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31"/>
            <p:cNvSpPr/>
            <p:nvPr/>
          </p:nvSpPr>
          <p:spPr>
            <a:xfrm>
              <a:off x="4099075" y="3089950"/>
              <a:ext cx="82550" cy="117675"/>
            </a:xfrm>
            <a:custGeom>
              <a:avLst/>
              <a:gdLst/>
              <a:ahLst/>
              <a:cxnLst/>
              <a:rect l="l" t="t" r="r" b="b"/>
              <a:pathLst>
                <a:path w="3302" h="4707" extrusionOk="0">
                  <a:moveTo>
                    <a:pt x="1482" y="1"/>
                  </a:moveTo>
                  <a:cubicBezTo>
                    <a:pt x="1093" y="302"/>
                    <a:pt x="729" y="641"/>
                    <a:pt x="478" y="1067"/>
                  </a:cubicBezTo>
                  <a:cubicBezTo>
                    <a:pt x="189" y="1582"/>
                    <a:pt x="1" y="2197"/>
                    <a:pt x="139" y="2774"/>
                  </a:cubicBezTo>
                  <a:cubicBezTo>
                    <a:pt x="315" y="3464"/>
                    <a:pt x="954" y="4054"/>
                    <a:pt x="1582" y="4368"/>
                  </a:cubicBezTo>
                  <a:cubicBezTo>
                    <a:pt x="2147" y="4656"/>
                    <a:pt x="2674" y="4694"/>
                    <a:pt x="3301" y="4706"/>
                  </a:cubicBezTo>
                  <a:cubicBezTo>
                    <a:pt x="2109" y="3565"/>
                    <a:pt x="1482" y="1243"/>
                    <a:pt x="1482"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31"/>
            <p:cNvSpPr/>
            <p:nvPr/>
          </p:nvSpPr>
          <p:spPr>
            <a:xfrm>
              <a:off x="4123875" y="3094525"/>
              <a:ext cx="51050" cy="112600"/>
            </a:xfrm>
            <a:custGeom>
              <a:avLst/>
              <a:gdLst/>
              <a:ahLst/>
              <a:cxnLst/>
              <a:rect l="l" t="t" r="r" b="b"/>
              <a:pathLst>
                <a:path w="2042" h="4504" extrusionOk="0">
                  <a:moveTo>
                    <a:pt x="244" y="1"/>
                  </a:moveTo>
                  <a:cubicBezTo>
                    <a:pt x="241" y="1"/>
                    <a:pt x="239" y="2"/>
                    <a:pt x="239" y="6"/>
                  </a:cubicBezTo>
                  <a:cubicBezTo>
                    <a:pt x="0" y="734"/>
                    <a:pt x="389" y="1687"/>
                    <a:pt x="640" y="2353"/>
                  </a:cubicBezTo>
                  <a:cubicBezTo>
                    <a:pt x="941" y="3168"/>
                    <a:pt x="1368" y="3921"/>
                    <a:pt x="2021" y="4498"/>
                  </a:cubicBezTo>
                  <a:cubicBezTo>
                    <a:pt x="2024" y="4502"/>
                    <a:pt x="2028" y="4504"/>
                    <a:pt x="2031" y="4504"/>
                  </a:cubicBezTo>
                  <a:cubicBezTo>
                    <a:pt x="2038" y="4504"/>
                    <a:pt x="2042" y="4495"/>
                    <a:pt x="2033" y="4486"/>
                  </a:cubicBezTo>
                  <a:cubicBezTo>
                    <a:pt x="1406" y="3846"/>
                    <a:pt x="979" y="3105"/>
                    <a:pt x="678" y="2265"/>
                  </a:cubicBezTo>
                  <a:cubicBezTo>
                    <a:pt x="427" y="1549"/>
                    <a:pt x="163" y="784"/>
                    <a:pt x="264" y="18"/>
                  </a:cubicBezTo>
                  <a:cubicBezTo>
                    <a:pt x="264" y="10"/>
                    <a:pt x="251" y="1"/>
                    <a:pt x="24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31"/>
            <p:cNvSpPr/>
            <p:nvPr/>
          </p:nvSpPr>
          <p:spPr>
            <a:xfrm>
              <a:off x="4131400" y="3089500"/>
              <a:ext cx="50525" cy="118125"/>
            </a:xfrm>
            <a:custGeom>
              <a:avLst/>
              <a:gdLst/>
              <a:ahLst/>
              <a:cxnLst/>
              <a:rect l="l" t="t" r="r" b="b"/>
              <a:pathLst>
                <a:path w="2021" h="4725" extrusionOk="0">
                  <a:moveTo>
                    <a:pt x="181" y="1"/>
                  </a:moveTo>
                  <a:cubicBezTo>
                    <a:pt x="178" y="1"/>
                    <a:pt x="176" y="2"/>
                    <a:pt x="176" y="6"/>
                  </a:cubicBezTo>
                  <a:cubicBezTo>
                    <a:pt x="0" y="797"/>
                    <a:pt x="352" y="1826"/>
                    <a:pt x="628" y="2554"/>
                  </a:cubicBezTo>
                  <a:cubicBezTo>
                    <a:pt x="941" y="3357"/>
                    <a:pt x="1393" y="4110"/>
                    <a:pt x="1996" y="4724"/>
                  </a:cubicBezTo>
                  <a:cubicBezTo>
                    <a:pt x="2008" y="4724"/>
                    <a:pt x="2021" y="4712"/>
                    <a:pt x="2008" y="4699"/>
                  </a:cubicBezTo>
                  <a:cubicBezTo>
                    <a:pt x="929" y="3457"/>
                    <a:pt x="113" y="1688"/>
                    <a:pt x="201" y="19"/>
                  </a:cubicBezTo>
                  <a:cubicBezTo>
                    <a:pt x="201" y="10"/>
                    <a:pt x="189" y="1"/>
                    <a:pt x="181"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31"/>
            <p:cNvSpPr/>
            <p:nvPr/>
          </p:nvSpPr>
          <p:spPr>
            <a:xfrm>
              <a:off x="4158050" y="3199375"/>
              <a:ext cx="6000" cy="5200"/>
            </a:xfrm>
            <a:custGeom>
              <a:avLst/>
              <a:gdLst/>
              <a:ahLst/>
              <a:cxnLst/>
              <a:rect l="l" t="t" r="r" b="b"/>
              <a:pathLst>
                <a:path w="240" h="208" extrusionOk="0">
                  <a:moveTo>
                    <a:pt x="119" y="0"/>
                  </a:moveTo>
                  <a:cubicBezTo>
                    <a:pt x="92" y="0"/>
                    <a:pt x="64" y="9"/>
                    <a:pt x="39" y="28"/>
                  </a:cubicBezTo>
                  <a:cubicBezTo>
                    <a:pt x="1" y="66"/>
                    <a:pt x="1" y="141"/>
                    <a:pt x="39" y="179"/>
                  </a:cubicBezTo>
                  <a:cubicBezTo>
                    <a:pt x="64" y="198"/>
                    <a:pt x="92" y="207"/>
                    <a:pt x="119" y="207"/>
                  </a:cubicBezTo>
                  <a:cubicBezTo>
                    <a:pt x="145" y="207"/>
                    <a:pt x="170" y="198"/>
                    <a:pt x="189" y="179"/>
                  </a:cubicBezTo>
                  <a:cubicBezTo>
                    <a:pt x="239" y="141"/>
                    <a:pt x="239" y="66"/>
                    <a:pt x="189" y="28"/>
                  </a:cubicBezTo>
                  <a:cubicBezTo>
                    <a:pt x="170" y="9"/>
                    <a:pt x="145" y="0"/>
                    <a:pt x="11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31"/>
            <p:cNvSpPr/>
            <p:nvPr/>
          </p:nvSpPr>
          <p:spPr>
            <a:xfrm>
              <a:off x="4148025" y="3184300"/>
              <a:ext cx="5975" cy="5200"/>
            </a:xfrm>
            <a:custGeom>
              <a:avLst/>
              <a:gdLst/>
              <a:ahLst/>
              <a:cxnLst/>
              <a:rect l="l" t="t" r="r" b="b"/>
              <a:pathLst>
                <a:path w="239" h="208" extrusionOk="0">
                  <a:moveTo>
                    <a:pt x="120" y="1"/>
                  </a:moveTo>
                  <a:cubicBezTo>
                    <a:pt x="95" y="1"/>
                    <a:pt x="69" y="10"/>
                    <a:pt x="51" y="29"/>
                  </a:cubicBezTo>
                  <a:cubicBezTo>
                    <a:pt x="0" y="67"/>
                    <a:pt x="0" y="142"/>
                    <a:pt x="51" y="180"/>
                  </a:cubicBezTo>
                  <a:cubicBezTo>
                    <a:pt x="69" y="198"/>
                    <a:pt x="95" y="208"/>
                    <a:pt x="120" y="208"/>
                  </a:cubicBezTo>
                  <a:cubicBezTo>
                    <a:pt x="145" y="208"/>
                    <a:pt x="170" y="198"/>
                    <a:pt x="189" y="180"/>
                  </a:cubicBezTo>
                  <a:cubicBezTo>
                    <a:pt x="239" y="142"/>
                    <a:pt x="239" y="67"/>
                    <a:pt x="189" y="29"/>
                  </a:cubicBezTo>
                  <a:cubicBezTo>
                    <a:pt x="170" y="10"/>
                    <a:pt x="145" y="1"/>
                    <a:pt x="120"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31"/>
            <p:cNvSpPr/>
            <p:nvPr/>
          </p:nvSpPr>
          <p:spPr>
            <a:xfrm>
              <a:off x="4137675" y="3163675"/>
              <a:ext cx="5675" cy="5350"/>
            </a:xfrm>
            <a:custGeom>
              <a:avLst/>
              <a:gdLst/>
              <a:ahLst/>
              <a:cxnLst/>
              <a:rect l="l" t="t" r="r" b="b"/>
              <a:pathLst>
                <a:path w="227" h="214" extrusionOk="0">
                  <a:moveTo>
                    <a:pt x="109" y="1"/>
                  </a:moveTo>
                  <a:cubicBezTo>
                    <a:pt x="82" y="1"/>
                    <a:pt x="57" y="13"/>
                    <a:pt x="38" y="38"/>
                  </a:cubicBezTo>
                  <a:cubicBezTo>
                    <a:pt x="0" y="76"/>
                    <a:pt x="0" y="139"/>
                    <a:pt x="38" y="176"/>
                  </a:cubicBezTo>
                  <a:cubicBezTo>
                    <a:pt x="57" y="201"/>
                    <a:pt x="82" y="214"/>
                    <a:pt x="109" y="214"/>
                  </a:cubicBezTo>
                  <a:cubicBezTo>
                    <a:pt x="135" y="214"/>
                    <a:pt x="163" y="201"/>
                    <a:pt x="189" y="176"/>
                  </a:cubicBezTo>
                  <a:cubicBezTo>
                    <a:pt x="226" y="139"/>
                    <a:pt x="226" y="76"/>
                    <a:pt x="189" y="38"/>
                  </a:cubicBezTo>
                  <a:cubicBezTo>
                    <a:pt x="163" y="13"/>
                    <a:pt x="135" y="1"/>
                    <a:pt x="10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31"/>
            <p:cNvSpPr/>
            <p:nvPr/>
          </p:nvSpPr>
          <p:spPr>
            <a:xfrm>
              <a:off x="4129200" y="3143200"/>
              <a:ext cx="5975" cy="5200"/>
            </a:xfrm>
            <a:custGeom>
              <a:avLst/>
              <a:gdLst/>
              <a:ahLst/>
              <a:cxnLst/>
              <a:rect l="l" t="t" r="r" b="b"/>
              <a:pathLst>
                <a:path w="239" h="208" extrusionOk="0">
                  <a:moveTo>
                    <a:pt x="118" y="1"/>
                  </a:moveTo>
                  <a:cubicBezTo>
                    <a:pt x="91" y="1"/>
                    <a:pt x="63" y="10"/>
                    <a:pt x="38" y="29"/>
                  </a:cubicBezTo>
                  <a:cubicBezTo>
                    <a:pt x="0" y="67"/>
                    <a:pt x="0" y="142"/>
                    <a:pt x="38" y="180"/>
                  </a:cubicBezTo>
                  <a:cubicBezTo>
                    <a:pt x="63" y="198"/>
                    <a:pt x="91" y="208"/>
                    <a:pt x="118" y="208"/>
                  </a:cubicBezTo>
                  <a:cubicBezTo>
                    <a:pt x="145" y="208"/>
                    <a:pt x="170" y="198"/>
                    <a:pt x="189" y="180"/>
                  </a:cubicBezTo>
                  <a:cubicBezTo>
                    <a:pt x="239" y="142"/>
                    <a:pt x="239" y="67"/>
                    <a:pt x="189" y="29"/>
                  </a:cubicBezTo>
                  <a:cubicBezTo>
                    <a:pt x="170" y="10"/>
                    <a:pt x="145" y="1"/>
                    <a:pt x="11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31"/>
            <p:cNvSpPr/>
            <p:nvPr/>
          </p:nvSpPr>
          <p:spPr>
            <a:xfrm>
              <a:off x="4123550" y="3121650"/>
              <a:ext cx="6000" cy="5350"/>
            </a:xfrm>
            <a:custGeom>
              <a:avLst/>
              <a:gdLst/>
              <a:ahLst/>
              <a:cxnLst/>
              <a:rect l="l" t="t" r="r" b="b"/>
              <a:pathLst>
                <a:path w="240" h="214" extrusionOk="0">
                  <a:moveTo>
                    <a:pt x="121" y="0"/>
                  </a:moveTo>
                  <a:cubicBezTo>
                    <a:pt x="95" y="0"/>
                    <a:pt x="70" y="13"/>
                    <a:pt x="51" y="38"/>
                  </a:cubicBezTo>
                  <a:cubicBezTo>
                    <a:pt x="1" y="75"/>
                    <a:pt x="1" y="138"/>
                    <a:pt x="51" y="176"/>
                  </a:cubicBezTo>
                  <a:cubicBezTo>
                    <a:pt x="70" y="201"/>
                    <a:pt x="95" y="213"/>
                    <a:pt x="121" y="213"/>
                  </a:cubicBezTo>
                  <a:cubicBezTo>
                    <a:pt x="148" y="213"/>
                    <a:pt x="176" y="201"/>
                    <a:pt x="201" y="176"/>
                  </a:cubicBezTo>
                  <a:cubicBezTo>
                    <a:pt x="239" y="138"/>
                    <a:pt x="239" y="75"/>
                    <a:pt x="201" y="38"/>
                  </a:cubicBezTo>
                  <a:cubicBezTo>
                    <a:pt x="176" y="13"/>
                    <a:pt x="148" y="0"/>
                    <a:pt x="12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31"/>
            <p:cNvSpPr/>
            <p:nvPr/>
          </p:nvSpPr>
          <p:spPr>
            <a:xfrm>
              <a:off x="4119800" y="3103675"/>
              <a:ext cx="5650" cy="5200"/>
            </a:xfrm>
            <a:custGeom>
              <a:avLst/>
              <a:gdLst/>
              <a:ahLst/>
              <a:cxnLst/>
              <a:rect l="l" t="t" r="r" b="b"/>
              <a:pathLst>
                <a:path w="226" h="208" extrusionOk="0">
                  <a:moveTo>
                    <a:pt x="118" y="1"/>
                  </a:moveTo>
                  <a:cubicBezTo>
                    <a:pt x="91" y="1"/>
                    <a:pt x="63" y="10"/>
                    <a:pt x="38" y="29"/>
                  </a:cubicBezTo>
                  <a:cubicBezTo>
                    <a:pt x="0" y="67"/>
                    <a:pt x="0" y="142"/>
                    <a:pt x="38" y="180"/>
                  </a:cubicBezTo>
                  <a:cubicBezTo>
                    <a:pt x="63" y="198"/>
                    <a:pt x="91" y="208"/>
                    <a:pt x="118" y="208"/>
                  </a:cubicBezTo>
                  <a:cubicBezTo>
                    <a:pt x="144" y="208"/>
                    <a:pt x="169" y="198"/>
                    <a:pt x="188" y="180"/>
                  </a:cubicBezTo>
                  <a:cubicBezTo>
                    <a:pt x="226" y="142"/>
                    <a:pt x="226" y="67"/>
                    <a:pt x="188" y="29"/>
                  </a:cubicBezTo>
                  <a:cubicBezTo>
                    <a:pt x="169" y="10"/>
                    <a:pt x="144" y="1"/>
                    <a:pt x="11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31"/>
            <p:cNvSpPr/>
            <p:nvPr/>
          </p:nvSpPr>
          <p:spPr>
            <a:xfrm>
              <a:off x="4154600" y="3193875"/>
              <a:ext cx="2225" cy="2075"/>
            </a:xfrm>
            <a:custGeom>
              <a:avLst/>
              <a:gdLst/>
              <a:ahLst/>
              <a:cxnLst/>
              <a:rect l="l" t="t" r="r" b="b"/>
              <a:pathLst>
                <a:path w="89" h="83" extrusionOk="0">
                  <a:moveTo>
                    <a:pt x="45" y="0"/>
                  </a:moveTo>
                  <a:cubicBezTo>
                    <a:pt x="35" y="0"/>
                    <a:pt x="26" y="4"/>
                    <a:pt x="13" y="10"/>
                  </a:cubicBezTo>
                  <a:cubicBezTo>
                    <a:pt x="1" y="35"/>
                    <a:pt x="1" y="48"/>
                    <a:pt x="13" y="73"/>
                  </a:cubicBezTo>
                  <a:cubicBezTo>
                    <a:pt x="26" y="79"/>
                    <a:pt x="35" y="82"/>
                    <a:pt x="45" y="82"/>
                  </a:cubicBezTo>
                  <a:cubicBezTo>
                    <a:pt x="54" y="82"/>
                    <a:pt x="64" y="79"/>
                    <a:pt x="76" y="73"/>
                  </a:cubicBezTo>
                  <a:cubicBezTo>
                    <a:pt x="89" y="48"/>
                    <a:pt x="89" y="35"/>
                    <a:pt x="76" y="10"/>
                  </a:cubicBezTo>
                  <a:cubicBezTo>
                    <a:pt x="64" y="4"/>
                    <a:pt x="54" y="0"/>
                    <a:pt x="4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31"/>
            <p:cNvSpPr/>
            <p:nvPr/>
          </p:nvSpPr>
          <p:spPr>
            <a:xfrm>
              <a:off x="4143325" y="3174425"/>
              <a:ext cx="2200" cy="2075"/>
            </a:xfrm>
            <a:custGeom>
              <a:avLst/>
              <a:gdLst/>
              <a:ahLst/>
              <a:cxnLst/>
              <a:rect l="l" t="t" r="r" b="b"/>
              <a:pathLst>
                <a:path w="88" h="83" extrusionOk="0">
                  <a:moveTo>
                    <a:pt x="38" y="0"/>
                  </a:moveTo>
                  <a:cubicBezTo>
                    <a:pt x="28" y="0"/>
                    <a:pt x="19" y="4"/>
                    <a:pt x="13" y="10"/>
                  </a:cubicBezTo>
                  <a:cubicBezTo>
                    <a:pt x="0" y="35"/>
                    <a:pt x="0" y="60"/>
                    <a:pt x="13" y="73"/>
                  </a:cubicBezTo>
                  <a:cubicBezTo>
                    <a:pt x="19" y="79"/>
                    <a:pt x="28" y="82"/>
                    <a:pt x="38" y="82"/>
                  </a:cubicBezTo>
                  <a:cubicBezTo>
                    <a:pt x="47" y="82"/>
                    <a:pt x="57" y="79"/>
                    <a:pt x="63" y="73"/>
                  </a:cubicBezTo>
                  <a:cubicBezTo>
                    <a:pt x="88" y="60"/>
                    <a:pt x="88" y="35"/>
                    <a:pt x="63" y="10"/>
                  </a:cubicBezTo>
                  <a:cubicBezTo>
                    <a:pt x="57" y="4"/>
                    <a:pt x="47" y="0"/>
                    <a:pt x="3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31"/>
            <p:cNvSpPr/>
            <p:nvPr/>
          </p:nvSpPr>
          <p:spPr>
            <a:xfrm>
              <a:off x="4127950" y="3133325"/>
              <a:ext cx="1900" cy="2075"/>
            </a:xfrm>
            <a:custGeom>
              <a:avLst/>
              <a:gdLst/>
              <a:ahLst/>
              <a:cxnLst/>
              <a:rect l="l" t="t" r="r" b="b"/>
              <a:pathLst>
                <a:path w="76" h="83" extrusionOk="0">
                  <a:moveTo>
                    <a:pt x="38" y="1"/>
                  </a:moveTo>
                  <a:cubicBezTo>
                    <a:pt x="29" y="1"/>
                    <a:pt x="19" y="4"/>
                    <a:pt x="13" y="10"/>
                  </a:cubicBezTo>
                  <a:cubicBezTo>
                    <a:pt x="0" y="35"/>
                    <a:pt x="0" y="48"/>
                    <a:pt x="13" y="73"/>
                  </a:cubicBezTo>
                  <a:cubicBezTo>
                    <a:pt x="19" y="79"/>
                    <a:pt x="29" y="82"/>
                    <a:pt x="38" y="82"/>
                  </a:cubicBezTo>
                  <a:cubicBezTo>
                    <a:pt x="47" y="82"/>
                    <a:pt x="57" y="79"/>
                    <a:pt x="63" y="73"/>
                  </a:cubicBezTo>
                  <a:cubicBezTo>
                    <a:pt x="76" y="48"/>
                    <a:pt x="76" y="35"/>
                    <a:pt x="63" y="10"/>
                  </a:cubicBezTo>
                  <a:cubicBezTo>
                    <a:pt x="57" y="4"/>
                    <a:pt x="47" y="1"/>
                    <a:pt x="3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31"/>
            <p:cNvSpPr/>
            <p:nvPr/>
          </p:nvSpPr>
          <p:spPr>
            <a:xfrm>
              <a:off x="4122925" y="3112925"/>
              <a:ext cx="1900" cy="1750"/>
            </a:xfrm>
            <a:custGeom>
              <a:avLst/>
              <a:gdLst/>
              <a:ahLst/>
              <a:cxnLst/>
              <a:rect l="l" t="t" r="r" b="b"/>
              <a:pathLst>
                <a:path w="76" h="70" extrusionOk="0">
                  <a:moveTo>
                    <a:pt x="38" y="1"/>
                  </a:moveTo>
                  <a:cubicBezTo>
                    <a:pt x="29" y="1"/>
                    <a:pt x="19" y="4"/>
                    <a:pt x="13" y="10"/>
                  </a:cubicBezTo>
                  <a:cubicBezTo>
                    <a:pt x="0" y="23"/>
                    <a:pt x="0" y="48"/>
                    <a:pt x="13" y="60"/>
                  </a:cubicBezTo>
                  <a:cubicBezTo>
                    <a:pt x="19" y="67"/>
                    <a:pt x="29" y="70"/>
                    <a:pt x="38" y="70"/>
                  </a:cubicBezTo>
                  <a:cubicBezTo>
                    <a:pt x="48" y="70"/>
                    <a:pt x="57" y="67"/>
                    <a:pt x="63" y="60"/>
                  </a:cubicBezTo>
                  <a:cubicBezTo>
                    <a:pt x="76" y="48"/>
                    <a:pt x="76" y="23"/>
                    <a:pt x="63" y="10"/>
                  </a:cubicBezTo>
                  <a:cubicBezTo>
                    <a:pt x="57" y="4"/>
                    <a:pt x="48" y="1"/>
                    <a:pt x="3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31"/>
            <p:cNvSpPr/>
            <p:nvPr/>
          </p:nvSpPr>
          <p:spPr>
            <a:xfrm>
              <a:off x="4135150" y="3154975"/>
              <a:ext cx="1925" cy="1750"/>
            </a:xfrm>
            <a:custGeom>
              <a:avLst/>
              <a:gdLst/>
              <a:ahLst/>
              <a:cxnLst/>
              <a:rect l="l" t="t" r="r" b="b"/>
              <a:pathLst>
                <a:path w="77" h="70" extrusionOk="0">
                  <a:moveTo>
                    <a:pt x="39" y="0"/>
                  </a:moveTo>
                  <a:cubicBezTo>
                    <a:pt x="29" y="0"/>
                    <a:pt x="20" y="4"/>
                    <a:pt x="13" y="10"/>
                  </a:cubicBezTo>
                  <a:cubicBezTo>
                    <a:pt x="1" y="22"/>
                    <a:pt x="1" y="47"/>
                    <a:pt x="13" y="60"/>
                  </a:cubicBezTo>
                  <a:cubicBezTo>
                    <a:pt x="20" y="66"/>
                    <a:pt x="29" y="69"/>
                    <a:pt x="39" y="69"/>
                  </a:cubicBezTo>
                  <a:cubicBezTo>
                    <a:pt x="48" y="69"/>
                    <a:pt x="57" y="66"/>
                    <a:pt x="64" y="60"/>
                  </a:cubicBezTo>
                  <a:cubicBezTo>
                    <a:pt x="76" y="47"/>
                    <a:pt x="76" y="22"/>
                    <a:pt x="64" y="10"/>
                  </a:cubicBezTo>
                  <a:cubicBezTo>
                    <a:pt x="57" y="4"/>
                    <a:pt x="48" y="0"/>
                    <a:pt x="3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31"/>
            <p:cNvSpPr/>
            <p:nvPr/>
          </p:nvSpPr>
          <p:spPr>
            <a:xfrm>
              <a:off x="4128250" y="3189400"/>
              <a:ext cx="7200" cy="3875"/>
            </a:xfrm>
            <a:custGeom>
              <a:avLst/>
              <a:gdLst/>
              <a:ahLst/>
              <a:cxnLst/>
              <a:rect l="l" t="t" r="r" b="b"/>
              <a:pathLst>
                <a:path w="288" h="155" extrusionOk="0">
                  <a:moveTo>
                    <a:pt x="26" y="1"/>
                  </a:moveTo>
                  <a:cubicBezTo>
                    <a:pt x="13" y="1"/>
                    <a:pt x="1" y="13"/>
                    <a:pt x="13" y="26"/>
                  </a:cubicBezTo>
                  <a:cubicBezTo>
                    <a:pt x="76" y="88"/>
                    <a:pt x="177" y="126"/>
                    <a:pt x="264" y="151"/>
                  </a:cubicBezTo>
                  <a:cubicBezTo>
                    <a:pt x="267" y="154"/>
                    <a:pt x="269" y="155"/>
                    <a:pt x="271" y="155"/>
                  </a:cubicBezTo>
                  <a:cubicBezTo>
                    <a:pt x="281" y="155"/>
                    <a:pt x="287" y="136"/>
                    <a:pt x="277" y="126"/>
                  </a:cubicBezTo>
                  <a:cubicBezTo>
                    <a:pt x="189" y="88"/>
                    <a:pt x="114" y="26"/>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31"/>
            <p:cNvSpPr/>
            <p:nvPr/>
          </p:nvSpPr>
          <p:spPr>
            <a:xfrm>
              <a:off x="4134550" y="3183350"/>
              <a:ext cx="9100" cy="3575"/>
            </a:xfrm>
            <a:custGeom>
              <a:avLst/>
              <a:gdLst/>
              <a:ahLst/>
              <a:cxnLst/>
              <a:rect l="l" t="t" r="r" b="b"/>
              <a:pathLst>
                <a:path w="364" h="143" extrusionOk="0">
                  <a:moveTo>
                    <a:pt x="13" y="1"/>
                  </a:moveTo>
                  <a:cubicBezTo>
                    <a:pt x="0" y="1"/>
                    <a:pt x="2" y="19"/>
                    <a:pt x="12" y="29"/>
                  </a:cubicBezTo>
                  <a:cubicBezTo>
                    <a:pt x="113" y="92"/>
                    <a:pt x="226" y="117"/>
                    <a:pt x="339" y="142"/>
                  </a:cubicBezTo>
                  <a:cubicBezTo>
                    <a:pt x="364" y="142"/>
                    <a:pt x="364" y="117"/>
                    <a:pt x="351" y="117"/>
                  </a:cubicBezTo>
                  <a:cubicBezTo>
                    <a:pt x="238" y="80"/>
                    <a:pt x="138" y="29"/>
                    <a:pt x="25" y="4"/>
                  </a:cubicBezTo>
                  <a:cubicBezTo>
                    <a:pt x="20" y="2"/>
                    <a:pt x="16" y="1"/>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31"/>
            <p:cNvSpPr/>
            <p:nvPr/>
          </p:nvSpPr>
          <p:spPr>
            <a:xfrm>
              <a:off x="4123625" y="3181775"/>
              <a:ext cx="7800" cy="3575"/>
            </a:xfrm>
            <a:custGeom>
              <a:avLst/>
              <a:gdLst/>
              <a:ahLst/>
              <a:cxnLst/>
              <a:rect l="l" t="t" r="r" b="b"/>
              <a:pathLst>
                <a:path w="312" h="143" extrusionOk="0">
                  <a:moveTo>
                    <a:pt x="15" y="1"/>
                  </a:moveTo>
                  <a:cubicBezTo>
                    <a:pt x="6" y="1"/>
                    <a:pt x="0" y="17"/>
                    <a:pt x="10" y="17"/>
                  </a:cubicBezTo>
                  <a:cubicBezTo>
                    <a:pt x="85" y="80"/>
                    <a:pt x="186" y="117"/>
                    <a:pt x="286" y="143"/>
                  </a:cubicBezTo>
                  <a:cubicBezTo>
                    <a:pt x="299" y="143"/>
                    <a:pt x="311" y="117"/>
                    <a:pt x="286" y="105"/>
                  </a:cubicBezTo>
                  <a:cubicBezTo>
                    <a:pt x="198" y="80"/>
                    <a:pt x="111" y="42"/>
                    <a:pt x="23" y="4"/>
                  </a:cubicBezTo>
                  <a:cubicBezTo>
                    <a:pt x="20" y="2"/>
                    <a:pt x="18" y="1"/>
                    <a:pt x="1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31"/>
            <p:cNvSpPr/>
            <p:nvPr/>
          </p:nvSpPr>
          <p:spPr>
            <a:xfrm>
              <a:off x="4127375" y="3170500"/>
              <a:ext cx="7450" cy="2675"/>
            </a:xfrm>
            <a:custGeom>
              <a:avLst/>
              <a:gdLst/>
              <a:ahLst/>
              <a:cxnLst/>
              <a:rect l="l" t="t" r="r" b="b"/>
              <a:pathLst>
                <a:path w="298" h="107" extrusionOk="0">
                  <a:moveTo>
                    <a:pt x="16" y="0"/>
                  </a:moveTo>
                  <a:cubicBezTo>
                    <a:pt x="7" y="0"/>
                    <a:pt x="1" y="16"/>
                    <a:pt x="11" y="16"/>
                  </a:cubicBezTo>
                  <a:cubicBezTo>
                    <a:pt x="86" y="66"/>
                    <a:pt x="186" y="79"/>
                    <a:pt x="274" y="104"/>
                  </a:cubicBezTo>
                  <a:cubicBezTo>
                    <a:pt x="276" y="106"/>
                    <a:pt x="278" y="107"/>
                    <a:pt x="280" y="107"/>
                  </a:cubicBezTo>
                  <a:cubicBezTo>
                    <a:pt x="290" y="107"/>
                    <a:pt x="298" y="79"/>
                    <a:pt x="287" y="79"/>
                  </a:cubicBezTo>
                  <a:cubicBezTo>
                    <a:pt x="199" y="54"/>
                    <a:pt x="111" y="16"/>
                    <a:pt x="23" y="4"/>
                  </a:cubicBezTo>
                  <a:cubicBezTo>
                    <a:pt x="21" y="1"/>
                    <a:pt x="18" y="0"/>
                    <a:pt x="1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31"/>
            <p:cNvSpPr/>
            <p:nvPr/>
          </p:nvSpPr>
          <p:spPr>
            <a:xfrm>
              <a:off x="4125800" y="3175525"/>
              <a:ext cx="6875" cy="2300"/>
            </a:xfrm>
            <a:custGeom>
              <a:avLst/>
              <a:gdLst/>
              <a:ahLst/>
              <a:cxnLst/>
              <a:rect l="l" t="t" r="r" b="b"/>
              <a:pathLst>
                <a:path w="275" h="92" extrusionOk="0">
                  <a:moveTo>
                    <a:pt x="17" y="0"/>
                  </a:moveTo>
                  <a:cubicBezTo>
                    <a:pt x="7" y="0"/>
                    <a:pt x="1" y="18"/>
                    <a:pt x="11" y="29"/>
                  </a:cubicBezTo>
                  <a:cubicBezTo>
                    <a:pt x="86" y="79"/>
                    <a:pt x="174" y="91"/>
                    <a:pt x="262" y="91"/>
                  </a:cubicBezTo>
                  <a:cubicBezTo>
                    <a:pt x="275" y="91"/>
                    <a:pt x="275" y="54"/>
                    <a:pt x="262" y="54"/>
                  </a:cubicBezTo>
                  <a:cubicBezTo>
                    <a:pt x="174" y="54"/>
                    <a:pt x="99" y="29"/>
                    <a:pt x="24" y="4"/>
                  </a:cubicBezTo>
                  <a:cubicBezTo>
                    <a:pt x="21" y="1"/>
                    <a:pt x="19" y="0"/>
                    <a:pt x="1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31"/>
            <p:cNvSpPr/>
            <p:nvPr/>
          </p:nvSpPr>
          <p:spPr>
            <a:xfrm>
              <a:off x="4117650" y="3174875"/>
              <a:ext cx="6550" cy="2950"/>
            </a:xfrm>
            <a:custGeom>
              <a:avLst/>
              <a:gdLst/>
              <a:ahLst/>
              <a:cxnLst/>
              <a:rect l="l" t="t" r="r" b="b"/>
              <a:pathLst>
                <a:path w="262" h="118" extrusionOk="0">
                  <a:moveTo>
                    <a:pt x="16" y="1"/>
                  </a:moveTo>
                  <a:cubicBezTo>
                    <a:pt x="7" y="1"/>
                    <a:pt x="1" y="19"/>
                    <a:pt x="11" y="30"/>
                  </a:cubicBezTo>
                  <a:cubicBezTo>
                    <a:pt x="86" y="67"/>
                    <a:pt x="161" y="92"/>
                    <a:pt x="237" y="117"/>
                  </a:cubicBezTo>
                  <a:cubicBezTo>
                    <a:pt x="262" y="117"/>
                    <a:pt x="262" y="92"/>
                    <a:pt x="249" y="92"/>
                  </a:cubicBezTo>
                  <a:cubicBezTo>
                    <a:pt x="174" y="67"/>
                    <a:pt x="99" y="30"/>
                    <a:pt x="23" y="4"/>
                  </a:cubicBezTo>
                  <a:cubicBezTo>
                    <a:pt x="21" y="2"/>
                    <a:pt x="18" y="1"/>
                    <a:pt x="1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31"/>
            <p:cNvSpPr/>
            <p:nvPr/>
          </p:nvSpPr>
          <p:spPr>
            <a:xfrm>
              <a:off x="4116325" y="3168375"/>
              <a:ext cx="8175" cy="3525"/>
            </a:xfrm>
            <a:custGeom>
              <a:avLst/>
              <a:gdLst/>
              <a:ahLst/>
              <a:cxnLst/>
              <a:rect l="l" t="t" r="r" b="b"/>
              <a:pathLst>
                <a:path w="327" h="141" extrusionOk="0">
                  <a:moveTo>
                    <a:pt x="39" y="1"/>
                  </a:moveTo>
                  <a:cubicBezTo>
                    <a:pt x="14" y="1"/>
                    <a:pt x="1" y="26"/>
                    <a:pt x="26" y="39"/>
                  </a:cubicBezTo>
                  <a:cubicBezTo>
                    <a:pt x="101" y="89"/>
                    <a:pt x="202" y="114"/>
                    <a:pt x="290" y="139"/>
                  </a:cubicBezTo>
                  <a:cubicBezTo>
                    <a:pt x="294" y="140"/>
                    <a:pt x="297" y="141"/>
                    <a:pt x="301" y="141"/>
                  </a:cubicBezTo>
                  <a:cubicBezTo>
                    <a:pt x="327" y="141"/>
                    <a:pt x="324" y="101"/>
                    <a:pt x="302" y="101"/>
                  </a:cubicBezTo>
                  <a:cubicBezTo>
                    <a:pt x="214" y="76"/>
                    <a:pt x="126" y="26"/>
                    <a:pt x="3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31"/>
            <p:cNvSpPr/>
            <p:nvPr/>
          </p:nvSpPr>
          <p:spPr>
            <a:xfrm>
              <a:off x="4125425" y="3159925"/>
              <a:ext cx="7575" cy="1200"/>
            </a:xfrm>
            <a:custGeom>
              <a:avLst/>
              <a:gdLst/>
              <a:ahLst/>
              <a:cxnLst/>
              <a:rect l="l" t="t" r="r" b="b"/>
              <a:pathLst>
                <a:path w="303" h="48" extrusionOk="0">
                  <a:moveTo>
                    <a:pt x="290" y="0"/>
                  </a:moveTo>
                  <a:cubicBezTo>
                    <a:pt x="202" y="0"/>
                    <a:pt x="101" y="0"/>
                    <a:pt x="13" y="13"/>
                  </a:cubicBezTo>
                  <a:cubicBezTo>
                    <a:pt x="1" y="13"/>
                    <a:pt x="1" y="38"/>
                    <a:pt x="13" y="38"/>
                  </a:cubicBezTo>
                  <a:cubicBezTo>
                    <a:pt x="57" y="44"/>
                    <a:pt x="104" y="47"/>
                    <a:pt x="151" y="47"/>
                  </a:cubicBezTo>
                  <a:cubicBezTo>
                    <a:pt x="199" y="47"/>
                    <a:pt x="246" y="44"/>
                    <a:pt x="290" y="38"/>
                  </a:cubicBezTo>
                  <a:cubicBezTo>
                    <a:pt x="302" y="38"/>
                    <a:pt x="302" y="0"/>
                    <a:pt x="290"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31"/>
            <p:cNvSpPr/>
            <p:nvPr/>
          </p:nvSpPr>
          <p:spPr>
            <a:xfrm>
              <a:off x="4126375" y="3165550"/>
              <a:ext cx="5675" cy="1300"/>
            </a:xfrm>
            <a:custGeom>
              <a:avLst/>
              <a:gdLst/>
              <a:ahLst/>
              <a:cxnLst/>
              <a:rect l="l" t="t" r="r" b="b"/>
              <a:pathLst>
                <a:path w="227" h="52" extrusionOk="0">
                  <a:moveTo>
                    <a:pt x="26" y="1"/>
                  </a:moveTo>
                  <a:cubicBezTo>
                    <a:pt x="13" y="1"/>
                    <a:pt x="1" y="26"/>
                    <a:pt x="26" y="26"/>
                  </a:cubicBezTo>
                  <a:cubicBezTo>
                    <a:pt x="76" y="39"/>
                    <a:pt x="139" y="39"/>
                    <a:pt x="201" y="51"/>
                  </a:cubicBezTo>
                  <a:cubicBezTo>
                    <a:pt x="226" y="51"/>
                    <a:pt x="226" y="13"/>
                    <a:pt x="201" y="13"/>
                  </a:cubicBezTo>
                  <a:cubicBezTo>
                    <a:pt x="139" y="1"/>
                    <a:pt x="88" y="1"/>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31"/>
            <p:cNvSpPr/>
            <p:nvPr/>
          </p:nvSpPr>
          <p:spPr>
            <a:xfrm>
              <a:off x="4139550" y="3189400"/>
              <a:ext cx="7775" cy="3850"/>
            </a:xfrm>
            <a:custGeom>
              <a:avLst/>
              <a:gdLst/>
              <a:ahLst/>
              <a:cxnLst/>
              <a:rect l="l" t="t" r="r" b="b"/>
              <a:pathLst>
                <a:path w="311" h="154" extrusionOk="0">
                  <a:moveTo>
                    <a:pt x="26" y="1"/>
                  </a:moveTo>
                  <a:cubicBezTo>
                    <a:pt x="13" y="1"/>
                    <a:pt x="1" y="13"/>
                    <a:pt x="13" y="26"/>
                  </a:cubicBezTo>
                  <a:cubicBezTo>
                    <a:pt x="88" y="88"/>
                    <a:pt x="189" y="126"/>
                    <a:pt x="277" y="151"/>
                  </a:cubicBezTo>
                  <a:cubicBezTo>
                    <a:pt x="280" y="153"/>
                    <a:pt x="284" y="154"/>
                    <a:pt x="287" y="154"/>
                  </a:cubicBezTo>
                  <a:cubicBezTo>
                    <a:pt x="305" y="154"/>
                    <a:pt x="311" y="126"/>
                    <a:pt x="289" y="126"/>
                  </a:cubicBezTo>
                  <a:cubicBezTo>
                    <a:pt x="201" y="88"/>
                    <a:pt x="114" y="38"/>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31"/>
            <p:cNvSpPr/>
            <p:nvPr/>
          </p:nvSpPr>
          <p:spPr>
            <a:xfrm>
              <a:off x="4114850" y="3178600"/>
              <a:ext cx="6475" cy="5275"/>
            </a:xfrm>
            <a:custGeom>
              <a:avLst/>
              <a:gdLst/>
              <a:ahLst/>
              <a:cxnLst/>
              <a:rect l="l" t="t" r="r" b="b"/>
              <a:pathLst>
                <a:path w="259" h="211" extrusionOk="0">
                  <a:moveTo>
                    <a:pt x="12" y="1"/>
                  </a:moveTo>
                  <a:cubicBezTo>
                    <a:pt x="5" y="1"/>
                    <a:pt x="1" y="10"/>
                    <a:pt x="10" y="19"/>
                  </a:cubicBezTo>
                  <a:cubicBezTo>
                    <a:pt x="60" y="94"/>
                    <a:pt x="148" y="157"/>
                    <a:pt x="223" y="207"/>
                  </a:cubicBezTo>
                  <a:cubicBezTo>
                    <a:pt x="228" y="209"/>
                    <a:pt x="232" y="210"/>
                    <a:pt x="236" y="210"/>
                  </a:cubicBezTo>
                  <a:cubicBezTo>
                    <a:pt x="252" y="210"/>
                    <a:pt x="258" y="192"/>
                    <a:pt x="248" y="182"/>
                  </a:cubicBezTo>
                  <a:cubicBezTo>
                    <a:pt x="173" y="119"/>
                    <a:pt x="110" y="56"/>
                    <a:pt x="22" y="6"/>
                  </a:cubicBezTo>
                  <a:cubicBezTo>
                    <a:pt x="19" y="2"/>
                    <a:pt x="15" y="1"/>
                    <a:pt x="1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31"/>
            <p:cNvSpPr/>
            <p:nvPr/>
          </p:nvSpPr>
          <p:spPr>
            <a:xfrm>
              <a:off x="4116650" y="3162050"/>
              <a:ext cx="6200" cy="1375"/>
            </a:xfrm>
            <a:custGeom>
              <a:avLst/>
              <a:gdLst/>
              <a:ahLst/>
              <a:cxnLst/>
              <a:rect l="l" t="t" r="r" b="b"/>
              <a:pathLst>
                <a:path w="248" h="55" extrusionOk="0">
                  <a:moveTo>
                    <a:pt x="224" y="0"/>
                  </a:moveTo>
                  <a:cubicBezTo>
                    <a:pt x="221" y="0"/>
                    <a:pt x="217" y="1"/>
                    <a:pt x="214" y="3"/>
                  </a:cubicBezTo>
                  <a:cubicBezTo>
                    <a:pt x="193" y="7"/>
                    <a:pt x="172" y="8"/>
                    <a:pt x="151" y="8"/>
                  </a:cubicBezTo>
                  <a:cubicBezTo>
                    <a:pt x="109" y="8"/>
                    <a:pt x="67" y="3"/>
                    <a:pt x="26" y="3"/>
                  </a:cubicBezTo>
                  <a:cubicBezTo>
                    <a:pt x="1" y="3"/>
                    <a:pt x="1" y="41"/>
                    <a:pt x="13" y="41"/>
                  </a:cubicBezTo>
                  <a:cubicBezTo>
                    <a:pt x="42" y="50"/>
                    <a:pt x="69" y="54"/>
                    <a:pt x="95" y="54"/>
                  </a:cubicBezTo>
                  <a:cubicBezTo>
                    <a:pt x="138" y="54"/>
                    <a:pt x="180" y="44"/>
                    <a:pt x="226" y="28"/>
                  </a:cubicBezTo>
                  <a:cubicBezTo>
                    <a:pt x="248" y="28"/>
                    <a:pt x="242" y="0"/>
                    <a:pt x="22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31"/>
            <p:cNvSpPr/>
            <p:nvPr/>
          </p:nvSpPr>
          <p:spPr>
            <a:xfrm>
              <a:off x="4121675" y="3148300"/>
              <a:ext cx="6925" cy="2850"/>
            </a:xfrm>
            <a:custGeom>
              <a:avLst/>
              <a:gdLst/>
              <a:ahLst/>
              <a:cxnLst/>
              <a:rect l="l" t="t" r="r" b="b"/>
              <a:pathLst>
                <a:path w="277" h="114" extrusionOk="0">
                  <a:moveTo>
                    <a:pt x="264" y="1"/>
                  </a:moveTo>
                  <a:cubicBezTo>
                    <a:pt x="176" y="13"/>
                    <a:pt x="76" y="26"/>
                    <a:pt x="13" y="76"/>
                  </a:cubicBezTo>
                  <a:cubicBezTo>
                    <a:pt x="0" y="89"/>
                    <a:pt x="0" y="114"/>
                    <a:pt x="25" y="114"/>
                  </a:cubicBezTo>
                  <a:cubicBezTo>
                    <a:pt x="101" y="89"/>
                    <a:pt x="189" y="51"/>
                    <a:pt x="264" y="26"/>
                  </a:cubicBezTo>
                  <a:cubicBezTo>
                    <a:pt x="276" y="26"/>
                    <a:pt x="276" y="1"/>
                    <a:pt x="26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31"/>
            <p:cNvSpPr/>
            <p:nvPr/>
          </p:nvSpPr>
          <p:spPr>
            <a:xfrm>
              <a:off x="4123550" y="3153900"/>
              <a:ext cx="5275" cy="1950"/>
            </a:xfrm>
            <a:custGeom>
              <a:avLst/>
              <a:gdLst/>
              <a:ahLst/>
              <a:cxnLst/>
              <a:rect l="l" t="t" r="r" b="b"/>
              <a:pathLst>
                <a:path w="211" h="78" extrusionOk="0">
                  <a:moveTo>
                    <a:pt x="186" y="0"/>
                  </a:moveTo>
                  <a:cubicBezTo>
                    <a:pt x="183" y="0"/>
                    <a:pt x="180" y="1"/>
                    <a:pt x="176" y="3"/>
                  </a:cubicBezTo>
                  <a:cubicBezTo>
                    <a:pt x="126" y="15"/>
                    <a:pt x="76" y="28"/>
                    <a:pt x="26" y="40"/>
                  </a:cubicBezTo>
                  <a:cubicBezTo>
                    <a:pt x="1" y="40"/>
                    <a:pt x="13" y="78"/>
                    <a:pt x="26" y="78"/>
                  </a:cubicBezTo>
                  <a:cubicBezTo>
                    <a:pt x="88" y="78"/>
                    <a:pt x="139" y="53"/>
                    <a:pt x="189" y="40"/>
                  </a:cubicBezTo>
                  <a:cubicBezTo>
                    <a:pt x="210" y="29"/>
                    <a:pt x="204" y="0"/>
                    <a:pt x="18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31"/>
            <p:cNvSpPr/>
            <p:nvPr/>
          </p:nvSpPr>
          <p:spPr>
            <a:xfrm>
              <a:off x="4116025" y="3155200"/>
              <a:ext cx="5350" cy="2550"/>
            </a:xfrm>
            <a:custGeom>
              <a:avLst/>
              <a:gdLst/>
              <a:ahLst/>
              <a:cxnLst/>
              <a:rect l="l" t="t" r="r" b="b"/>
              <a:pathLst>
                <a:path w="214" h="102" extrusionOk="0">
                  <a:moveTo>
                    <a:pt x="176" y="1"/>
                  </a:moveTo>
                  <a:cubicBezTo>
                    <a:pt x="126" y="26"/>
                    <a:pt x="63" y="38"/>
                    <a:pt x="13" y="76"/>
                  </a:cubicBezTo>
                  <a:cubicBezTo>
                    <a:pt x="0" y="76"/>
                    <a:pt x="0" y="101"/>
                    <a:pt x="13" y="101"/>
                  </a:cubicBezTo>
                  <a:cubicBezTo>
                    <a:pt x="76" y="89"/>
                    <a:pt x="138" y="64"/>
                    <a:pt x="189" y="38"/>
                  </a:cubicBezTo>
                  <a:cubicBezTo>
                    <a:pt x="214" y="26"/>
                    <a:pt x="201" y="1"/>
                    <a:pt x="1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31"/>
            <p:cNvSpPr/>
            <p:nvPr/>
          </p:nvSpPr>
          <p:spPr>
            <a:xfrm>
              <a:off x="4113200" y="3147250"/>
              <a:ext cx="4950" cy="4525"/>
            </a:xfrm>
            <a:custGeom>
              <a:avLst/>
              <a:gdLst/>
              <a:ahLst/>
              <a:cxnLst/>
              <a:rect l="l" t="t" r="r" b="b"/>
              <a:pathLst>
                <a:path w="198" h="181" extrusionOk="0">
                  <a:moveTo>
                    <a:pt x="175" y="0"/>
                  </a:moveTo>
                  <a:cubicBezTo>
                    <a:pt x="171" y="0"/>
                    <a:pt x="167" y="2"/>
                    <a:pt x="164" y="5"/>
                  </a:cubicBezTo>
                  <a:cubicBezTo>
                    <a:pt x="113" y="55"/>
                    <a:pt x="51" y="93"/>
                    <a:pt x="0" y="156"/>
                  </a:cubicBezTo>
                  <a:cubicBezTo>
                    <a:pt x="0" y="168"/>
                    <a:pt x="13" y="181"/>
                    <a:pt x="26" y="181"/>
                  </a:cubicBezTo>
                  <a:cubicBezTo>
                    <a:pt x="88" y="143"/>
                    <a:pt x="139" y="80"/>
                    <a:pt x="189" y="30"/>
                  </a:cubicBezTo>
                  <a:cubicBezTo>
                    <a:pt x="198" y="12"/>
                    <a:pt x="187" y="0"/>
                    <a:pt x="17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31"/>
            <p:cNvSpPr/>
            <p:nvPr/>
          </p:nvSpPr>
          <p:spPr>
            <a:xfrm>
              <a:off x="4121675" y="3142975"/>
              <a:ext cx="4400" cy="3150"/>
            </a:xfrm>
            <a:custGeom>
              <a:avLst/>
              <a:gdLst/>
              <a:ahLst/>
              <a:cxnLst/>
              <a:rect l="l" t="t" r="r" b="b"/>
              <a:pathLst>
                <a:path w="176" h="126" extrusionOk="0">
                  <a:moveTo>
                    <a:pt x="151" y="0"/>
                  </a:moveTo>
                  <a:cubicBezTo>
                    <a:pt x="101" y="38"/>
                    <a:pt x="63" y="63"/>
                    <a:pt x="13" y="101"/>
                  </a:cubicBezTo>
                  <a:cubicBezTo>
                    <a:pt x="0" y="113"/>
                    <a:pt x="25" y="126"/>
                    <a:pt x="38" y="126"/>
                  </a:cubicBezTo>
                  <a:cubicBezTo>
                    <a:pt x="88" y="101"/>
                    <a:pt x="126" y="63"/>
                    <a:pt x="176" y="26"/>
                  </a:cubicBezTo>
                  <a:cubicBezTo>
                    <a:pt x="176" y="13"/>
                    <a:pt x="163" y="0"/>
                    <a:pt x="15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31"/>
            <p:cNvSpPr/>
            <p:nvPr/>
          </p:nvSpPr>
          <p:spPr>
            <a:xfrm>
              <a:off x="4117275" y="3134050"/>
              <a:ext cx="5575" cy="4675"/>
            </a:xfrm>
            <a:custGeom>
              <a:avLst/>
              <a:gdLst/>
              <a:ahLst/>
              <a:cxnLst/>
              <a:rect l="l" t="t" r="r" b="b"/>
              <a:pathLst>
                <a:path w="223" h="187" extrusionOk="0">
                  <a:moveTo>
                    <a:pt x="202" y="1"/>
                  </a:moveTo>
                  <a:cubicBezTo>
                    <a:pt x="197" y="1"/>
                    <a:pt x="193" y="2"/>
                    <a:pt x="189" y="6"/>
                  </a:cubicBezTo>
                  <a:cubicBezTo>
                    <a:pt x="126" y="56"/>
                    <a:pt x="63" y="106"/>
                    <a:pt x="1" y="169"/>
                  </a:cubicBezTo>
                  <a:cubicBezTo>
                    <a:pt x="1" y="178"/>
                    <a:pt x="1" y="187"/>
                    <a:pt x="5" y="187"/>
                  </a:cubicBezTo>
                  <a:cubicBezTo>
                    <a:pt x="7" y="187"/>
                    <a:pt x="9" y="185"/>
                    <a:pt x="13" y="182"/>
                  </a:cubicBezTo>
                  <a:cubicBezTo>
                    <a:pt x="88" y="144"/>
                    <a:pt x="151" y="81"/>
                    <a:pt x="214" y="19"/>
                  </a:cubicBezTo>
                  <a:cubicBezTo>
                    <a:pt x="223" y="10"/>
                    <a:pt x="213" y="1"/>
                    <a:pt x="20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31"/>
            <p:cNvSpPr/>
            <p:nvPr/>
          </p:nvSpPr>
          <p:spPr>
            <a:xfrm>
              <a:off x="4112875" y="3141625"/>
              <a:ext cx="5625" cy="5450"/>
            </a:xfrm>
            <a:custGeom>
              <a:avLst/>
              <a:gdLst/>
              <a:ahLst/>
              <a:cxnLst/>
              <a:rect l="l" t="t" r="r" b="b"/>
              <a:pathLst>
                <a:path w="225" h="218" extrusionOk="0">
                  <a:moveTo>
                    <a:pt x="209" y="1"/>
                  </a:moveTo>
                  <a:cubicBezTo>
                    <a:pt x="207" y="1"/>
                    <a:pt x="204" y="2"/>
                    <a:pt x="202" y="4"/>
                  </a:cubicBezTo>
                  <a:cubicBezTo>
                    <a:pt x="126" y="67"/>
                    <a:pt x="64" y="130"/>
                    <a:pt x="1" y="192"/>
                  </a:cubicBezTo>
                  <a:cubicBezTo>
                    <a:pt x="1" y="205"/>
                    <a:pt x="13" y="218"/>
                    <a:pt x="26" y="218"/>
                  </a:cubicBezTo>
                  <a:cubicBezTo>
                    <a:pt x="101" y="167"/>
                    <a:pt x="152" y="92"/>
                    <a:pt x="214" y="29"/>
                  </a:cubicBezTo>
                  <a:cubicBezTo>
                    <a:pt x="224" y="19"/>
                    <a:pt x="218" y="1"/>
                    <a:pt x="20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31"/>
            <p:cNvSpPr/>
            <p:nvPr/>
          </p:nvSpPr>
          <p:spPr>
            <a:xfrm>
              <a:off x="4106300" y="3138000"/>
              <a:ext cx="3375" cy="7000"/>
            </a:xfrm>
            <a:custGeom>
              <a:avLst/>
              <a:gdLst/>
              <a:ahLst/>
              <a:cxnLst/>
              <a:rect l="l" t="t" r="r" b="b"/>
              <a:pathLst>
                <a:path w="135" h="280" extrusionOk="0">
                  <a:moveTo>
                    <a:pt x="105" y="0"/>
                  </a:moveTo>
                  <a:cubicBezTo>
                    <a:pt x="98" y="0"/>
                    <a:pt x="92" y="3"/>
                    <a:pt x="88" y="11"/>
                  </a:cubicBezTo>
                  <a:cubicBezTo>
                    <a:pt x="51" y="86"/>
                    <a:pt x="13" y="174"/>
                    <a:pt x="0" y="262"/>
                  </a:cubicBezTo>
                  <a:cubicBezTo>
                    <a:pt x="0" y="271"/>
                    <a:pt x="7" y="280"/>
                    <a:pt x="10" y="280"/>
                  </a:cubicBezTo>
                  <a:cubicBezTo>
                    <a:pt x="12" y="280"/>
                    <a:pt x="13" y="278"/>
                    <a:pt x="13" y="275"/>
                  </a:cubicBezTo>
                  <a:cubicBezTo>
                    <a:pt x="63" y="199"/>
                    <a:pt x="88" y="112"/>
                    <a:pt x="126" y="24"/>
                  </a:cubicBezTo>
                  <a:cubicBezTo>
                    <a:pt x="135" y="15"/>
                    <a:pt x="119" y="0"/>
                    <a:pt x="10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31"/>
            <p:cNvSpPr/>
            <p:nvPr/>
          </p:nvSpPr>
          <p:spPr>
            <a:xfrm>
              <a:off x="4113600" y="3131250"/>
              <a:ext cx="4550" cy="4350"/>
            </a:xfrm>
            <a:custGeom>
              <a:avLst/>
              <a:gdLst/>
              <a:ahLst/>
              <a:cxnLst/>
              <a:rect l="l" t="t" r="r" b="b"/>
              <a:pathLst>
                <a:path w="182" h="174" extrusionOk="0">
                  <a:moveTo>
                    <a:pt x="159" y="0"/>
                  </a:moveTo>
                  <a:cubicBezTo>
                    <a:pt x="155" y="0"/>
                    <a:pt x="151" y="2"/>
                    <a:pt x="148" y="5"/>
                  </a:cubicBezTo>
                  <a:cubicBezTo>
                    <a:pt x="97" y="43"/>
                    <a:pt x="47" y="93"/>
                    <a:pt x="10" y="156"/>
                  </a:cubicBezTo>
                  <a:cubicBezTo>
                    <a:pt x="1" y="165"/>
                    <a:pt x="11" y="173"/>
                    <a:pt x="22" y="173"/>
                  </a:cubicBezTo>
                  <a:cubicBezTo>
                    <a:pt x="26" y="173"/>
                    <a:pt x="31" y="172"/>
                    <a:pt x="35" y="168"/>
                  </a:cubicBezTo>
                  <a:cubicBezTo>
                    <a:pt x="85" y="131"/>
                    <a:pt x="123" y="80"/>
                    <a:pt x="173" y="30"/>
                  </a:cubicBezTo>
                  <a:cubicBezTo>
                    <a:pt x="182" y="12"/>
                    <a:pt x="171" y="0"/>
                    <a:pt x="15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31"/>
            <p:cNvSpPr/>
            <p:nvPr/>
          </p:nvSpPr>
          <p:spPr>
            <a:xfrm>
              <a:off x="4108800" y="3122275"/>
              <a:ext cx="4750" cy="6425"/>
            </a:xfrm>
            <a:custGeom>
              <a:avLst/>
              <a:gdLst/>
              <a:ahLst/>
              <a:cxnLst/>
              <a:rect l="l" t="t" r="r" b="b"/>
              <a:pathLst>
                <a:path w="190" h="257" extrusionOk="0">
                  <a:moveTo>
                    <a:pt x="164" y="0"/>
                  </a:moveTo>
                  <a:cubicBezTo>
                    <a:pt x="89" y="63"/>
                    <a:pt x="26" y="138"/>
                    <a:pt x="1" y="239"/>
                  </a:cubicBezTo>
                  <a:cubicBezTo>
                    <a:pt x="1" y="248"/>
                    <a:pt x="13" y="256"/>
                    <a:pt x="21" y="256"/>
                  </a:cubicBezTo>
                  <a:cubicBezTo>
                    <a:pt x="24" y="256"/>
                    <a:pt x="26" y="255"/>
                    <a:pt x="26" y="251"/>
                  </a:cubicBezTo>
                  <a:cubicBezTo>
                    <a:pt x="76" y="163"/>
                    <a:pt x="114" y="88"/>
                    <a:pt x="189" y="25"/>
                  </a:cubicBezTo>
                  <a:cubicBezTo>
                    <a:pt x="189" y="13"/>
                    <a:pt x="176" y="0"/>
                    <a:pt x="1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31"/>
            <p:cNvSpPr/>
            <p:nvPr/>
          </p:nvSpPr>
          <p:spPr>
            <a:xfrm>
              <a:off x="4103150" y="3134375"/>
              <a:ext cx="3700" cy="7800"/>
            </a:xfrm>
            <a:custGeom>
              <a:avLst/>
              <a:gdLst/>
              <a:ahLst/>
              <a:cxnLst/>
              <a:rect l="l" t="t" r="r" b="b"/>
              <a:pathLst>
                <a:path w="148" h="312" extrusionOk="0">
                  <a:moveTo>
                    <a:pt x="117" y="0"/>
                  </a:moveTo>
                  <a:cubicBezTo>
                    <a:pt x="111" y="0"/>
                    <a:pt x="105" y="2"/>
                    <a:pt x="101" y="6"/>
                  </a:cubicBezTo>
                  <a:cubicBezTo>
                    <a:pt x="64" y="106"/>
                    <a:pt x="26" y="194"/>
                    <a:pt x="1" y="294"/>
                  </a:cubicBezTo>
                  <a:cubicBezTo>
                    <a:pt x="1" y="303"/>
                    <a:pt x="13" y="312"/>
                    <a:pt x="21" y="312"/>
                  </a:cubicBezTo>
                  <a:cubicBezTo>
                    <a:pt x="24" y="312"/>
                    <a:pt x="26" y="310"/>
                    <a:pt x="26" y="307"/>
                  </a:cubicBezTo>
                  <a:cubicBezTo>
                    <a:pt x="76" y="219"/>
                    <a:pt x="101" y="119"/>
                    <a:pt x="139" y="18"/>
                  </a:cubicBezTo>
                  <a:cubicBezTo>
                    <a:pt x="148" y="9"/>
                    <a:pt x="132" y="0"/>
                    <a:pt x="11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31"/>
            <p:cNvSpPr/>
            <p:nvPr/>
          </p:nvSpPr>
          <p:spPr>
            <a:xfrm>
              <a:off x="4111625" y="3168700"/>
              <a:ext cx="5000" cy="2900"/>
            </a:xfrm>
            <a:custGeom>
              <a:avLst/>
              <a:gdLst/>
              <a:ahLst/>
              <a:cxnLst/>
              <a:rect l="l" t="t" r="r" b="b"/>
              <a:pathLst>
                <a:path w="200" h="116" extrusionOk="0">
                  <a:moveTo>
                    <a:pt x="26" y="0"/>
                  </a:moveTo>
                  <a:cubicBezTo>
                    <a:pt x="13" y="0"/>
                    <a:pt x="1" y="13"/>
                    <a:pt x="13" y="26"/>
                  </a:cubicBezTo>
                  <a:cubicBezTo>
                    <a:pt x="63" y="63"/>
                    <a:pt x="114" y="88"/>
                    <a:pt x="176" y="113"/>
                  </a:cubicBezTo>
                  <a:cubicBezTo>
                    <a:pt x="178" y="115"/>
                    <a:pt x="180" y="116"/>
                    <a:pt x="182" y="116"/>
                  </a:cubicBezTo>
                  <a:cubicBezTo>
                    <a:pt x="192" y="116"/>
                    <a:pt x="200" y="88"/>
                    <a:pt x="189" y="88"/>
                  </a:cubicBezTo>
                  <a:cubicBezTo>
                    <a:pt x="139" y="63"/>
                    <a:pt x="76" y="26"/>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31"/>
            <p:cNvSpPr/>
            <p:nvPr/>
          </p:nvSpPr>
          <p:spPr>
            <a:xfrm>
              <a:off x="4109525" y="3171700"/>
              <a:ext cx="6150" cy="5275"/>
            </a:xfrm>
            <a:custGeom>
              <a:avLst/>
              <a:gdLst/>
              <a:ahLst/>
              <a:cxnLst/>
              <a:rect l="l" t="t" r="r" b="b"/>
              <a:pathLst>
                <a:path w="246" h="211" extrusionOk="0">
                  <a:moveTo>
                    <a:pt x="22" y="1"/>
                  </a:moveTo>
                  <a:cubicBezTo>
                    <a:pt x="11" y="1"/>
                    <a:pt x="1" y="10"/>
                    <a:pt x="9" y="18"/>
                  </a:cubicBezTo>
                  <a:cubicBezTo>
                    <a:pt x="60" y="106"/>
                    <a:pt x="135" y="157"/>
                    <a:pt x="223" y="207"/>
                  </a:cubicBezTo>
                  <a:cubicBezTo>
                    <a:pt x="225" y="209"/>
                    <a:pt x="228" y="210"/>
                    <a:pt x="230" y="210"/>
                  </a:cubicBezTo>
                  <a:cubicBezTo>
                    <a:pt x="239" y="210"/>
                    <a:pt x="245" y="192"/>
                    <a:pt x="235" y="182"/>
                  </a:cubicBezTo>
                  <a:cubicBezTo>
                    <a:pt x="147" y="131"/>
                    <a:pt x="97" y="69"/>
                    <a:pt x="35" y="6"/>
                  </a:cubicBezTo>
                  <a:cubicBezTo>
                    <a:pt x="31" y="2"/>
                    <a:pt x="26" y="1"/>
                    <a:pt x="2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31"/>
            <p:cNvSpPr/>
            <p:nvPr/>
          </p:nvSpPr>
          <p:spPr>
            <a:xfrm>
              <a:off x="4111000" y="3158350"/>
              <a:ext cx="7550" cy="2525"/>
            </a:xfrm>
            <a:custGeom>
              <a:avLst/>
              <a:gdLst/>
              <a:ahLst/>
              <a:cxnLst/>
              <a:rect l="l" t="t" r="r" b="b"/>
              <a:pathLst>
                <a:path w="302" h="101" extrusionOk="0">
                  <a:moveTo>
                    <a:pt x="277" y="0"/>
                  </a:moveTo>
                  <a:cubicBezTo>
                    <a:pt x="189" y="25"/>
                    <a:pt x="101" y="51"/>
                    <a:pt x="13" y="76"/>
                  </a:cubicBezTo>
                  <a:cubicBezTo>
                    <a:pt x="1" y="76"/>
                    <a:pt x="1" y="101"/>
                    <a:pt x="13" y="101"/>
                  </a:cubicBezTo>
                  <a:cubicBezTo>
                    <a:pt x="114" y="101"/>
                    <a:pt x="201" y="76"/>
                    <a:pt x="289" y="25"/>
                  </a:cubicBezTo>
                  <a:cubicBezTo>
                    <a:pt x="302" y="25"/>
                    <a:pt x="289" y="0"/>
                    <a:pt x="27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31"/>
            <p:cNvSpPr/>
            <p:nvPr/>
          </p:nvSpPr>
          <p:spPr>
            <a:xfrm>
              <a:off x="4110700" y="3151675"/>
              <a:ext cx="7100" cy="4825"/>
            </a:xfrm>
            <a:custGeom>
              <a:avLst/>
              <a:gdLst/>
              <a:ahLst/>
              <a:cxnLst/>
              <a:rect l="l" t="t" r="r" b="b"/>
              <a:pathLst>
                <a:path w="284" h="193" extrusionOk="0">
                  <a:moveTo>
                    <a:pt x="259" y="0"/>
                  </a:moveTo>
                  <a:cubicBezTo>
                    <a:pt x="256" y="0"/>
                    <a:pt x="253" y="1"/>
                    <a:pt x="251" y="4"/>
                  </a:cubicBezTo>
                  <a:cubicBezTo>
                    <a:pt x="163" y="54"/>
                    <a:pt x="75" y="104"/>
                    <a:pt x="0" y="167"/>
                  </a:cubicBezTo>
                  <a:cubicBezTo>
                    <a:pt x="0" y="179"/>
                    <a:pt x="13" y="192"/>
                    <a:pt x="13" y="192"/>
                  </a:cubicBezTo>
                  <a:cubicBezTo>
                    <a:pt x="113" y="142"/>
                    <a:pt x="188" y="79"/>
                    <a:pt x="264" y="29"/>
                  </a:cubicBezTo>
                  <a:cubicBezTo>
                    <a:pt x="284" y="19"/>
                    <a:pt x="271" y="0"/>
                    <a:pt x="25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31"/>
            <p:cNvSpPr/>
            <p:nvPr/>
          </p:nvSpPr>
          <p:spPr>
            <a:xfrm>
              <a:off x="4105675" y="3143200"/>
              <a:ext cx="5925" cy="9550"/>
            </a:xfrm>
            <a:custGeom>
              <a:avLst/>
              <a:gdLst/>
              <a:ahLst/>
              <a:cxnLst/>
              <a:rect l="l" t="t" r="r" b="b"/>
              <a:pathLst>
                <a:path w="237" h="382" extrusionOk="0">
                  <a:moveTo>
                    <a:pt x="209" y="1"/>
                  </a:moveTo>
                  <a:cubicBezTo>
                    <a:pt x="206" y="1"/>
                    <a:pt x="203" y="2"/>
                    <a:pt x="201" y="4"/>
                  </a:cubicBezTo>
                  <a:cubicBezTo>
                    <a:pt x="126" y="117"/>
                    <a:pt x="38" y="230"/>
                    <a:pt x="0" y="355"/>
                  </a:cubicBezTo>
                  <a:cubicBezTo>
                    <a:pt x="0" y="371"/>
                    <a:pt x="10" y="382"/>
                    <a:pt x="20" y="382"/>
                  </a:cubicBezTo>
                  <a:cubicBezTo>
                    <a:pt x="27" y="382"/>
                    <a:pt x="33" y="377"/>
                    <a:pt x="38" y="368"/>
                  </a:cubicBezTo>
                  <a:cubicBezTo>
                    <a:pt x="101" y="255"/>
                    <a:pt x="151" y="142"/>
                    <a:pt x="226" y="29"/>
                  </a:cubicBezTo>
                  <a:cubicBezTo>
                    <a:pt x="236" y="19"/>
                    <a:pt x="222" y="1"/>
                    <a:pt x="20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31"/>
            <p:cNvSpPr/>
            <p:nvPr/>
          </p:nvSpPr>
          <p:spPr>
            <a:xfrm>
              <a:off x="3983325" y="3141625"/>
              <a:ext cx="27300" cy="21775"/>
            </a:xfrm>
            <a:custGeom>
              <a:avLst/>
              <a:gdLst/>
              <a:ahLst/>
              <a:cxnLst/>
              <a:rect l="l" t="t" r="r" b="b"/>
              <a:pathLst>
                <a:path w="1092" h="871" extrusionOk="0">
                  <a:moveTo>
                    <a:pt x="931" y="1"/>
                  </a:moveTo>
                  <a:cubicBezTo>
                    <a:pt x="922" y="1"/>
                    <a:pt x="913" y="2"/>
                    <a:pt x="904" y="4"/>
                  </a:cubicBezTo>
                  <a:cubicBezTo>
                    <a:pt x="854" y="4"/>
                    <a:pt x="803" y="29"/>
                    <a:pt x="753" y="42"/>
                  </a:cubicBezTo>
                  <a:cubicBezTo>
                    <a:pt x="477" y="167"/>
                    <a:pt x="226" y="343"/>
                    <a:pt x="0" y="531"/>
                  </a:cubicBezTo>
                  <a:lnTo>
                    <a:pt x="452" y="870"/>
                  </a:lnTo>
                  <a:cubicBezTo>
                    <a:pt x="728" y="732"/>
                    <a:pt x="967" y="519"/>
                    <a:pt x="1054" y="230"/>
                  </a:cubicBezTo>
                  <a:cubicBezTo>
                    <a:pt x="1079" y="180"/>
                    <a:pt x="1092" y="105"/>
                    <a:pt x="1054" y="54"/>
                  </a:cubicBezTo>
                  <a:cubicBezTo>
                    <a:pt x="1023" y="23"/>
                    <a:pt x="975" y="1"/>
                    <a:pt x="931"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31"/>
            <p:cNvSpPr/>
            <p:nvPr/>
          </p:nvSpPr>
          <p:spPr>
            <a:xfrm>
              <a:off x="3984250" y="3147750"/>
              <a:ext cx="20425" cy="13450"/>
            </a:xfrm>
            <a:custGeom>
              <a:avLst/>
              <a:gdLst/>
              <a:ahLst/>
              <a:cxnLst/>
              <a:rect l="l" t="t" r="r" b="b"/>
              <a:pathLst>
                <a:path w="817" h="538" extrusionOk="0">
                  <a:moveTo>
                    <a:pt x="686" y="1"/>
                  </a:moveTo>
                  <a:cubicBezTo>
                    <a:pt x="669" y="1"/>
                    <a:pt x="653" y="4"/>
                    <a:pt x="641" y="10"/>
                  </a:cubicBezTo>
                  <a:cubicBezTo>
                    <a:pt x="315" y="136"/>
                    <a:pt x="189" y="336"/>
                    <a:pt x="1" y="537"/>
                  </a:cubicBezTo>
                  <a:cubicBezTo>
                    <a:pt x="1" y="537"/>
                    <a:pt x="540" y="374"/>
                    <a:pt x="741" y="198"/>
                  </a:cubicBezTo>
                  <a:cubicBezTo>
                    <a:pt x="779" y="161"/>
                    <a:pt x="817" y="123"/>
                    <a:pt x="804" y="73"/>
                  </a:cubicBezTo>
                  <a:cubicBezTo>
                    <a:pt x="804" y="35"/>
                    <a:pt x="766" y="23"/>
                    <a:pt x="741" y="10"/>
                  </a:cubicBezTo>
                  <a:cubicBezTo>
                    <a:pt x="722" y="4"/>
                    <a:pt x="704" y="1"/>
                    <a:pt x="686"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31"/>
            <p:cNvSpPr/>
            <p:nvPr/>
          </p:nvSpPr>
          <p:spPr>
            <a:xfrm>
              <a:off x="3974850" y="3126650"/>
              <a:ext cx="28250" cy="27650"/>
            </a:xfrm>
            <a:custGeom>
              <a:avLst/>
              <a:gdLst/>
              <a:ahLst/>
              <a:cxnLst/>
              <a:rect l="l" t="t" r="r" b="b"/>
              <a:pathLst>
                <a:path w="1130" h="1106" extrusionOk="0">
                  <a:moveTo>
                    <a:pt x="916" y="1"/>
                  </a:moveTo>
                  <a:cubicBezTo>
                    <a:pt x="866" y="13"/>
                    <a:pt x="816" y="39"/>
                    <a:pt x="766" y="64"/>
                  </a:cubicBezTo>
                  <a:cubicBezTo>
                    <a:pt x="452" y="239"/>
                    <a:pt x="251" y="553"/>
                    <a:pt x="0" y="804"/>
                  </a:cubicBezTo>
                  <a:lnTo>
                    <a:pt x="389" y="1105"/>
                  </a:lnTo>
                  <a:cubicBezTo>
                    <a:pt x="703" y="892"/>
                    <a:pt x="992" y="628"/>
                    <a:pt x="1105" y="290"/>
                  </a:cubicBezTo>
                  <a:cubicBezTo>
                    <a:pt x="1130" y="202"/>
                    <a:pt x="1130" y="101"/>
                    <a:pt x="1067" y="51"/>
                  </a:cubicBezTo>
                  <a:cubicBezTo>
                    <a:pt x="1029" y="13"/>
                    <a:pt x="967" y="1"/>
                    <a:pt x="916"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31"/>
            <p:cNvSpPr/>
            <p:nvPr/>
          </p:nvSpPr>
          <p:spPr>
            <a:xfrm>
              <a:off x="3981425" y="3132300"/>
              <a:ext cx="16975" cy="17600"/>
            </a:xfrm>
            <a:custGeom>
              <a:avLst/>
              <a:gdLst/>
              <a:ahLst/>
              <a:cxnLst/>
              <a:rect l="l" t="t" r="r" b="b"/>
              <a:pathLst>
                <a:path w="679" h="704" extrusionOk="0">
                  <a:moveTo>
                    <a:pt x="566" y="1"/>
                  </a:moveTo>
                  <a:cubicBezTo>
                    <a:pt x="528" y="1"/>
                    <a:pt x="490" y="1"/>
                    <a:pt x="465" y="26"/>
                  </a:cubicBezTo>
                  <a:cubicBezTo>
                    <a:pt x="189" y="227"/>
                    <a:pt x="126" y="465"/>
                    <a:pt x="1" y="704"/>
                  </a:cubicBezTo>
                  <a:cubicBezTo>
                    <a:pt x="1" y="704"/>
                    <a:pt x="478" y="402"/>
                    <a:pt x="628" y="176"/>
                  </a:cubicBezTo>
                  <a:cubicBezTo>
                    <a:pt x="653" y="126"/>
                    <a:pt x="679" y="76"/>
                    <a:pt x="653" y="38"/>
                  </a:cubicBezTo>
                  <a:cubicBezTo>
                    <a:pt x="628" y="13"/>
                    <a:pt x="591" y="1"/>
                    <a:pt x="566"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31"/>
            <p:cNvSpPr/>
            <p:nvPr/>
          </p:nvSpPr>
          <p:spPr>
            <a:xfrm>
              <a:off x="3962300" y="3115050"/>
              <a:ext cx="30775" cy="27950"/>
            </a:xfrm>
            <a:custGeom>
              <a:avLst/>
              <a:gdLst/>
              <a:ahLst/>
              <a:cxnLst/>
              <a:rect l="l" t="t" r="r" b="b"/>
              <a:pathLst>
                <a:path w="1231" h="1118" extrusionOk="0">
                  <a:moveTo>
                    <a:pt x="1092" y="1"/>
                  </a:moveTo>
                  <a:cubicBezTo>
                    <a:pt x="1042" y="1"/>
                    <a:pt x="992" y="13"/>
                    <a:pt x="954" y="26"/>
                  </a:cubicBezTo>
                  <a:cubicBezTo>
                    <a:pt x="854" y="63"/>
                    <a:pt x="766" y="126"/>
                    <a:pt x="678" y="189"/>
                  </a:cubicBezTo>
                  <a:cubicBezTo>
                    <a:pt x="427" y="390"/>
                    <a:pt x="214" y="615"/>
                    <a:pt x="0" y="866"/>
                  </a:cubicBezTo>
                  <a:lnTo>
                    <a:pt x="553" y="1117"/>
                  </a:lnTo>
                  <a:cubicBezTo>
                    <a:pt x="829" y="841"/>
                    <a:pt x="1092" y="553"/>
                    <a:pt x="1205" y="201"/>
                  </a:cubicBezTo>
                  <a:cubicBezTo>
                    <a:pt x="1230" y="151"/>
                    <a:pt x="1230" y="114"/>
                    <a:pt x="1218" y="63"/>
                  </a:cubicBezTo>
                  <a:cubicBezTo>
                    <a:pt x="1193" y="26"/>
                    <a:pt x="1142" y="1"/>
                    <a:pt x="1092"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31"/>
            <p:cNvSpPr/>
            <p:nvPr/>
          </p:nvSpPr>
          <p:spPr>
            <a:xfrm>
              <a:off x="3969525" y="3121025"/>
              <a:ext cx="17275" cy="17900"/>
            </a:xfrm>
            <a:custGeom>
              <a:avLst/>
              <a:gdLst/>
              <a:ahLst/>
              <a:cxnLst/>
              <a:rect l="l" t="t" r="r" b="b"/>
              <a:pathLst>
                <a:path w="691" h="716" extrusionOk="0">
                  <a:moveTo>
                    <a:pt x="577" y="0"/>
                  </a:moveTo>
                  <a:cubicBezTo>
                    <a:pt x="540" y="0"/>
                    <a:pt x="502" y="0"/>
                    <a:pt x="477" y="25"/>
                  </a:cubicBezTo>
                  <a:cubicBezTo>
                    <a:pt x="188" y="238"/>
                    <a:pt x="126" y="477"/>
                    <a:pt x="0" y="715"/>
                  </a:cubicBezTo>
                  <a:cubicBezTo>
                    <a:pt x="0" y="715"/>
                    <a:pt x="502" y="402"/>
                    <a:pt x="640" y="176"/>
                  </a:cubicBezTo>
                  <a:cubicBezTo>
                    <a:pt x="678" y="138"/>
                    <a:pt x="690" y="75"/>
                    <a:pt x="665" y="38"/>
                  </a:cubicBezTo>
                  <a:cubicBezTo>
                    <a:pt x="640" y="13"/>
                    <a:pt x="602" y="0"/>
                    <a:pt x="577"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31"/>
            <p:cNvSpPr/>
            <p:nvPr/>
          </p:nvSpPr>
          <p:spPr>
            <a:xfrm>
              <a:off x="3949750" y="3106450"/>
              <a:ext cx="28900" cy="28400"/>
            </a:xfrm>
            <a:custGeom>
              <a:avLst/>
              <a:gdLst/>
              <a:ahLst/>
              <a:cxnLst/>
              <a:rect l="l" t="t" r="r" b="b"/>
              <a:pathLst>
                <a:path w="1156" h="1136" extrusionOk="0">
                  <a:moveTo>
                    <a:pt x="976" y="0"/>
                  </a:moveTo>
                  <a:cubicBezTo>
                    <a:pt x="902" y="0"/>
                    <a:pt x="831" y="51"/>
                    <a:pt x="779" y="94"/>
                  </a:cubicBezTo>
                  <a:cubicBezTo>
                    <a:pt x="477" y="319"/>
                    <a:pt x="214" y="596"/>
                    <a:pt x="1" y="909"/>
                  </a:cubicBezTo>
                  <a:lnTo>
                    <a:pt x="540" y="1135"/>
                  </a:lnTo>
                  <a:cubicBezTo>
                    <a:pt x="841" y="947"/>
                    <a:pt x="1055" y="658"/>
                    <a:pt x="1130" y="332"/>
                  </a:cubicBezTo>
                  <a:cubicBezTo>
                    <a:pt x="1142" y="269"/>
                    <a:pt x="1155" y="207"/>
                    <a:pt x="1142" y="144"/>
                  </a:cubicBezTo>
                  <a:cubicBezTo>
                    <a:pt x="1130" y="81"/>
                    <a:pt x="1080" y="31"/>
                    <a:pt x="1017" y="6"/>
                  </a:cubicBezTo>
                  <a:cubicBezTo>
                    <a:pt x="1003" y="2"/>
                    <a:pt x="989" y="0"/>
                    <a:pt x="976"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31"/>
            <p:cNvSpPr/>
            <p:nvPr/>
          </p:nvSpPr>
          <p:spPr>
            <a:xfrm>
              <a:off x="3958850" y="3114000"/>
              <a:ext cx="15700" cy="18650"/>
            </a:xfrm>
            <a:custGeom>
              <a:avLst/>
              <a:gdLst/>
              <a:ahLst/>
              <a:cxnLst/>
              <a:rect l="l" t="t" r="r" b="b"/>
              <a:pathLst>
                <a:path w="628" h="746" extrusionOk="0">
                  <a:moveTo>
                    <a:pt x="537" y="0"/>
                  </a:moveTo>
                  <a:cubicBezTo>
                    <a:pt x="529" y="0"/>
                    <a:pt x="522" y="2"/>
                    <a:pt x="515" y="5"/>
                  </a:cubicBezTo>
                  <a:cubicBezTo>
                    <a:pt x="477" y="5"/>
                    <a:pt x="440" y="17"/>
                    <a:pt x="415" y="30"/>
                  </a:cubicBezTo>
                  <a:cubicBezTo>
                    <a:pt x="164" y="256"/>
                    <a:pt x="113" y="494"/>
                    <a:pt x="0" y="745"/>
                  </a:cubicBezTo>
                  <a:cubicBezTo>
                    <a:pt x="0" y="745"/>
                    <a:pt x="452" y="407"/>
                    <a:pt x="578" y="181"/>
                  </a:cubicBezTo>
                  <a:cubicBezTo>
                    <a:pt x="603" y="130"/>
                    <a:pt x="628" y="68"/>
                    <a:pt x="590" y="30"/>
                  </a:cubicBezTo>
                  <a:cubicBezTo>
                    <a:pt x="581" y="12"/>
                    <a:pt x="558" y="0"/>
                    <a:pt x="537"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31"/>
            <p:cNvSpPr/>
            <p:nvPr/>
          </p:nvSpPr>
          <p:spPr>
            <a:xfrm>
              <a:off x="3939400" y="3100500"/>
              <a:ext cx="21050" cy="28700"/>
            </a:xfrm>
            <a:custGeom>
              <a:avLst/>
              <a:gdLst/>
              <a:ahLst/>
              <a:cxnLst/>
              <a:rect l="l" t="t" r="r" b="b"/>
              <a:pathLst>
                <a:path w="842" h="1148" extrusionOk="0">
                  <a:moveTo>
                    <a:pt x="721" y="0"/>
                  </a:moveTo>
                  <a:cubicBezTo>
                    <a:pt x="690" y="0"/>
                    <a:pt x="655" y="12"/>
                    <a:pt x="628" y="30"/>
                  </a:cubicBezTo>
                  <a:cubicBezTo>
                    <a:pt x="553" y="68"/>
                    <a:pt x="502" y="131"/>
                    <a:pt x="452" y="181"/>
                  </a:cubicBezTo>
                  <a:cubicBezTo>
                    <a:pt x="289" y="382"/>
                    <a:pt x="63" y="708"/>
                    <a:pt x="0" y="1147"/>
                  </a:cubicBezTo>
                  <a:lnTo>
                    <a:pt x="540" y="1122"/>
                  </a:lnTo>
                  <a:cubicBezTo>
                    <a:pt x="716" y="834"/>
                    <a:pt x="816" y="520"/>
                    <a:pt x="829" y="181"/>
                  </a:cubicBezTo>
                  <a:cubicBezTo>
                    <a:pt x="841" y="118"/>
                    <a:pt x="829" y="30"/>
                    <a:pt x="753" y="5"/>
                  </a:cubicBezTo>
                  <a:cubicBezTo>
                    <a:pt x="743" y="2"/>
                    <a:pt x="732" y="0"/>
                    <a:pt x="721"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31"/>
            <p:cNvSpPr/>
            <p:nvPr/>
          </p:nvSpPr>
          <p:spPr>
            <a:xfrm>
              <a:off x="3945350" y="3107075"/>
              <a:ext cx="12275" cy="21175"/>
            </a:xfrm>
            <a:custGeom>
              <a:avLst/>
              <a:gdLst/>
              <a:ahLst/>
              <a:cxnLst/>
              <a:rect l="l" t="t" r="r" b="b"/>
              <a:pathLst>
                <a:path w="491" h="847" extrusionOk="0">
                  <a:moveTo>
                    <a:pt x="389" y="1"/>
                  </a:moveTo>
                  <a:cubicBezTo>
                    <a:pt x="381" y="1"/>
                    <a:pt x="372" y="2"/>
                    <a:pt x="365" y="6"/>
                  </a:cubicBezTo>
                  <a:cubicBezTo>
                    <a:pt x="327" y="18"/>
                    <a:pt x="289" y="31"/>
                    <a:pt x="277" y="56"/>
                  </a:cubicBezTo>
                  <a:cubicBezTo>
                    <a:pt x="64" y="332"/>
                    <a:pt x="64" y="571"/>
                    <a:pt x="1" y="847"/>
                  </a:cubicBezTo>
                  <a:cubicBezTo>
                    <a:pt x="1" y="847"/>
                    <a:pt x="390" y="420"/>
                    <a:pt x="465" y="169"/>
                  </a:cubicBezTo>
                  <a:cubicBezTo>
                    <a:pt x="478" y="119"/>
                    <a:pt x="490" y="56"/>
                    <a:pt x="453" y="18"/>
                  </a:cubicBezTo>
                  <a:cubicBezTo>
                    <a:pt x="435" y="10"/>
                    <a:pt x="411" y="1"/>
                    <a:pt x="389"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31"/>
            <p:cNvSpPr/>
            <p:nvPr/>
          </p:nvSpPr>
          <p:spPr>
            <a:xfrm>
              <a:off x="3987075" y="3155825"/>
              <a:ext cx="9750" cy="3475"/>
            </a:xfrm>
            <a:custGeom>
              <a:avLst/>
              <a:gdLst/>
              <a:ahLst/>
              <a:cxnLst/>
              <a:rect l="l" t="t" r="r" b="b"/>
              <a:pathLst>
                <a:path w="390" h="139" extrusionOk="0">
                  <a:moveTo>
                    <a:pt x="390" y="1"/>
                  </a:moveTo>
                  <a:cubicBezTo>
                    <a:pt x="264" y="51"/>
                    <a:pt x="139" y="89"/>
                    <a:pt x="13" y="126"/>
                  </a:cubicBezTo>
                  <a:cubicBezTo>
                    <a:pt x="1" y="126"/>
                    <a:pt x="1" y="139"/>
                    <a:pt x="13" y="139"/>
                  </a:cubicBezTo>
                  <a:cubicBezTo>
                    <a:pt x="139" y="126"/>
                    <a:pt x="277" y="64"/>
                    <a:pt x="390" y="13"/>
                  </a:cubicBezTo>
                  <a:cubicBezTo>
                    <a:pt x="390" y="13"/>
                    <a:pt x="390" y="1"/>
                    <a:pt x="39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31"/>
            <p:cNvSpPr/>
            <p:nvPr/>
          </p:nvSpPr>
          <p:spPr>
            <a:xfrm>
              <a:off x="3986775" y="3151450"/>
              <a:ext cx="5675" cy="2525"/>
            </a:xfrm>
            <a:custGeom>
              <a:avLst/>
              <a:gdLst/>
              <a:ahLst/>
              <a:cxnLst/>
              <a:rect l="l" t="t" r="r" b="b"/>
              <a:pathLst>
                <a:path w="227" h="101" extrusionOk="0">
                  <a:moveTo>
                    <a:pt x="214" y="0"/>
                  </a:moveTo>
                  <a:cubicBezTo>
                    <a:pt x="151" y="38"/>
                    <a:pt x="76" y="63"/>
                    <a:pt x="0" y="88"/>
                  </a:cubicBezTo>
                  <a:cubicBezTo>
                    <a:pt x="0" y="88"/>
                    <a:pt x="0" y="101"/>
                    <a:pt x="0" y="101"/>
                  </a:cubicBezTo>
                  <a:cubicBezTo>
                    <a:pt x="76" y="88"/>
                    <a:pt x="151" y="50"/>
                    <a:pt x="214" y="13"/>
                  </a:cubicBezTo>
                  <a:cubicBezTo>
                    <a:pt x="226" y="0"/>
                    <a:pt x="214" y="0"/>
                    <a:pt x="21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31"/>
            <p:cNvSpPr/>
            <p:nvPr/>
          </p:nvSpPr>
          <p:spPr>
            <a:xfrm>
              <a:off x="3980800" y="3140950"/>
              <a:ext cx="9350" cy="7700"/>
            </a:xfrm>
            <a:custGeom>
              <a:avLst/>
              <a:gdLst/>
              <a:ahLst/>
              <a:cxnLst/>
              <a:rect l="l" t="t" r="r" b="b"/>
              <a:pathLst>
                <a:path w="374" h="308" extrusionOk="0">
                  <a:moveTo>
                    <a:pt x="367" y="1"/>
                  </a:moveTo>
                  <a:lnTo>
                    <a:pt x="367" y="1"/>
                  </a:lnTo>
                  <a:cubicBezTo>
                    <a:pt x="366" y="1"/>
                    <a:pt x="365" y="2"/>
                    <a:pt x="365" y="6"/>
                  </a:cubicBezTo>
                  <a:cubicBezTo>
                    <a:pt x="239" y="94"/>
                    <a:pt x="114" y="194"/>
                    <a:pt x="13" y="295"/>
                  </a:cubicBezTo>
                  <a:cubicBezTo>
                    <a:pt x="1" y="295"/>
                    <a:pt x="13" y="307"/>
                    <a:pt x="13" y="307"/>
                  </a:cubicBezTo>
                  <a:cubicBezTo>
                    <a:pt x="139" y="219"/>
                    <a:pt x="252" y="119"/>
                    <a:pt x="365" y="19"/>
                  </a:cubicBezTo>
                  <a:cubicBezTo>
                    <a:pt x="374" y="10"/>
                    <a:pt x="370" y="1"/>
                    <a:pt x="36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31"/>
            <p:cNvSpPr/>
            <p:nvPr/>
          </p:nvSpPr>
          <p:spPr>
            <a:xfrm>
              <a:off x="3976100" y="3138450"/>
              <a:ext cx="6200" cy="5500"/>
            </a:xfrm>
            <a:custGeom>
              <a:avLst/>
              <a:gdLst/>
              <a:ahLst/>
              <a:cxnLst/>
              <a:rect l="l" t="t" r="r" b="b"/>
              <a:pathLst>
                <a:path w="248" h="220" extrusionOk="0">
                  <a:moveTo>
                    <a:pt x="241" y="1"/>
                  </a:moveTo>
                  <a:lnTo>
                    <a:pt x="241" y="1"/>
                  </a:lnTo>
                  <a:cubicBezTo>
                    <a:pt x="240" y="1"/>
                    <a:pt x="239" y="2"/>
                    <a:pt x="239" y="6"/>
                  </a:cubicBezTo>
                  <a:cubicBezTo>
                    <a:pt x="164" y="81"/>
                    <a:pt x="76" y="131"/>
                    <a:pt x="1" y="207"/>
                  </a:cubicBezTo>
                  <a:cubicBezTo>
                    <a:pt x="1" y="207"/>
                    <a:pt x="1" y="219"/>
                    <a:pt x="13" y="219"/>
                  </a:cubicBezTo>
                  <a:cubicBezTo>
                    <a:pt x="101" y="169"/>
                    <a:pt x="176" y="94"/>
                    <a:pt x="239" y="18"/>
                  </a:cubicBezTo>
                  <a:cubicBezTo>
                    <a:pt x="248" y="9"/>
                    <a:pt x="244" y="1"/>
                    <a:pt x="241"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31"/>
            <p:cNvSpPr/>
            <p:nvPr/>
          </p:nvSpPr>
          <p:spPr>
            <a:xfrm>
              <a:off x="3970450" y="3130100"/>
              <a:ext cx="10375" cy="10525"/>
            </a:xfrm>
            <a:custGeom>
              <a:avLst/>
              <a:gdLst/>
              <a:ahLst/>
              <a:cxnLst/>
              <a:rect l="l" t="t" r="r" b="b"/>
              <a:pathLst>
                <a:path w="415" h="421" extrusionOk="0">
                  <a:moveTo>
                    <a:pt x="402" y="1"/>
                  </a:moveTo>
                  <a:cubicBezTo>
                    <a:pt x="252" y="126"/>
                    <a:pt x="114" y="264"/>
                    <a:pt x="1" y="415"/>
                  </a:cubicBezTo>
                  <a:cubicBezTo>
                    <a:pt x="1" y="415"/>
                    <a:pt x="6" y="421"/>
                    <a:pt x="10" y="421"/>
                  </a:cubicBezTo>
                  <a:cubicBezTo>
                    <a:pt x="12" y="421"/>
                    <a:pt x="13" y="419"/>
                    <a:pt x="13" y="415"/>
                  </a:cubicBezTo>
                  <a:cubicBezTo>
                    <a:pt x="139" y="277"/>
                    <a:pt x="264" y="139"/>
                    <a:pt x="402" y="13"/>
                  </a:cubicBezTo>
                  <a:cubicBezTo>
                    <a:pt x="415" y="13"/>
                    <a:pt x="402" y="1"/>
                    <a:pt x="40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31"/>
            <p:cNvSpPr/>
            <p:nvPr/>
          </p:nvSpPr>
          <p:spPr>
            <a:xfrm>
              <a:off x="3958850" y="3125100"/>
              <a:ext cx="6925" cy="7050"/>
            </a:xfrm>
            <a:custGeom>
              <a:avLst/>
              <a:gdLst/>
              <a:ahLst/>
              <a:cxnLst/>
              <a:rect l="l" t="t" r="r" b="b"/>
              <a:pathLst>
                <a:path w="277" h="282" extrusionOk="0">
                  <a:moveTo>
                    <a:pt x="251" y="0"/>
                  </a:moveTo>
                  <a:cubicBezTo>
                    <a:pt x="176" y="88"/>
                    <a:pt x="76" y="176"/>
                    <a:pt x="0" y="264"/>
                  </a:cubicBezTo>
                  <a:cubicBezTo>
                    <a:pt x="0" y="273"/>
                    <a:pt x="7" y="281"/>
                    <a:pt x="10" y="281"/>
                  </a:cubicBezTo>
                  <a:cubicBezTo>
                    <a:pt x="12" y="281"/>
                    <a:pt x="13" y="280"/>
                    <a:pt x="13" y="276"/>
                  </a:cubicBezTo>
                  <a:cubicBezTo>
                    <a:pt x="101" y="201"/>
                    <a:pt x="189" y="101"/>
                    <a:pt x="264" y="13"/>
                  </a:cubicBezTo>
                  <a:cubicBezTo>
                    <a:pt x="277" y="0"/>
                    <a:pt x="264" y="0"/>
                    <a:pt x="251"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31"/>
            <p:cNvSpPr/>
            <p:nvPr/>
          </p:nvSpPr>
          <p:spPr>
            <a:xfrm>
              <a:off x="3956125" y="3119000"/>
              <a:ext cx="8400" cy="12525"/>
            </a:xfrm>
            <a:custGeom>
              <a:avLst/>
              <a:gdLst/>
              <a:ahLst/>
              <a:cxnLst/>
              <a:rect l="l" t="t" r="r" b="b"/>
              <a:pathLst>
                <a:path w="336" h="501" extrusionOk="0">
                  <a:moveTo>
                    <a:pt x="325" y="1"/>
                  </a:moveTo>
                  <a:cubicBezTo>
                    <a:pt x="324" y="1"/>
                    <a:pt x="323" y="2"/>
                    <a:pt x="323" y="6"/>
                  </a:cubicBezTo>
                  <a:cubicBezTo>
                    <a:pt x="185" y="131"/>
                    <a:pt x="59" y="307"/>
                    <a:pt x="9" y="483"/>
                  </a:cubicBezTo>
                  <a:cubicBezTo>
                    <a:pt x="0" y="491"/>
                    <a:pt x="10" y="500"/>
                    <a:pt x="17" y="500"/>
                  </a:cubicBezTo>
                  <a:cubicBezTo>
                    <a:pt x="19" y="500"/>
                    <a:pt x="22" y="499"/>
                    <a:pt x="22" y="495"/>
                  </a:cubicBezTo>
                  <a:cubicBezTo>
                    <a:pt x="109" y="319"/>
                    <a:pt x="197" y="156"/>
                    <a:pt x="335" y="18"/>
                  </a:cubicBezTo>
                  <a:cubicBezTo>
                    <a:pt x="335" y="9"/>
                    <a:pt x="329" y="1"/>
                    <a:pt x="32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31"/>
            <p:cNvSpPr/>
            <p:nvPr/>
          </p:nvSpPr>
          <p:spPr>
            <a:xfrm>
              <a:off x="3948600" y="3119325"/>
              <a:ext cx="7050" cy="10325"/>
            </a:xfrm>
            <a:custGeom>
              <a:avLst/>
              <a:gdLst/>
              <a:ahLst/>
              <a:cxnLst/>
              <a:rect l="l" t="t" r="r" b="b"/>
              <a:pathLst>
                <a:path w="282" h="413" extrusionOk="0">
                  <a:moveTo>
                    <a:pt x="270" y="0"/>
                  </a:moveTo>
                  <a:cubicBezTo>
                    <a:pt x="267" y="0"/>
                    <a:pt x="264" y="2"/>
                    <a:pt x="260" y="5"/>
                  </a:cubicBezTo>
                  <a:cubicBezTo>
                    <a:pt x="172" y="131"/>
                    <a:pt x="84" y="269"/>
                    <a:pt x="9" y="407"/>
                  </a:cubicBezTo>
                  <a:cubicBezTo>
                    <a:pt x="1" y="407"/>
                    <a:pt x="3" y="412"/>
                    <a:pt x="10" y="412"/>
                  </a:cubicBezTo>
                  <a:cubicBezTo>
                    <a:pt x="13" y="412"/>
                    <a:pt x="17" y="411"/>
                    <a:pt x="21" y="407"/>
                  </a:cubicBezTo>
                  <a:cubicBezTo>
                    <a:pt x="109" y="281"/>
                    <a:pt x="197" y="143"/>
                    <a:pt x="272" y="18"/>
                  </a:cubicBezTo>
                  <a:cubicBezTo>
                    <a:pt x="281" y="9"/>
                    <a:pt x="278" y="0"/>
                    <a:pt x="270"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31"/>
            <p:cNvSpPr/>
            <p:nvPr/>
          </p:nvSpPr>
          <p:spPr>
            <a:xfrm>
              <a:off x="3942850" y="3114275"/>
              <a:ext cx="6925" cy="15850"/>
            </a:xfrm>
            <a:custGeom>
              <a:avLst/>
              <a:gdLst/>
              <a:ahLst/>
              <a:cxnLst/>
              <a:rect l="l" t="t" r="r" b="b"/>
              <a:pathLst>
                <a:path w="277" h="634" extrusionOk="0">
                  <a:moveTo>
                    <a:pt x="267" y="1"/>
                  </a:moveTo>
                  <a:cubicBezTo>
                    <a:pt x="265" y="1"/>
                    <a:pt x="264" y="2"/>
                    <a:pt x="264" y="6"/>
                  </a:cubicBezTo>
                  <a:cubicBezTo>
                    <a:pt x="138" y="182"/>
                    <a:pt x="26" y="408"/>
                    <a:pt x="0" y="634"/>
                  </a:cubicBezTo>
                  <a:lnTo>
                    <a:pt x="13" y="634"/>
                  </a:lnTo>
                  <a:cubicBezTo>
                    <a:pt x="51" y="521"/>
                    <a:pt x="76" y="421"/>
                    <a:pt x="113" y="308"/>
                  </a:cubicBezTo>
                  <a:cubicBezTo>
                    <a:pt x="164" y="207"/>
                    <a:pt x="214" y="107"/>
                    <a:pt x="277" y="6"/>
                  </a:cubicBezTo>
                  <a:cubicBezTo>
                    <a:pt x="277" y="6"/>
                    <a:pt x="271" y="1"/>
                    <a:pt x="26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31"/>
            <p:cNvSpPr/>
            <p:nvPr/>
          </p:nvSpPr>
          <p:spPr>
            <a:xfrm>
              <a:off x="3946300" y="3112475"/>
              <a:ext cx="5675" cy="5175"/>
            </a:xfrm>
            <a:custGeom>
              <a:avLst/>
              <a:gdLst/>
              <a:ahLst/>
              <a:cxnLst/>
              <a:rect l="l" t="t" r="r" b="b"/>
              <a:pathLst>
                <a:path w="227" h="207" extrusionOk="0">
                  <a:moveTo>
                    <a:pt x="107" y="1"/>
                  </a:moveTo>
                  <a:cubicBezTo>
                    <a:pt x="63" y="1"/>
                    <a:pt x="24" y="36"/>
                    <a:pt x="13" y="91"/>
                  </a:cubicBezTo>
                  <a:cubicBezTo>
                    <a:pt x="0" y="141"/>
                    <a:pt x="38" y="191"/>
                    <a:pt x="88" y="204"/>
                  </a:cubicBezTo>
                  <a:cubicBezTo>
                    <a:pt x="97" y="206"/>
                    <a:pt x="105" y="206"/>
                    <a:pt x="112" y="206"/>
                  </a:cubicBezTo>
                  <a:cubicBezTo>
                    <a:pt x="164" y="206"/>
                    <a:pt x="203" y="172"/>
                    <a:pt x="214" y="129"/>
                  </a:cubicBezTo>
                  <a:cubicBezTo>
                    <a:pt x="226" y="66"/>
                    <a:pt x="189" y="16"/>
                    <a:pt x="126" y="3"/>
                  </a:cubicBezTo>
                  <a:cubicBezTo>
                    <a:pt x="119" y="2"/>
                    <a:pt x="113" y="1"/>
                    <a:pt x="10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31"/>
            <p:cNvSpPr/>
            <p:nvPr/>
          </p:nvSpPr>
          <p:spPr>
            <a:xfrm>
              <a:off x="3949425" y="3120075"/>
              <a:ext cx="3175" cy="2850"/>
            </a:xfrm>
            <a:custGeom>
              <a:avLst/>
              <a:gdLst/>
              <a:ahLst/>
              <a:cxnLst/>
              <a:rect l="l" t="t" r="r" b="b"/>
              <a:pathLst>
                <a:path w="127" h="114" extrusionOk="0">
                  <a:moveTo>
                    <a:pt x="76" y="0"/>
                  </a:moveTo>
                  <a:cubicBezTo>
                    <a:pt x="39" y="0"/>
                    <a:pt x="14" y="13"/>
                    <a:pt x="1" y="51"/>
                  </a:cubicBezTo>
                  <a:cubicBezTo>
                    <a:pt x="1" y="76"/>
                    <a:pt x="26" y="101"/>
                    <a:pt x="51" y="113"/>
                  </a:cubicBezTo>
                  <a:cubicBezTo>
                    <a:pt x="76" y="113"/>
                    <a:pt x="114" y="101"/>
                    <a:pt x="114" y="63"/>
                  </a:cubicBezTo>
                  <a:cubicBezTo>
                    <a:pt x="126" y="38"/>
                    <a:pt x="101" y="0"/>
                    <a:pt x="76"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31"/>
            <p:cNvSpPr/>
            <p:nvPr/>
          </p:nvSpPr>
          <p:spPr>
            <a:xfrm>
              <a:off x="3978925" y="3129175"/>
              <a:ext cx="2850" cy="2850"/>
            </a:xfrm>
            <a:custGeom>
              <a:avLst/>
              <a:gdLst/>
              <a:ahLst/>
              <a:cxnLst/>
              <a:rect l="l" t="t" r="r" b="b"/>
              <a:pathLst>
                <a:path w="114" h="114" extrusionOk="0">
                  <a:moveTo>
                    <a:pt x="63" y="0"/>
                  </a:moveTo>
                  <a:cubicBezTo>
                    <a:pt x="38" y="0"/>
                    <a:pt x="13" y="13"/>
                    <a:pt x="1" y="50"/>
                  </a:cubicBezTo>
                  <a:cubicBezTo>
                    <a:pt x="1" y="76"/>
                    <a:pt x="13" y="101"/>
                    <a:pt x="51" y="113"/>
                  </a:cubicBezTo>
                  <a:cubicBezTo>
                    <a:pt x="76" y="113"/>
                    <a:pt x="114" y="101"/>
                    <a:pt x="114" y="63"/>
                  </a:cubicBezTo>
                  <a:cubicBezTo>
                    <a:pt x="114" y="38"/>
                    <a:pt x="101" y="13"/>
                    <a:pt x="63"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31"/>
            <p:cNvSpPr/>
            <p:nvPr/>
          </p:nvSpPr>
          <p:spPr>
            <a:xfrm>
              <a:off x="3995250" y="3154575"/>
              <a:ext cx="2850" cy="2850"/>
            </a:xfrm>
            <a:custGeom>
              <a:avLst/>
              <a:gdLst/>
              <a:ahLst/>
              <a:cxnLst/>
              <a:rect l="l" t="t" r="r" b="b"/>
              <a:pathLst>
                <a:path w="114" h="114" extrusionOk="0">
                  <a:moveTo>
                    <a:pt x="75" y="1"/>
                  </a:moveTo>
                  <a:cubicBezTo>
                    <a:pt x="38" y="1"/>
                    <a:pt x="13" y="13"/>
                    <a:pt x="0" y="51"/>
                  </a:cubicBezTo>
                  <a:cubicBezTo>
                    <a:pt x="0" y="76"/>
                    <a:pt x="25" y="101"/>
                    <a:pt x="50" y="114"/>
                  </a:cubicBezTo>
                  <a:cubicBezTo>
                    <a:pt x="75" y="114"/>
                    <a:pt x="113" y="101"/>
                    <a:pt x="113" y="63"/>
                  </a:cubicBezTo>
                  <a:cubicBezTo>
                    <a:pt x="113" y="38"/>
                    <a:pt x="100" y="13"/>
                    <a:pt x="7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31"/>
            <p:cNvSpPr/>
            <p:nvPr/>
          </p:nvSpPr>
          <p:spPr>
            <a:xfrm>
              <a:off x="3963550" y="3122900"/>
              <a:ext cx="4425" cy="4150"/>
            </a:xfrm>
            <a:custGeom>
              <a:avLst/>
              <a:gdLst/>
              <a:ahLst/>
              <a:cxnLst/>
              <a:rect l="l" t="t" r="r" b="b"/>
              <a:pathLst>
                <a:path w="177" h="166" extrusionOk="0">
                  <a:moveTo>
                    <a:pt x="114" y="0"/>
                  </a:moveTo>
                  <a:cubicBezTo>
                    <a:pt x="63" y="0"/>
                    <a:pt x="26" y="25"/>
                    <a:pt x="13" y="63"/>
                  </a:cubicBezTo>
                  <a:cubicBezTo>
                    <a:pt x="1" y="113"/>
                    <a:pt x="38" y="151"/>
                    <a:pt x="76" y="163"/>
                  </a:cubicBezTo>
                  <a:cubicBezTo>
                    <a:pt x="83" y="165"/>
                    <a:pt x="89" y="166"/>
                    <a:pt x="95" y="166"/>
                  </a:cubicBezTo>
                  <a:cubicBezTo>
                    <a:pt x="136" y="166"/>
                    <a:pt x="165" y="133"/>
                    <a:pt x="176" y="101"/>
                  </a:cubicBezTo>
                  <a:cubicBezTo>
                    <a:pt x="176" y="51"/>
                    <a:pt x="151" y="13"/>
                    <a:pt x="11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31"/>
            <p:cNvSpPr/>
            <p:nvPr/>
          </p:nvSpPr>
          <p:spPr>
            <a:xfrm>
              <a:off x="3977350" y="3133825"/>
              <a:ext cx="4750" cy="4150"/>
            </a:xfrm>
            <a:custGeom>
              <a:avLst/>
              <a:gdLst/>
              <a:ahLst/>
              <a:cxnLst/>
              <a:rect l="l" t="t" r="r" b="b"/>
              <a:pathLst>
                <a:path w="190" h="166" extrusionOk="0">
                  <a:moveTo>
                    <a:pt x="94" y="0"/>
                  </a:moveTo>
                  <a:cubicBezTo>
                    <a:pt x="54" y="0"/>
                    <a:pt x="24" y="33"/>
                    <a:pt x="13" y="65"/>
                  </a:cubicBezTo>
                  <a:cubicBezTo>
                    <a:pt x="1" y="115"/>
                    <a:pt x="38" y="153"/>
                    <a:pt x="76" y="166"/>
                  </a:cubicBezTo>
                  <a:cubicBezTo>
                    <a:pt x="126" y="166"/>
                    <a:pt x="164" y="141"/>
                    <a:pt x="177" y="103"/>
                  </a:cubicBezTo>
                  <a:cubicBezTo>
                    <a:pt x="189" y="53"/>
                    <a:pt x="151" y="15"/>
                    <a:pt x="114" y="3"/>
                  </a:cubicBezTo>
                  <a:cubicBezTo>
                    <a:pt x="107" y="1"/>
                    <a:pt x="101" y="0"/>
                    <a:pt x="9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31"/>
            <p:cNvSpPr/>
            <p:nvPr/>
          </p:nvSpPr>
          <p:spPr>
            <a:xfrm>
              <a:off x="3989900" y="3148000"/>
              <a:ext cx="4425" cy="4175"/>
            </a:xfrm>
            <a:custGeom>
              <a:avLst/>
              <a:gdLst/>
              <a:ahLst/>
              <a:cxnLst/>
              <a:rect l="l" t="t" r="r" b="b"/>
              <a:pathLst>
                <a:path w="177" h="167" extrusionOk="0">
                  <a:moveTo>
                    <a:pt x="101" y="0"/>
                  </a:moveTo>
                  <a:cubicBezTo>
                    <a:pt x="64" y="0"/>
                    <a:pt x="13" y="25"/>
                    <a:pt x="13" y="76"/>
                  </a:cubicBezTo>
                  <a:cubicBezTo>
                    <a:pt x="1" y="113"/>
                    <a:pt x="26" y="163"/>
                    <a:pt x="76" y="163"/>
                  </a:cubicBezTo>
                  <a:cubicBezTo>
                    <a:pt x="83" y="165"/>
                    <a:pt x="89" y="167"/>
                    <a:pt x="96" y="167"/>
                  </a:cubicBezTo>
                  <a:cubicBezTo>
                    <a:pt x="129" y="167"/>
                    <a:pt x="164" y="142"/>
                    <a:pt x="164" y="101"/>
                  </a:cubicBezTo>
                  <a:cubicBezTo>
                    <a:pt x="176" y="63"/>
                    <a:pt x="151" y="13"/>
                    <a:pt x="101"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31"/>
            <p:cNvSpPr/>
            <p:nvPr/>
          </p:nvSpPr>
          <p:spPr>
            <a:xfrm>
              <a:off x="3962625" y="3118100"/>
              <a:ext cx="2825" cy="2700"/>
            </a:xfrm>
            <a:custGeom>
              <a:avLst/>
              <a:gdLst/>
              <a:ahLst/>
              <a:cxnLst/>
              <a:rect l="l" t="t" r="r" b="b"/>
              <a:pathLst>
                <a:path w="113" h="108" extrusionOk="0">
                  <a:moveTo>
                    <a:pt x="49" y="1"/>
                  </a:moveTo>
                  <a:cubicBezTo>
                    <a:pt x="29" y="1"/>
                    <a:pt x="10" y="21"/>
                    <a:pt x="0" y="42"/>
                  </a:cubicBezTo>
                  <a:cubicBezTo>
                    <a:pt x="0" y="67"/>
                    <a:pt x="13" y="104"/>
                    <a:pt x="50" y="104"/>
                  </a:cubicBezTo>
                  <a:cubicBezTo>
                    <a:pt x="55" y="107"/>
                    <a:pt x="59" y="108"/>
                    <a:pt x="64" y="108"/>
                  </a:cubicBezTo>
                  <a:cubicBezTo>
                    <a:pt x="84" y="108"/>
                    <a:pt x="103" y="87"/>
                    <a:pt x="113" y="67"/>
                  </a:cubicBezTo>
                  <a:cubicBezTo>
                    <a:pt x="113" y="29"/>
                    <a:pt x="100" y="4"/>
                    <a:pt x="63" y="4"/>
                  </a:cubicBezTo>
                  <a:cubicBezTo>
                    <a:pt x="58" y="2"/>
                    <a:pt x="54" y="1"/>
                    <a:pt x="49"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31"/>
            <p:cNvSpPr/>
            <p:nvPr/>
          </p:nvSpPr>
          <p:spPr>
            <a:xfrm>
              <a:off x="3988350" y="3139825"/>
              <a:ext cx="2825" cy="2850"/>
            </a:xfrm>
            <a:custGeom>
              <a:avLst/>
              <a:gdLst/>
              <a:ahLst/>
              <a:cxnLst/>
              <a:rect l="l" t="t" r="r" b="b"/>
              <a:pathLst>
                <a:path w="113" h="114" extrusionOk="0">
                  <a:moveTo>
                    <a:pt x="75" y="1"/>
                  </a:moveTo>
                  <a:cubicBezTo>
                    <a:pt x="38" y="1"/>
                    <a:pt x="13" y="13"/>
                    <a:pt x="0" y="51"/>
                  </a:cubicBezTo>
                  <a:cubicBezTo>
                    <a:pt x="0" y="76"/>
                    <a:pt x="13" y="101"/>
                    <a:pt x="50" y="114"/>
                  </a:cubicBezTo>
                  <a:cubicBezTo>
                    <a:pt x="75" y="114"/>
                    <a:pt x="113" y="101"/>
                    <a:pt x="113" y="64"/>
                  </a:cubicBezTo>
                  <a:cubicBezTo>
                    <a:pt x="113" y="39"/>
                    <a:pt x="100" y="1"/>
                    <a:pt x="7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31"/>
            <p:cNvSpPr/>
            <p:nvPr/>
          </p:nvSpPr>
          <p:spPr>
            <a:xfrm>
              <a:off x="3999950" y="3147050"/>
              <a:ext cx="2850" cy="2850"/>
            </a:xfrm>
            <a:custGeom>
              <a:avLst/>
              <a:gdLst/>
              <a:ahLst/>
              <a:cxnLst/>
              <a:rect l="l" t="t" r="r" b="b"/>
              <a:pathLst>
                <a:path w="114" h="114" extrusionOk="0">
                  <a:moveTo>
                    <a:pt x="63" y="1"/>
                  </a:moveTo>
                  <a:cubicBezTo>
                    <a:pt x="38" y="1"/>
                    <a:pt x="13" y="13"/>
                    <a:pt x="0" y="51"/>
                  </a:cubicBezTo>
                  <a:cubicBezTo>
                    <a:pt x="0" y="76"/>
                    <a:pt x="13" y="101"/>
                    <a:pt x="51" y="114"/>
                  </a:cubicBezTo>
                  <a:cubicBezTo>
                    <a:pt x="76" y="114"/>
                    <a:pt x="101" y="101"/>
                    <a:pt x="113" y="63"/>
                  </a:cubicBezTo>
                  <a:cubicBezTo>
                    <a:pt x="113" y="38"/>
                    <a:pt x="101" y="1"/>
                    <a:pt x="63"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31"/>
            <p:cNvSpPr/>
            <p:nvPr/>
          </p:nvSpPr>
          <p:spPr>
            <a:xfrm>
              <a:off x="3980500" y="3145175"/>
              <a:ext cx="7875" cy="5050"/>
            </a:xfrm>
            <a:custGeom>
              <a:avLst/>
              <a:gdLst/>
              <a:ahLst/>
              <a:cxnLst/>
              <a:rect l="l" t="t" r="r" b="b"/>
              <a:pathLst>
                <a:path w="315" h="202" extrusionOk="0">
                  <a:moveTo>
                    <a:pt x="301" y="0"/>
                  </a:moveTo>
                  <a:cubicBezTo>
                    <a:pt x="201" y="63"/>
                    <a:pt x="101" y="113"/>
                    <a:pt x="13" y="189"/>
                  </a:cubicBezTo>
                  <a:cubicBezTo>
                    <a:pt x="0" y="189"/>
                    <a:pt x="13" y="201"/>
                    <a:pt x="25" y="201"/>
                  </a:cubicBezTo>
                  <a:cubicBezTo>
                    <a:pt x="126" y="151"/>
                    <a:pt x="214" y="88"/>
                    <a:pt x="301" y="25"/>
                  </a:cubicBezTo>
                  <a:cubicBezTo>
                    <a:pt x="314" y="13"/>
                    <a:pt x="314" y="0"/>
                    <a:pt x="301"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31"/>
            <p:cNvSpPr/>
            <p:nvPr/>
          </p:nvSpPr>
          <p:spPr>
            <a:xfrm>
              <a:off x="3972750" y="3135750"/>
              <a:ext cx="4000" cy="4250"/>
            </a:xfrm>
            <a:custGeom>
              <a:avLst/>
              <a:gdLst/>
              <a:ahLst/>
              <a:cxnLst/>
              <a:rect l="l" t="t" r="r" b="b"/>
              <a:pathLst>
                <a:path w="160" h="170" extrusionOk="0">
                  <a:moveTo>
                    <a:pt x="147" y="1"/>
                  </a:moveTo>
                  <a:cubicBezTo>
                    <a:pt x="97" y="51"/>
                    <a:pt x="47" y="101"/>
                    <a:pt x="9" y="164"/>
                  </a:cubicBezTo>
                  <a:cubicBezTo>
                    <a:pt x="1" y="164"/>
                    <a:pt x="4" y="170"/>
                    <a:pt x="10" y="170"/>
                  </a:cubicBezTo>
                  <a:cubicBezTo>
                    <a:pt x="13" y="170"/>
                    <a:pt x="18" y="168"/>
                    <a:pt x="22" y="164"/>
                  </a:cubicBezTo>
                  <a:cubicBezTo>
                    <a:pt x="72" y="126"/>
                    <a:pt x="110" y="76"/>
                    <a:pt x="160" y="13"/>
                  </a:cubicBezTo>
                  <a:cubicBezTo>
                    <a:pt x="160" y="13"/>
                    <a:pt x="147" y="1"/>
                    <a:pt x="14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31"/>
            <p:cNvSpPr/>
            <p:nvPr/>
          </p:nvSpPr>
          <p:spPr>
            <a:xfrm>
              <a:off x="3970775" y="3131675"/>
              <a:ext cx="5350" cy="6300"/>
            </a:xfrm>
            <a:custGeom>
              <a:avLst/>
              <a:gdLst/>
              <a:ahLst/>
              <a:cxnLst/>
              <a:rect l="l" t="t" r="r" b="b"/>
              <a:pathLst>
                <a:path w="214" h="252" extrusionOk="0">
                  <a:moveTo>
                    <a:pt x="201" y="1"/>
                  </a:moveTo>
                  <a:cubicBezTo>
                    <a:pt x="138" y="76"/>
                    <a:pt x="63" y="151"/>
                    <a:pt x="0" y="227"/>
                  </a:cubicBezTo>
                  <a:cubicBezTo>
                    <a:pt x="0" y="239"/>
                    <a:pt x="13" y="252"/>
                    <a:pt x="25" y="252"/>
                  </a:cubicBezTo>
                  <a:cubicBezTo>
                    <a:pt x="88" y="176"/>
                    <a:pt x="151" y="101"/>
                    <a:pt x="214" y="13"/>
                  </a:cubicBezTo>
                  <a:cubicBezTo>
                    <a:pt x="214" y="13"/>
                    <a:pt x="214" y="1"/>
                    <a:pt x="201"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31"/>
            <p:cNvSpPr/>
            <p:nvPr/>
          </p:nvSpPr>
          <p:spPr>
            <a:xfrm>
              <a:off x="3956975" y="3125275"/>
              <a:ext cx="5975" cy="6750"/>
            </a:xfrm>
            <a:custGeom>
              <a:avLst/>
              <a:gdLst/>
              <a:ahLst/>
              <a:cxnLst/>
              <a:rect l="l" t="t" r="r" b="b"/>
              <a:pathLst>
                <a:path w="239" h="270" extrusionOk="0">
                  <a:moveTo>
                    <a:pt x="229" y="0"/>
                  </a:moveTo>
                  <a:cubicBezTo>
                    <a:pt x="227" y="0"/>
                    <a:pt x="226" y="2"/>
                    <a:pt x="226" y="6"/>
                  </a:cubicBezTo>
                  <a:cubicBezTo>
                    <a:pt x="163" y="81"/>
                    <a:pt x="75" y="169"/>
                    <a:pt x="13" y="244"/>
                  </a:cubicBezTo>
                  <a:cubicBezTo>
                    <a:pt x="0" y="257"/>
                    <a:pt x="25" y="269"/>
                    <a:pt x="25" y="269"/>
                  </a:cubicBezTo>
                  <a:cubicBezTo>
                    <a:pt x="113" y="194"/>
                    <a:pt x="176" y="106"/>
                    <a:pt x="239" y="18"/>
                  </a:cubicBezTo>
                  <a:cubicBezTo>
                    <a:pt x="239" y="9"/>
                    <a:pt x="232" y="0"/>
                    <a:pt x="229"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31"/>
            <p:cNvSpPr/>
            <p:nvPr/>
          </p:nvSpPr>
          <p:spPr>
            <a:xfrm>
              <a:off x="3944725" y="3119625"/>
              <a:ext cx="4325" cy="9250"/>
            </a:xfrm>
            <a:custGeom>
              <a:avLst/>
              <a:gdLst/>
              <a:ahLst/>
              <a:cxnLst/>
              <a:rect l="l" t="t" r="r" b="b"/>
              <a:pathLst>
                <a:path w="173" h="370" extrusionOk="0">
                  <a:moveTo>
                    <a:pt x="162" y="1"/>
                  </a:moveTo>
                  <a:cubicBezTo>
                    <a:pt x="159" y="1"/>
                    <a:pt x="155" y="2"/>
                    <a:pt x="151" y="6"/>
                  </a:cubicBezTo>
                  <a:cubicBezTo>
                    <a:pt x="89" y="106"/>
                    <a:pt x="1" y="232"/>
                    <a:pt x="1" y="357"/>
                  </a:cubicBezTo>
                  <a:cubicBezTo>
                    <a:pt x="1" y="370"/>
                    <a:pt x="13" y="370"/>
                    <a:pt x="13" y="370"/>
                  </a:cubicBezTo>
                  <a:cubicBezTo>
                    <a:pt x="51" y="244"/>
                    <a:pt x="114" y="131"/>
                    <a:pt x="164" y="18"/>
                  </a:cubicBezTo>
                  <a:cubicBezTo>
                    <a:pt x="173" y="9"/>
                    <a:pt x="169" y="1"/>
                    <a:pt x="16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31"/>
            <p:cNvSpPr/>
            <p:nvPr/>
          </p:nvSpPr>
          <p:spPr>
            <a:xfrm>
              <a:off x="3987700" y="3154900"/>
              <a:ext cx="6625" cy="2525"/>
            </a:xfrm>
            <a:custGeom>
              <a:avLst/>
              <a:gdLst/>
              <a:ahLst/>
              <a:cxnLst/>
              <a:rect l="l" t="t" r="r" b="b"/>
              <a:pathLst>
                <a:path w="265" h="101" extrusionOk="0">
                  <a:moveTo>
                    <a:pt x="252" y="0"/>
                  </a:moveTo>
                  <a:cubicBezTo>
                    <a:pt x="177" y="38"/>
                    <a:pt x="89" y="50"/>
                    <a:pt x="1" y="88"/>
                  </a:cubicBezTo>
                  <a:cubicBezTo>
                    <a:pt x="1" y="88"/>
                    <a:pt x="1" y="101"/>
                    <a:pt x="13" y="101"/>
                  </a:cubicBezTo>
                  <a:cubicBezTo>
                    <a:pt x="101" y="88"/>
                    <a:pt x="177" y="63"/>
                    <a:pt x="264" y="25"/>
                  </a:cubicBezTo>
                  <a:cubicBezTo>
                    <a:pt x="264" y="25"/>
                    <a:pt x="264" y="0"/>
                    <a:pt x="252"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31"/>
            <p:cNvSpPr/>
            <p:nvPr/>
          </p:nvSpPr>
          <p:spPr>
            <a:xfrm>
              <a:off x="3988350" y="3158650"/>
              <a:ext cx="9100" cy="2550"/>
            </a:xfrm>
            <a:custGeom>
              <a:avLst/>
              <a:gdLst/>
              <a:ahLst/>
              <a:cxnLst/>
              <a:rect l="l" t="t" r="r" b="b"/>
              <a:pathLst>
                <a:path w="364" h="102" extrusionOk="0">
                  <a:moveTo>
                    <a:pt x="339" y="1"/>
                  </a:moveTo>
                  <a:cubicBezTo>
                    <a:pt x="226" y="39"/>
                    <a:pt x="113" y="51"/>
                    <a:pt x="13" y="89"/>
                  </a:cubicBezTo>
                  <a:cubicBezTo>
                    <a:pt x="0" y="89"/>
                    <a:pt x="0" y="101"/>
                    <a:pt x="13" y="101"/>
                  </a:cubicBezTo>
                  <a:cubicBezTo>
                    <a:pt x="126" y="101"/>
                    <a:pt x="238" y="64"/>
                    <a:pt x="351" y="26"/>
                  </a:cubicBezTo>
                  <a:cubicBezTo>
                    <a:pt x="364" y="26"/>
                    <a:pt x="351" y="1"/>
                    <a:pt x="339"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31"/>
            <p:cNvSpPr/>
            <p:nvPr/>
          </p:nvSpPr>
          <p:spPr>
            <a:xfrm>
              <a:off x="3931875" y="3127275"/>
              <a:ext cx="59950" cy="47100"/>
            </a:xfrm>
            <a:custGeom>
              <a:avLst/>
              <a:gdLst/>
              <a:ahLst/>
              <a:cxnLst/>
              <a:rect l="l" t="t" r="r" b="b"/>
              <a:pathLst>
                <a:path w="2398" h="1884" extrusionOk="0">
                  <a:moveTo>
                    <a:pt x="590" y="1"/>
                  </a:moveTo>
                  <a:cubicBezTo>
                    <a:pt x="465" y="1"/>
                    <a:pt x="352" y="14"/>
                    <a:pt x="239" y="51"/>
                  </a:cubicBezTo>
                  <a:cubicBezTo>
                    <a:pt x="138" y="76"/>
                    <a:pt x="38" y="152"/>
                    <a:pt x="13" y="252"/>
                  </a:cubicBezTo>
                  <a:cubicBezTo>
                    <a:pt x="0" y="302"/>
                    <a:pt x="13" y="340"/>
                    <a:pt x="13" y="377"/>
                  </a:cubicBezTo>
                  <a:cubicBezTo>
                    <a:pt x="38" y="515"/>
                    <a:pt x="126" y="641"/>
                    <a:pt x="214" y="754"/>
                  </a:cubicBezTo>
                  <a:cubicBezTo>
                    <a:pt x="402" y="980"/>
                    <a:pt x="628" y="1155"/>
                    <a:pt x="879" y="1268"/>
                  </a:cubicBezTo>
                  <a:lnTo>
                    <a:pt x="1594" y="1883"/>
                  </a:lnTo>
                  <a:cubicBezTo>
                    <a:pt x="1757" y="1883"/>
                    <a:pt x="1933" y="1871"/>
                    <a:pt x="2083" y="1795"/>
                  </a:cubicBezTo>
                  <a:cubicBezTo>
                    <a:pt x="2246" y="1720"/>
                    <a:pt x="2385" y="1570"/>
                    <a:pt x="2397" y="1381"/>
                  </a:cubicBezTo>
                  <a:cubicBezTo>
                    <a:pt x="2397" y="1206"/>
                    <a:pt x="2284" y="1055"/>
                    <a:pt x="2171" y="917"/>
                  </a:cubicBezTo>
                  <a:cubicBezTo>
                    <a:pt x="1958" y="679"/>
                    <a:pt x="1732" y="453"/>
                    <a:pt x="1468" y="290"/>
                  </a:cubicBezTo>
                  <a:cubicBezTo>
                    <a:pt x="1205" y="126"/>
                    <a:pt x="904" y="14"/>
                    <a:pt x="59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31"/>
            <p:cNvSpPr/>
            <p:nvPr/>
          </p:nvSpPr>
          <p:spPr>
            <a:xfrm>
              <a:off x="3967625" y="3158025"/>
              <a:ext cx="42700" cy="18550"/>
            </a:xfrm>
            <a:custGeom>
              <a:avLst/>
              <a:gdLst/>
              <a:ahLst/>
              <a:cxnLst/>
              <a:rect l="l" t="t" r="r" b="b"/>
              <a:pathLst>
                <a:path w="1708" h="742" extrusionOk="0">
                  <a:moveTo>
                    <a:pt x="1370" y="0"/>
                  </a:moveTo>
                  <a:cubicBezTo>
                    <a:pt x="1285" y="0"/>
                    <a:pt x="1199" y="14"/>
                    <a:pt x="1118" y="38"/>
                  </a:cubicBezTo>
                  <a:cubicBezTo>
                    <a:pt x="992" y="76"/>
                    <a:pt x="879" y="126"/>
                    <a:pt x="754" y="189"/>
                  </a:cubicBezTo>
                  <a:cubicBezTo>
                    <a:pt x="503" y="314"/>
                    <a:pt x="252" y="427"/>
                    <a:pt x="1" y="553"/>
                  </a:cubicBezTo>
                  <a:lnTo>
                    <a:pt x="490" y="741"/>
                  </a:lnTo>
                  <a:cubicBezTo>
                    <a:pt x="666" y="641"/>
                    <a:pt x="854" y="616"/>
                    <a:pt x="1055" y="578"/>
                  </a:cubicBezTo>
                  <a:cubicBezTo>
                    <a:pt x="1243" y="540"/>
                    <a:pt x="1444" y="490"/>
                    <a:pt x="1582" y="365"/>
                  </a:cubicBezTo>
                  <a:cubicBezTo>
                    <a:pt x="1657" y="302"/>
                    <a:pt x="1707" y="214"/>
                    <a:pt x="1682" y="139"/>
                  </a:cubicBezTo>
                  <a:cubicBezTo>
                    <a:pt x="1657" y="64"/>
                    <a:pt x="1582" y="38"/>
                    <a:pt x="1507" y="13"/>
                  </a:cubicBezTo>
                  <a:cubicBezTo>
                    <a:pt x="1462" y="4"/>
                    <a:pt x="1416" y="0"/>
                    <a:pt x="1370"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31"/>
            <p:cNvSpPr/>
            <p:nvPr/>
          </p:nvSpPr>
          <p:spPr>
            <a:xfrm>
              <a:off x="3962925" y="3145475"/>
              <a:ext cx="34850" cy="27025"/>
            </a:xfrm>
            <a:custGeom>
              <a:avLst/>
              <a:gdLst/>
              <a:ahLst/>
              <a:cxnLst/>
              <a:rect l="l" t="t" r="r" b="b"/>
              <a:pathLst>
                <a:path w="1394" h="1081" extrusionOk="0">
                  <a:moveTo>
                    <a:pt x="1306" y="1"/>
                  </a:moveTo>
                  <a:cubicBezTo>
                    <a:pt x="1268" y="1"/>
                    <a:pt x="1230" y="1"/>
                    <a:pt x="1193" y="13"/>
                  </a:cubicBezTo>
                  <a:cubicBezTo>
                    <a:pt x="1067" y="38"/>
                    <a:pt x="904" y="101"/>
                    <a:pt x="804" y="164"/>
                  </a:cubicBezTo>
                  <a:cubicBezTo>
                    <a:pt x="503" y="352"/>
                    <a:pt x="226" y="578"/>
                    <a:pt x="1" y="842"/>
                  </a:cubicBezTo>
                  <a:lnTo>
                    <a:pt x="277" y="1080"/>
                  </a:lnTo>
                  <a:cubicBezTo>
                    <a:pt x="339" y="1067"/>
                    <a:pt x="402" y="1030"/>
                    <a:pt x="465" y="992"/>
                  </a:cubicBezTo>
                  <a:cubicBezTo>
                    <a:pt x="703" y="854"/>
                    <a:pt x="942" y="704"/>
                    <a:pt x="1155" y="515"/>
                  </a:cubicBezTo>
                  <a:cubicBezTo>
                    <a:pt x="1268" y="402"/>
                    <a:pt x="1381" y="277"/>
                    <a:pt x="1393" y="126"/>
                  </a:cubicBezTo>
                  <a:cubicBezTo>
                    <a:pt x="1393" y="101"/>
                    <a:pt x="1393" y="89"/>
                    <a:pt x="1393" y="64"/>
                  </a:cubicBezTo>
                  <a:cubicBezTo>
                    <a:pt x="1381" y="38"/>
                    <a:pt x="1343" y="13"/>
                    <a:pt x="1306"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31"/>
            <p:cNvSpPr/>
            <p:nvPr/>
          </p:nvSpPr>
          <p:spPr>
            <a:xfrm>
              <a:off x="3951950" y="3133825"/>
              <a:ext cx="36100" cy="32700"/>
            </a:xfrm>
            <a:custGeom>
              <a:avLst/>
              <a:gdLst/>
              <a:ahLst/>
              <a:cxnLst/>
              <a:rect l="l" t="t" r="r" b="b"/>
              <a:pathLst>
                <a:path w="1444" h="1308" extrusionOk="0">
                  <a:moveTo>
                    <a:pt x="1315" y="1"/>
                  </a:moveTo>
                  <a:cubicBezTo>
                    <a:pt x="1288" y="1"/>
                    <a:pt x="1259" y="8"/>
                    <a:pt x="1230" y="15"/>
                  </a:cubicBezTo>
                  <a:cubicBezTo>
                    <a:pt x="1105" y="53"/>
                    <a:pt x="992" y="128"/>
                    <a:pt x="891" y="216"/>
                  </a:cubicBezTo>
                  <a:cubicBezTo>
                    <a:pt x="565" y="454"/>
                    <a:pt x="276" y="730"/>
                    <a:pt x="0" y="1019"/>
                  </a:cubicBezTo>
                  <a:lnTo>
                    <a:pt x="502" y="1308"/>
                  </a:lnTo>
                  <a:cubicBezTo>
                    <a:pt x="665" y="1132"/>
                    <a:pt x="816" y="994"/>
                    <a:pt x="992" y="818"/>
                  </a:cubicBezTo>
                  <a:cubicBezTo>
                    <a:pt x="1167" y="643"/>
                    <a:pt x="1331" y="442"/>
                    <a:pt x="1406" y="216"/>
                  </a:cubicBezTo>
                  <a:cubicBezTo>
                    <a:pt x="1431" y="141"/>
                    <a:pt x="1443" y="40"/>
                    <a:pt x="1368" y="15"/>
                  </a:cubicBezTo>
                  <a:cubicBezTo>
                    <a:pt x="1352" y="4"/>
                    <a:pt x="1334" y="1"/>
                    <a:pt x="1315"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31"/>
            <p:cNvSpPr/>
            <p:nvPr/>
          </p:nvSpPr>
          <p:spPr>
            <a:xfrm>
              <a:off x="3942225" y="3124950"/>
              <a:ext cx="33600" cy="34350"/>
            </a:xfrm>
            <a:custGeom>
              <a:avLst/>
              <a:gdLst/>
              <a:ahLst/>
              <a:cxnLst/>
              <a:rect l="l" t="t" r="r" b="b"/>
              <a:pathLst>
                <a:path w="1344" h="1374" extrusionOk="0">
                  <a:moveTo>
                    <a:pt x="1169" y="1"/>
                  </a:moveTo>
                  <a:cubicBezTo>
                    <a:pt x="1081" y="1"/>
                    <a:pt x="992" y="50"/>
                    <a:pt x="916" y="107"/>
                  </a:cubicBezTo>
                  <a:cubicBezTo>
                    <a:pt x="553" y="345"/>
                    <a:pt x="276" y="696"/>
                    <a:pt x="0" y="1035"/>
                  </a:cubicBezTo>
                  <a:lnTo>
                    <a:pt x="389" y="1374"/>
                  </a:lnTo>
                  <a:cubicBezTo>
                    <a:pt x="703" y="1123"/>
                    <a:pt x="967" y="834"/>
                    <a:pt x="1180" y="521"/>
                  </a:cubicBezTo>
                  <a:cubicBezTo>
                    <a:pt x="1255" y="395"/>
                    <a:pt x="1318" y="270"/>
                    <a:pt x="1331" y="132"/>
                  </a:cubicBezTo>
                  <a:cubicBezTo>
                    <a:pt x="1343" y="119"/>
                    <a:pt x="1343" y="94"/>
                    <a:pt x="1331" y="69"/>
                  </a:cubicBezTo>
                  <a:cubicBezTo>
                    <a:pt x="1318" y="44"/>
                    <a:pt x="1293" y="19"/>
                    <a:pt x="1255" y="19"/>
                  </a:cubicBezTo>
                  <a:cubicBezTo>
                    <a:pt x="1227" y="6"/>
                    <a:pt x="1198" y="1"/>
                    <a:pt x="1169"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31"/>
            <p:cNvSpPr/>
            <p:nvPr/>
          </p:nvSpPr>
          <p:spPr>
            <a:xfrm>
              <a:off x="3936575" y="3114975"/>
              <a:ext cx="23550" cy="35550"/>
            </a:xfrm>
            <a:custGeom>
              <a:avLst/>
              <a:gdLst/>
              <a:ahLst/>
              <a:cxnLst/>
              <a:rect l="l" t="t" r="r" b="b"/>
              <a:pathLst>
                <a:path w="942" h="1422" extrusionOk="0">
                  <a:moveTo>
                    <a:pt x="826" y="0"/>
                  </a:moveTo>
                  <a:cubicBezTo>
                    <a:pt x="792" y="0"/>
                    <a:pt x="751" y="24"/>
                    <a:pt x="716" y="41"/>
                  </a:cubicBezTo>
                  <a:cubicBezTo>
                    <a:pt x="640" y="91"/>
                    <a:pt x="565" y="167"/>
                    <a:pt x="515" y="229"/>
                  </a:cubicBezTo>
                  <a:cubicBezTo>
                    <a:pt x="289" y="493"/>
                    <a:pt x="113" y="794"/>
                    <a:pt x="0" y="1108"/>
                  </a:cubicBezTo>
                  <a:lnTo>
                    <a:pt x="226" y="1422"/>
                  </a:lnTo>
                  <a:cubicBezTo>
                    <a:pt x="377" y="1258"/>
                    <a:pt x="528" y="1095"/>
                    <a:pt x="653" y="920"/>
                  </a:cubicBezTo>
                  <a:cubicBezTo>
                    <a:pt x="779" y="744"/>
                    <a:pt x="879" y="543"/>
                    <a:pt x="929" y="330"/>
                  </a:cubicBezTo>
                  <a:cubicBezTo>
                    <a:pt x="942" y="255"/>
                    <a:pt x="942" y="179"/>
                    <a:pt x="929" y="104"/>
                  </a:cubicBezTo>
                  <a:cubicBezTo>
                    <a:pt x="917" y="66"/>
                    <a:pt x="904" y="29"/>
                    <a:pt x="866" y="16"/>
                  </a:cubicBezTo>
                  <a:cubicBezTo>
                    <a:pt x="855" y="5"/>
                    <a:pt x="841" y="0"/>
                    <a:pt x="826"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31"/>
            <p:cNvSpPr/>
            <p:nvPr/>
          </p:nvSpPr>
          <p:spPr>
            <a:xfrm>
              <a:off x="3930625" y="3105300"/>
              <a:ext cx="16325" cy="37700"/>
            </a:xfrm>
            <a:custGeom>
              <a:avLst/>
              <a:gdLst/>
              <a:ahLst/>
              <a:cxnLst/>
              <a:rect l="l" t="t" r="r" b="b"/>
              <a:pathLst>
                <a:path w="653" h="1508" extrusionOk="0">
                  <a:moveTo>
                    <a:pt x="462" y="0"/>
                  </a:moveTo>
                  <a:cubicBezTo>
                    <a:pt x="425" y="0"/>
                    <a:pt x="387" y="11"/>
                    <a:pt x="364" y="27"/>
                  </a:cubicBezTo>
                  <a:cubicBezTo>
                    <a:pt x="314" y="64"/>
                    <a:pt x="289" y="102"/>
                    <a:pt x="251" y="152"/>
                  </a:cubicBezTo>
                  <a:cubicBezTo>
                    <a:pt x="63" y="491"/>
                    <a:pt x="25" y="893"/>
                    <a:pt x="0" y="1294"/>
                  </a:cubicBezTo>
                  <a:lnTo>
                    <a:pt x="251" y="1507"/>
                  </a:lnTo>
                  <a:cubicBezTo>
                    <a:pt x="364" y="1269"/>
                    <a:pt x="477" y="1031"/>
                    <a:pt x="552" y="780"/>
                  </a:cubicBezTo>
                  <a:cubicBezTo>
                    <a:pt x="615" y="579"/>
                    <a:pt x="653" y="353"/>
                    <a:pt x="602" y="152"/>
                  </a:cubicBezTo>
                  <a:cubicBezTo>
                    <a:pt x="590" y="102"/>
                    <a:pt x="565" y="39"/>
                    <a:pt x="527" y="14"/>
                  </a:cubicBezTo>
                  <a:cubicBezTo>
                    <a:pt x="508" y="5"/>
                    <a:pt x="485" y="0"/>
                    <a:pt x="462"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31"/>
            <p:cNvSpPr/>
            <p:nvPr/>
          </p:nvSpPr>
          <p:spPr>
            <a:xfrm>
              <a:off x="3934075" y="3116500"/>
              <a:ext cx="6600" cy="17950"/>
            </a:xfrm>
            <a:custGeom>
              <a:avLst/>
              <a:gdLst/>
              <a:ahLst/>
              <a:cxnLst/>
              <a:rect l="l" t="t" r="r" b="b"/>
              <a:pathLst>
                <a:path w="264" h="718" extrusionOk="0">
                  <a:moveTo>
                    <a:pt x="174" y="0"/>
                  </a:moveTo>
                  <a:cubicBezTo>
                    <a:pt x="161" y="0"/>
                    <a:pt x="143" y="9"/>
                    <a:pt x="126" y="18"/>
                  </a:cubicBezTo>
                  <a:cubicBezTo>
                    <a:pt x="113" y="30"/>
                    <a:pt x="88" y="56"/>
                    <a:pt x="75" y="81"/>
                  </a:cubicBezTo>
                  <a:cubicBezTo>
                    <a:pt x="0" y="319"/>
                    <a:pt x="50" y="507"/>
                    <a:pt x="75" y="708"/>
                  </a:cubicBezTo>
                  <a:cubicBezTo>
                    <a:pt x="75" y="714"/>
                    <a:pt x="82" y="717"/>
                    <a:pt x="89" y="717"/>
                  </a:cubicBezTo>
                  <a:cubicBezTo>
                    <a:pt x="97" y="717"/>
                    <a:pt x="107" y="714"/>
                    <a:pt x="113" y="708"/>
                  </a:cubicBezTo>
                  <a:cubicBezTo>
                    <a:pt x="163" y="583"/>
                    <a:pt x="264" y="294"/>
                    <a:pt x="264" y="118"/>
                  </a:cubicBezTo>
                  <a:cubicBezTo>
                    <a:pt x="251" y="68"/>
                    <a:pt x="239" y="5"/>
                    <a:pt x="188" y="5"/>
                  </a:cubicBezTo>
                  <a:cubicBezTo>
                    <a:pt x="185" y="2"/>
                    <a:pt x="180" y="0"/>
                    <a:pt x="174"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31"/>
            <p:cNvSpPr/>
            <p:nvPr/>
          </p:nvSpPr>
          <p:spPr>
            <a:xfrm>
              <a:off x="3982075" y="3162600"/>
              <a:ext cx="17900" cy="8325"/>
            </a:xfrm>
            <a:custGeom>
              <a:avLst/>
              <a:gdLst/>
              <a:ahLst/>
              <a:cxnLst/>
              <a:rect l="l" t="t" r="r" b="b"/>
              <a:pathLst>
                <a:path w="716" h="333" extrusionOk="0">
                  <a:moveTo>
                    <a:pt x="599" y="1"/>
                  </a:moveTo>
                  <a:cubicBezTo>
                    <a:pt x="592" y="1"/>
                    <a:pt x="585" y="2"/>
                    <a:pt x="577" y="6"/>
                  </a:cubicBezTo>
                  <a:cubicBezTo>
                    <a:pt x="314" y="44"/>
                    <a:pt x="176" y="182"/>
                    <a:pt x="13" y="307"/>
                  </a:cubicBezTo>
                  <a:cubicBezTo>
                    <a:pt x="0" y="320"/>
                    <a:pt x="13" y="332"/>
                    <a:pt x="25" y="332"/>
                  </a:cubicBezTo>
                  <a:cubicBezTo>
                    <a:pt x="151" y="320"/>
                    <a:pt x="477" y="282"/>
                    <a:pt x="627" y="182"/>
                  </a:cubicBezTo>
                  <a:cubicBezTo>
                    <a:pt x="665" y="157"/>
                    <a:pt x="715" y="119"/>
                    <a:pt x="703" y="69"/>
                  </a:cubicBezTo>
                  <a:cubicBezTo>
                    <a:pt x="690" y="44"/>
                    <a:pt x="678" y="31"/>
                    <a:pt x="653" y="19"/>
                  </a:cubicBezTo>
                  <a:cubicBezTo>
                    <a:pt x="635" y="10"/>
                    <a:pt x="617" y="1"/>
                    <a:pt x="599"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31"/>
            <p:cNvSpPr/>
            <p:nvPr/>
          </p:nvSpPr>
          <p:spPr>
            <a:xfrm>
              <a:off x="3971400" y="3151825"/>
              <a:ext cx="20100" cy="13125"/>
            </a:xfrm>
            <a:custGeom>
              <a:avLst/>
              <a:gdLst/>
              <a:ahLst/>
              <a:cxnLst/>
              <a:rect l="l" t="t" r="r" b="b"/>
              <a:pathLst>
                <a:path w="804" h="525" extrusionOk="0">
                  <a:moveTo>
                    <a:pt x="673" y="1"/>
                  </a:moveTo>
                  <a:cubicBezTo>
                    <a:pt x="656" y="1"/>
                    <a:pt x="640" y="4"/>
                    <a:pt x="628" y="10"/>
                  </a:cubicBezTo>
                  <a:cubicBezTo>
                    <a:pt x="327" y="123"/>
                    <a:pt x="189" y="312"/>
                    <a:pt x="13" y="500"/>
                  </a:cubicBezTo>
                  <a:cubicBezTo>
                    <a:pt x="0" y="512"/>
                    <a:pt x="13" y="525"/>
                    <a:pt x="25" y="525"/>
                  </a:cubicBezTo>
                  <a:cubicBezTo>
                    <a:pt x="151" y="487"/>
                    <a:pt x="565" y="349"/>
                    <a:pt x="728" y="199"/>
                  </a:cubicBezTo>
                  <a:cubicBezTo>
                    <a:pt x="766" y="161"/>
                    <a:pt x="804" y="111"/>
                    <a:pt x="791" y="61"/>
                  </a:cubicBezTo>
                  <a:cubicBezTo>
                    <a:pt x="791" y="35"/>
                    <a:pt x="753" y="10"/>
                    <a:pt x="728" y="10"/>
                  </a:cubicBezTo>
                  <a:cubicBezTo>
                    <a:pt x="709" y="4"/>
                    <a:pt x="691" y="1"/>
                    <a:pt x="673"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31"/>
            <p:cNvSpPr/>
            <p:nvPr/>
          </p:nvSpPr>
          <p:spPr>
            <a:xfrm>
              <a:off x="3944425" y="3122700"/>
              <a:ext cx="11625" cy="20200"/>
            </a:xfrm>
            <a:custGeom>
              <a:avLst/>
              <a:gdLst/>
              <a:ahLst/>
              <a:cxnLst/>
              <a:rect l="l" t="t" r="r" b="b"/>
              <a:pathLst>
                <a:path w="465" h="808" extrusionOk="0">
                  <a:moveTo>
                    <a:pt x="375" y="0"/>
                  </a:moveTo>
                  <a:cubicBezTo>
                    <a:pt x="362" y="0"/>
                    <a:pt x="349" y="3"/>
                    <a:pt x="339" y="8"/>
                  </a:cubicBezTo>
                  <a:cubicBezTo>
                    <a:pt x="301" y="21"/>
                    <a:pt x="264" y="33"/>
                    <a:pt x="251" y="59"/>
                  </a:cubicBezTo>
                  <a:cubicBezTo>
                    <a:pt x="63" y="309"/>
                    <a:pt x="50" y="548"/>
                    <a:pt x="0" y="786"/>
                  </a:cubicBezTo>
                  <a:cubicBezTo>
                    <a:pt x="0" y="801"/>
                    <a:pt x="9" y="807"/>
                    <a:pt x="18" y="807"/>
                  </a:cubicBezTo>
                  <a:cubicBezTo>
                    <a:pt x="25" y="807"/>
                    <a:pt x="33" y="804"/>
                    <a:pt x="38" y="799"/>
                  </a:cubicBezTo>
                  <a:cubicBezTo>
                    <a:pt x="126" y="686"/>
                    <a:pt x="389" y="372"/>
                    <a:pt x="439" y="159"/>
                  </a:cubicBezTo>
                  <a:cubicBezTo>
                    <a:pt x="452" y="109"/>
                    <a:pt x="465" y="59"/>
                    <a:pt x="427" y="21"/>
                  </a:cubicBezTo>
                  <a:cubicBezTo>
                    <a:pt x="412" y="6"/>
                    <a:pt x="393" y="0"/>
                    <a:pt x="375"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31"/>
            <p:cNvSpPr/>
            <p:nvPr/>
          </p:nvSpPr>
          <p:spPr>
            <a:xfrm>
              <a:off x="3961100" y="3141025"/>
              <a:ext cx="22550" cy="16500"/>
            </a:xfrm>
            <a:custGeom>
              <a:avLst/>
              <a:gdLst/>
              <a:ahLst/>
              <a:cxnLst/>
              <a:rect l="l" t="t" r="r" b="b"/>
              <a:pathLst>
                <a:path w="902" h="660" extrusionOk="0">
                  <a:moveTo>
                    <a:pt x="702" y="0"/>
                  </a:moveTo>
                  <a:cubicBezTo>
                    <a:pt x="553" y="0"/>
                    <a:pt x="418" y="136"/>
                    <a:pt x="337" y="229"/>
                  </a:cubicBezTo>
                  <a:cubicBezTo>
                    <a:pt x="212" y="355"/>
                    <a:pt x="124" y="505"/>
                    <a:pt x="11" y="643"/>
                  </a:cubicBezTo>
                  <a:cubicBezTo>
                    <a:pt x="1" y="643"/>
                    <a:pt x="7" y="659"/>
                    <a:pt x="22" y="659"/>
                  </a:cubicBezTo>
                  <a:cubicBezTo>
                    <a:pt x="26" y="659"/>
                    <a:pt x="31" y="658"/>
                    <a:pt x="36" y="656"/>
                  </a:cubicBezTo>
                  <a:cubicBezTo>
                    <a:pt x="161" y="593"/>
                    <a:pt x="525" y="405"/>
                    <a:pt x="701" y="267"/>
                  </a:cubicBezTo>
                  <a:cubicBezTo>
                    <a:pt x="764" y="216"/>
                    <a:pt x="902" y="28"/>
                    <a:pt x="739" y="3"/>
                  </a:cubicBezTo>
                  <a:cubicBezTo>
                    <a:pt x="726" y="1"/>
                    <a:pt x="714" y="0"/>
                    <a:pt x="702"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31"/>
            <p:cNvSpPr/>
            <p:nvPr/>
          </p:nvSpPr>
          <p:spPr>
            <a:xfrm>
              <a:off x="3953600" y="3130750"/>
              <a:ext cx="18450" cy="19100"/>
            </a:xfrm>
            <a:custGeom>
              <a:avLst/>
              <a:gdLst/>
              <a:ahLst/>
              <a:cxnLst/>
              <a:rect l="l" t="t" r="r" b="b"/>
              <a:pathLst>
                <a:path w="738" h="764" extrusionOk="0">
                  <a:moveTo>
                    <a:pt x="562" y="0"/>
                  </a:moveTo>
                  <a:cubicBezTo>
                    <a:pt x="399" y="13"/>
                    <a:pt x="286" y="188"/>
                    <a:pt x="210" y="314"/>
                  </a:cubicBezTo>
                  <a:cubicBezTo>
                    <a:pt x="135" y="439"/>
                    <a:pt x="72" y="590"/>
                    <a:pt x="10" y="728"/>
                  </a:cubicBezTo>
                  <a:cubicBezTo>
                    <a:pt x="1" y="746"/>
                    <a:pt x="17" y="763"/>
                    <a:pt x="32" y="763"/>
                  </a:cubicBezTo>
                  <a:cubicBezTo>
                    <a:pt x="38" y="763"/>
                    <a:pt x="44" y="760"/>
                    <a:pt x="47" y="753"/>
                  </a:cubicBezTo>
                  <a:cubicBezTo>
                    <a:pt x="185" y="653"/>
                    <a:pt x="449" y="427"/>
                    <a:pt x="574" y="264"/>
                  </a:cubicBezTo>
                  <a:cubicBezTo>
                    <a:pt x="637" y="201"/>
                    <a:pt x="737" y="0"/>
                    <a:pt x="562"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31"/>
            <p:cNvSpPr/>
            <p:nvPr/>
          </p:nvSpPr>
          <p:spPr>
            <a:xfrm>
              <a:off x="3983625" y="3172375"/>
              <a:ext cx="4100" cy="1050"/>
            </a:xfrm>
            <a:custGeom>
              <a:avLst/>
              <a:gdLst/>
              <a:ahLst/>
              <a:cxnLst/>
              <a:rect l="l" t="t" r="r" b="b"/>
              <a:pathLst>
                <a:path w="164" h="42" extrusionOk="0">
                  <a:moveTo>
                    <a:pt x="157" y="1"/>
                  </a:moveTo>
                  <a:cubicBezTo>
                    <a:pt x="156" y="1"/>
                    <a:pt x="154" y="2"/>
                    <a:pt x="151" y="4"/>
                  </a:cubicBezTo>
                  <a:cubicBezTo>
                    <a:pt x="101" y="4"/>
                    <a:pt x="51" y="17"/>
                    <a:pt x="1" y="29"/>
                  </a:cubicBezTo>
                  <a:cubicBezTo>
                    <a:pt x="1" y="29"/>
                    <a:pt x="1" y="42"/>
                    <a:pt x="13" y="42"/>
                  </a:cubicBezTo>
                  <a:cubicBezTo>
                    <a:pt x="51" y="42"/>
                    <a:pt x="101" y="29"/>
                    <a:pt x="151" y="17"/>
                  </a:cubicBezTo>
                  <a:cubicBezTo>
                    <a:pt x="161" y="17"/>
                    <a:pt x="163" y="1"/>
                    <a:pt x="15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31"/>
            <p:cNvSpPr/>
            <p:nvPr/>
          </p:nvSpPr>
          <p:spPr>
            <a:xfrm>
              <a:off x="3980500" y="3171075"/>
              <a:ext cx="3700" cy="1425"/>
            </a:xfrm>
            <a:custGeom>
              <a:avLst/>
              <a:gdLst/>
              <a:ahLst/>
              <a:cxnLst/>
              <a:rect l="l" t="t" r="r" b="b"/>
              <a:pathLst>
                <a:path w="148" h="57" extrusionOk="0">
                  <a:moveTo>
                    <a:pt x="136" y="1"/>
                  </a:moveTo>
                  <a:cubicBezTo>
                    <a:pt x="133" y="1"/>
                    <a:pt x="129" y="2"/>
                    <a:pt x="126" y="6"/>
                  </a:cubicBezTo>
                  <a:cubicBezTo>
                    <a:pt x="88" y="18"/>
                    <a:pt x="51" y="31"/>
                    <a:pt x="13" y="43"/>
                  </a:cubicBezTo>
                  <a:cubicBezTo>
                    <a:pt x="0" y="43"/>
                    <a:pt x="0" y="56"/>
                    <a:pt x="13" y="56"/>
                  </a:cubicBezTo>
                  <a:cubicBezTo>
                    <a:pt x="63" y="56"/>
                    <a:pt x="101" y="31"/>
                    <a:pt x="138" y="18"/>
                  </a:cubicBezTo>
                  <a:cubicBezTo>
                    <a:pt x="147" y="9"/>
                    <a:pt x="144" y="1"/>
                    <a:pt x="13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31"/>
            <p:cNvSpPr/>
            <p:nvPr/>
          </p:nvSpPr>
          <p:spPr>
            <a:xfrm>
              <a:off x="3977350" y="3169825"/>
              <a:ext cx="3700" cy="1725"/>
            </a:xfrm>
            <a:custGeom>
              <a:avLst/>
              <a:gdLst/>
              <a:ahLst/>
              <a:cxnLst/>
              <a:rect l="l" t="t" r="r" b="b"/>
              <a:pathLst>
                <a:path w="148" h="69" extrusionOk="0">
                  <a:moveTo>
                    <a:pt x="141" y="0"/>
                  </a:moveTo>
                  <a:lnTo>
                    <a:pt x="141" y="0"/>
                  </a:lnTo>
                  <a:cubicBezTo>
                    <a:pt x="140" y="0"/>
                    <a:pt x="139" y="2"/>
                    <a:pt x="139" y="6"/>
                  </a:cubicBezTo>
                  <a:cubicBezTo>
                    <a:pt x="89" y="18"/>
                    <a:pt x="51" y="31"/>
                    <a:pt x="1" y="43"/>
                  </a:cubicBezTo>
                  <a:cubicBezTo>
                    <a:pt x="1" y="56"/>
                    <a:pt x="1" y="68"/>
                    <a:pt x="1" y="68"/>
                  </a:cubicBezTo>
                  <a:cubicBezTo>
                    <a:pt x="51" y="56"/>
                    <a:pt x="101" y="43"/>
                    <a:pt x="139" y="18"/>
                  </a:cubicBezTo>
                  <a:cubicBezTo>
                    <a:pt x="148" y="9"/>
                    <a:pt x="144" y="0"/>
                    <a:pt x="14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31"/>
            <p:cNvSpPr/>
            <p:nvPr/>
          </p:nvSpPr>
          <p:spPr>
            <a:xfrm>
              <a:off x="3974850" y="3168375"/>
              <a:ext cx="3475" cy="1925"/>
            </a:xfrm>
            <a:custGeom>
              <a:avLst/>
              <a:gdLst/>
              <a:ahLst/>
              <a:cxnLst/>
              <a:rect l="l" t="t" r="r" b="b"/>
              <a:pathLst>
                <a:path w="139" h="77" extrusionOk="0">
                  <a:moveTo>
                    <a:pt x="126" y="1"/>
                  </a:moveTo>
                  <a:cubicBezTo>
                    <a:pt x="88" y="13"/>
                    <a:pt x="51" y="39"/>
                    <a:pt x="13" y="64"/>
                  </a:cubicBezTo>
                  <a:cubicBezTo>
                    <a:pt x="0" y="64"/>
                    <a:pt x="0" y="76"/>
                    <a:pt x="13" y="76"/>
                  </a:cubicBezTo>
                  <a:cubicBezTo>
                    <a:pt x="51" y="51"/>
                    <a:pt x="88" y="39"/>
                    <a:pt x="138" y="13"/>
                  </a:cubicBezTo>
                  <a:cubicBezTo>
                    <a:pt x="138" y="1"/>
                    <a:pt x="138" y="1"/>
                    <a:pt x="1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31"/>
            <p:cNvSpPr/>
            <p:nvPr/>
          </p:nvSpPr>
          <p:spPr>
            <a:xfrm>
              <a:off x="3972975" y="3167125"/>
              <a:ext cx="3150" cy="2550"/>
            </a:xfrm>
            <a:custGeom>
              <a:avLst/>
              <a:gdLst/>
              <a:ahLst/>
              <a:cxnLst/>
              <a:rect l="l" t="t" r="r" b="b"/>
              <a:pathLst>
                <a:path w="126" h="102" extrusionOk="0">
                  <a:moveTo>
                    <a:pt x="113" y="1"/>
                  </a:moveTo>
                  <a:cubicBezTo>
                    <a:pt x="75" y="38"/>
                    <a:pt x="38" y="51"/>
                    <a:pt x="13" y="89"/>
                  </a:cubicBezTo>
                  <a:cubicBezTo>
                    <a:pt x="0" y="89"/>
                    <a:pt x="13" y="101"/>
                    <a:pt x="13" y="101"/>
                  </a:cubicBezTo>
                  <a:cubicBezTo>
                    <a:pt x="63" y="76"/>
                    <a:pt x="88" y="51"/>
                    <a:pt x="126" y="26"/>
                  </a:cubicBezTo>
                  <a:cubicBezTo>
                    <a:pt x="126" y="13"/>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31"/>
            <p:cNvSpPr/>
            <p:nvPr/>
          </p:nvSpPr>
          <p:spPr>
            <a:xfrm>
              <a:off x="3969825" y="3164925"/>
              <a:ext cx="4725" cy="3175"/>
            </a:xfrm>
            <a:custGeom>
              <a:avLst/>
              <a:gdLst/>
              <a:ahLst/>
              <a:cxnLst/>
              <a:rect l="l" t="t" r="r" b="b"/>
              <a:pathLst>
                <a:path w="189" h="127" extrusionOk="0">
                  <a:moveTo>
                    <a:pt x="176" y="1"/>
                  </a:moveTo>
                  <a:cubicBezTo>
                    <a:pt x="114" y="26"/>
                    <a:pt x="51" y="64"/>
                    <a:pt x="1" y="114"/>
                  </a:cubicBezTo>
                  <a:cubicBezTo>
                    <a:pt x="1" y="114"/>
                    <a:pt x="1" y="126"/>
                    <a:pt x="13" y="126"/>
                  </a:cubicBezTo>
                  <a:cubicBezTo>
                    <a:pt x="76" y="89"/>
                    <a:pt x="126" y="51"/>
                    <a:pt x="189" y="13"/>
                  </a:cubicBezTo>
                  <a:cubicBezTo>
                    <a:pt x="189" y="13"/>
                    <a:pt x="189" y="1"/>
                    <a:pt x="1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31"/>
            <p:cNvSpPr/>
            <p:nvPr/>
          </p:nvSpPr>
          <p:spPr>
            <a:xfrm>
              <a:off x="3966075" y="3163375"/>
              <a:ext cx="5350" cy="2850"/>
            </a:xfrm>
            <a:custGeom>
              <a:avLst/>
              <a:gdLst/>
              <a:ahLst/>
              <a:cxnLst/>
              <a:rect l="l" t="t" r="r" b="b"/>
              <a:pathLst>
                <a:path w="214" h="114" extrusionOk="0">
                  <a:moveTo>
                    <a:pt x="201" y="0"/>
                  </a:moveTo>
                  <a:cubicBezTo>
                    <a:pt x="138" y="38"/>
                    <a:pt x="75" y="63"/>
                    <a:pt x="0" y="100"/>
                  </a:cubicBezTo>
                  <a:cubicBezTo>
                    <a:pt x="0" y="100"/>
                    <a:pt x="0" y="113"/>
                    <a:pt x="13" y="113"/>
                  </a:cubicBezTo>
                  <a:cubicBezTo>
                    <a:pt x="88" y="88"/>
                    <a:pt x="151" y="50"/>
                    <a:pt x="213" y="13"/>
                  </a:cubicBezTo>
                  <a:cubicBezTo>
                    <a:pt x="213" y="13"/>
                    <a:pt x="213" y="0"/>
                    <a:pt x="20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31"/>
            <p:cNvSpPr/>
            <p:nvPr/>
          </p:nvSpPr>
          <p:spPr>
            <a:xfrm>
              <a:off x="3962925" y="3161975"/>
              <a:ext cx="4100" cy="2975"/>
            </a:xfrm>
            <a:custGeom>
              <a:avLst/>
              <a:gdLst/>
              <a:ahLst/>
              <a:cxnLst/>
              <a:rect l="l" t="t" r="r" b="b"/>
              <a:pathLst>
                <a:path w="164" h="119" extrusionOk="0">
                  <a:moveTo>
                    <a:pt x="151" y="0"/>
                  </a:moveTo>
                  <a:cubicBezTo>
                    <a:pt x="147" y="0"/>
                    <a:pt x="143" y="2"/>
                    <a:pt x="139" y="6"/>
                  </a:cubicBezTo>
                  <a:cubicBezTo>
                    <a:pt x="114" y="44"/>
                    <a:pt x="51" y="69"/>
                    <a:pt x="1" y="94"/>
                  </a:cubicBezTo>
                  <a:cubicBezTo>
                    <a:pt x="1" y="106"/>
                    <a:pt x="1" y="119"/>
                    <a:pt x="13" y="119"/>
                  </a:cubicBezTo>
                  <a:cubicBezTo>
                    <a:pt x="63" y="81"/>
                    <a:pt x="126" y="56"/>
                    <a:pt x="164" y="6"/>
                  </a:cubicBezTo>
                  <a:cubicBezTo>
                    <a:pt x="164" y="6"/>
                    <a:pt x="158" y="0"/>
                    <a:pt x="15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31"/>
            <p:cNvSpPr/>
            <p:nvPr/>
          </p:nvSpPr>
          <p:spPr>
            <a:xfrm>
              <a:off x="3960725" y="3159475"/>
              <a:ext cx="4650" cy="3925"/>
            </a:xfrm>
            <a:custGeom>
              <a:avLst/>
              <a:gdLst/>
              <a:ahLst/>
              <a:cxnLst/>
              <a:rect l="l" t="t" r="r" b="b"/>
              <a:pathLst>
                <a:path w="186" h="157" extrusionOk="0">
                  <a:moveTo>
                    <a:pt x="174" y="0"/>
                  </a:moveTo>
                  <a:cubicBezTo>
                    <a:pt x="171" y="0"/>
                    <a:pt x="168" y="2"/>
                    <a:pt x="164" y="6"/>
                  </a:cubicBezTo>
                  <a:cubicBezTo>
                    <a:pt x="114" y="56"/>
                    <a:pt x="63" y="93"/>
                    <a:pt x="13" y="144"/>
                  </a:cubicBezTo>
                  <a:cubicBezTo>
                    <a:pt x="1" y="144"/>
                    <a:pt x="13" y="156"/>
                    <a:pt x="26" y="156"/>
                  </a:cubicBezTo>
                  <a:cubicBezTo>
                    <a:pt x="89" y="118"/>
                    <a:pt x="139" y="68"/>
                    <a:pt x="176" y="18"/>
                  </a:cubicBezTo>
                  <a:cubicBezTo>
                    <a:pt x="185" y="9"/>
                    <a:pt x="182" y="0"/>
                    <a:pt x="17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31"/>
            <p:cNvSpPr/>
            <p:nvPr/>
          </p:nvSpPr>
          <p:spPr>
            <a:xfrm>
              <a:off x="3957900" y="3158350"/>
              <a:ext cx="4100" cy="3150"/>
            </a:xfrm>
            <a:custGeom>
              <a:avLst/>
              <a:gdLst/>
              <a:ahLst/>
              <a:cxnLst/>
              <a:rect l="l" t="t" r="r" b="b"/>
              <a:pathLst>
                <a:path w="164" h="126" extrusionOk="0">
                  <a:moveTo>
                    <a:pt x="139" y="0"/>
                  </a:moveTo>
                  <a:cubicBezTo>
                    <a:pt x="101" y="38"/>
                    <a:pt x="64" y="76"/>
                    <a:pt x="13" y="101"/>
                  </a:cubicBezTo>
                  <a:cubicBezTo>
                    <a:pt x="1" y="113"/>
                    <a:pt x="13" y="126"/>
                    <a:pt x="26" y="126"/>
                  </a:cubicBezTo>
                  <a:cubicBezTo>
                    <a:pt x="76" y="101"/>
                    <a:pt x="114" y="63"/>
                    <a:pt x="151" y="13"/>
                  </a:cubicBezTo>
                  <a:cubicBezTo>
                    <a:pt x="164" y="13"/>
                    <a:pt x="151" y="0"/>
                    <a:pt x="13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31"/>
            <p:cNvSpPr/>
            <p:nvPr/>
          </p:nvSpPr>
          <p:spPr>
            <a:xfrm>
              <a:off x="3955400" y="3155400"/>
              <a:ext cx="4950" cy="4350"/>
            </a:xfrm>
            <a:custGeom>
              <a:avLst/>
              <a:gdLst/>
              <a:ahLst/>
              <a:cxnLst/>
              <a:rect l="l" t="t" r="r" b="b"/>
              <a:pathLst>
                <a:path w="198" h="174" extrusionOk="0">
                  <a:moveTo>
                    <a:pt x="186" y="0"/>
                  </a:moveTo>
                  <a:cubicBezTo>
                    <a:pt x="183" y="0"/>
                    <a:pt x="180" y="2"/>
                    <a:pt x="176" y="5"/>
                  </a:cubicBezTo>
                  <a:cubicBezTo>
                    <a:pt x="113" y="56"/>
                    <a:pt x="51" y="106"/>
                    <a:pt x="0" y="156"/>
                  </a:cubicBezTo>
                  <a:cubicBezTo>
                    <a:pt x="0" y="165"/>
                    <a:pt x="0" y="174"/>
                    <a:pt x="5" y="174"/>
                  </a:cubicBezTo>
                  <a:cubicBezTo>
                    <a:pt x="7" y="174"/>
                    <a:pt x="9" y="172"/>
                    <a:pt x="13" y="169"/>
                  </a:cubicBezTo>
                  <a:cubicBezTo>
                    <a:pt x="76" y="131"/>
                    <a:pt x="126" y="68"/>
                    <a:pt x="189" y="18"/>
                  </a:cubicBezTo>
                  <a:cubicBezTo>
                    <a:pt x="198" y="9"/>
                    <a:pt x="194" y="0"/>
                    <a:pt x="18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3952250" y="3152575"/>
              <a:ext cx="6300" cy="5175"/>
            </a:xfrm>
            <a:custGeom>
              <a:avLst/>
              <a:gdLst/>
              <a:ahLst/>
              <a:cxnLst/>
              <a:rect l="l" t="t" r="r" b="b"/>
              <a:pathLst>
                <a:path w="252" h="207" extrusionOk="0">
                  <a:moveTo>
                    <a:pt x="247" y="0"/>
                  </a:moveTo>
                  <a:cubicBezTo>
                    <a:pt x="246" y="0"/>
                    <a:pt x="243" y="2"/>
                    <a:pt x="239" y="5"/>
                  </a:cubicBezTo>
                  <a:cubicBezTo>
                    <a:pt x="164" y="68"/>
                    <a:pt x="76" y="118"/>
                    <a:pt x="1" y="194"/>
                  </a:cubicBezTo>
                  <a:cubicBezTo>
                    <a:pt x="1" y="194"/>
                    <a:pt x="13" y="206"/>
                    <a:pt x="13" y="206"/>
                  </a:cubicBezTo>
                  <a:cubicBezTo>
                    <a:pt x="101" y="143"/>
                    <a:pt x="177" y="81"/>
                    <a:pt x="252" y="18"/>
                  </a:cubicBezTo>
                  <a:cubicBezTo>
                    <a:pt x="252" y="9"/>
                    <a:pt x="252" y="0"/>
                    <a:pt x="24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3950375" y="3153200"/>
              <a:ext cx="4025" cy="3300"/>
            </a:xfrm>
            <a:custGeom>
              <a:avLst/>
              <a:gdLst/>
              <a:ahLst/>
              <a:cxnLst/>
              <a:rect l="l" t="t" r="r" b="b"/>
              <a:pathLst>
                <a:path w="161" h="132" extrusionOk="0">
                  <a:moveTo>
                    <a:pt x="144" y="0"/>
                  </a:moveTo>
                  <a:cubicBezTo>
                    <a:pt x="141" y="0"/>
                    <a:pt x="139" y="2"/>
                    <a:pt x="139" y="6"/>
                  </a:cubicBezTo>
                  <a:cubicBezTo>
                    <a:pt x="101" y="43"/>
                    <a:pt x="51" y="81"/>
                    <a:pt x="13" y="118"/>
                  </a:cubicBezTo>
                  <a:cubicBezTo>
                    <a:pt x="1" y="118"/>
                    <a:pt x="13" y="131"/>
                    <a:pt x="26" y="131"/>
                  </a:cubicBezTo>
                  <a:cubicBezTo>
                    <a:pt x="76" y="93"/>
                    <a:pt x="114" y="56"/>
                    <a:pt x="151" y="18"/>
                  </a:cubicBezTo>
                  <a:cubicBezTo>
                    <a:pt x="160" y="9"/>
                    <a:pt x="150" y="0"/>
                    <a:pt x="14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3948800" y="3151325"/>
              <a:ext cx="3175" cy="3725"/>
            </a:xfrm>
            <a:custGeom>
              <a:avLst/>
              <a:gdLst/>
              <a:ahLst/>
              <a:cxnLst/>
              <a:rect l="l" t="t" r="r" b="b"/>
              <a:pathLst>
                <a:path w="127" h="149" extrusionOk="0">
                  <a:moveTo>
                    <a:pt x="116" y="0"/>
                  </a:moveTo>
                  <a:cubicBezTo>
                    <a:pt x="115" y="0"/>
                    <a:pt x="114" y="2"/>
                    <a:pt x="114" y="5"/>
                  </a:cubicBezTo>
                  <a:cubicBezTo>
                    <a:pt x="76" y="55"/>
                    <a:pt x="39" y="93"/>
                    <a:pt x="1" y="131"/>
                  </a:cubicBezTo>
                  <a:cubicBezTo>
                    <a:pt x="1" y="140"/>
                    <a:pt x="1" y="148"/>
                    <a:pt x="5" y="148"/>
                  </a:cubicBezTo>
                  <a:cubicBezTo>
                    <a:pt x="7" y="148"/>
                    <a:pt x="10" y="147"/>
                    <a:pt x="13" y="143"/>
                  </a:cubicBezTo>
                  <a:cubicBezTo>
                    <a:pt x="64" y="106"/>
                    <a:pt x="89" y="68"/>
                    <a:pt x="126" y="18"/>
                  </a:cubicBezTo>
                  <a:cubicBezTo>
                    <a:pt x="126" y="9"/>
                    <a:pt x="120" y="0"/>
                    <a:pt x="11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3946625" y="3148500"/>
              <a:ext cx="4000" cy="4225"/>
            </a:xfrm>
            <a:custGeom>
              <a:avLst/>
              <a:gdLst/>
              <a:ahLst/>
              <a:cxnLst/>
              <a:rect l="l" t="t" r="r" b="b"/>
              <a:pathLst>
                <a:path w="160" h="169" extrusionOk="0">
                  <a:moveTo>
                    <a:pt x="148" y="0"/>
                  </a:moveTo>
                  <a:cubicBezTo>
                    <a:pt x="145" y="0"/>
                    <a:pt x="142" y="2"/>
                    <a:pt x="138" y="5"/>
                  </a:cubicBezTo>
                  <a:cubicBezTo>
                    <a:pt x="100" y="56"/>
                    <a:pt x="50" y="106"/>
                    <a:pt x="13" y="156"/>
                  </a:cubicBezTo>
                  <a:cubicBezTo>
                    <a:pt x="0" y="156"/>
                    <a:pt x="13" y="168"/>
                    <a:pt x="25" y="168"/>
                  </a:cubicBezTo>
                  <a:cubicBezTo>
                    <a:pt x="75" y="118"/>
                    <a:pt x="113" y="68"/>
                    <a:pt x="151" y="18"/>
                  </a:cubicBezTo>
                  <a:cubicBezTo>
                    <a:pt x="159" y="9"/>
                    <a:pt x="156" y="0"/>
                    <a:pt x="14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3945150" y="3145800"/>
              <a:ext cx="4625" cy="5500"/>
            </a:xfrm>
            <a:custGeom>
              <a:avLst/>
              <a:gdLst/>
              <a:ahLst/>
              <a:cxnLst/>
              <a:rect l="l" t="t" r="r" b="b"/>
              <a:pathLst>
                <a:path w="185" h="220" extrusionOk="0">
                  <a:moveTo>
                    <a:pt x="172" y="0"/>
                  </a:moveTo>
                  <a:cubicBezTo>
                    <a:pt x="109" y="63"/>
                    <a:pt x="59" y="138"/>
                    <a:pt x="9" y="214"/>
                  </a:cubicBezTo>
                  <a:cubicBezTo>
                    <a:pt x="0" y="214"/>
                    <a:pt x="3" y="219"/>
                    <a:pt x="10" y="219"/>
                  </a:cubicBezTo>
                  <a:cubicBezTo>
                    <a:pt x="13" y="219"/>
                    <a:pt x="17" y="218"/>
                    <a:pt x="21" y="214"/>
                  </a:cubicBezTo>
                  <a:cubicBezTo>
                    <a:pt x="72" y="151"/>
                    <a:pt x="122" y="76"/>
                    <a:pt x="185" y="13"/>
                  </a:cubicBezTo>
                  <a:cubicBezTo>
                    <a:pt x="185" y="13"/>
                    <a:pt x="185" y="0"/>
                    <a:pt x="172"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3943150" y="3146425"/>
              <a:ext cx="3500" cy="3925"/>
            </a:xfrm>
            <a:custGeom>
              <a:avLst/>
              <a:gdLst/>
              <a:ahLst/>
              <a:cxnLst/>
              <a:rect l="l" t="t" r="r" b="b"/>
              <a:pathLst>
                <a:path w="140" h="157" extrusionOk="0">
                  <a:moveTo>
                    <a:pt x="114" y="0"/>
                  </a:moveTo>
                  <a:cubicBezTo>
                    <a:pt x="76" y="51"/>
                    <a:pt x="39" y="101"/>
                    <a:pt x="1" y="151"/>
                  </a:cubicBezTo>
                  <a:cubicBezTo>
                    <a:pt x="1" y="151"/>
                    <a:pt x="7" y="157"/>
                    <a:pt x="10" y="157"/>
                  </a:cubicBezTo>
                  <a:cubicBezTo>
                    <a:pt x="12" y="157"/>
                    <a:pt x="14" y="155"/>
                    <a:pt x="14" y="151"/>
                  </a:cubicBezTo>
                  <a:cubicBezTo>
                    <a:pt x="64" y="113"/>
                    <a:pt x="101" y="63"/>
                    <a:pt x="126" y="13"/>
                  </a:cubicBezTo>
                  <a:cubicBezTo>
                    <a:pt x="139" y="0"/>
                    <a:pt x="114" y="0"/>
                    <a:pt x="11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3941600" y="3144225"/>
              <a:ext cx="3150" cy="4725"/>
            </a:xfrm>
            <a:custGeom>
              <a:avLst/>
              <a:gdLst/>
              <a:ahLst/>
              <a:cxnLst/>
              <a:rect l="l" t="t" r="r" b="b"/>
              <a:pathLst>
                <a:path w="126" h="189" extrusionOk="0">
                  <a:moveTo>
                    <a:pt x="113" y="1"/>
                  </a:moveTo>
                  <a:cubicBezTo>
                    <a:pt x="76" y="63"/>
                    <a:pt x="25" y="114"/>
                    <a:pt x="0" y="176"/>
                  </a:cubicBezTo>
                  <a:cubicBezTo>
                    <a:pt x="0" y="189"/>
                    <a:pt x="0" y="189"/>
                    <a:pt x="13" y="189"/>
                  </a:cubicBezTo>
                  <a:cubicBezTo>
                    <a:pt x="50" y="126"/>
                    <a:pt x="88" y="63"/>
                    <a:pt x="126" y="13"/>
                  </a:cubicBezTo>
                  <a:cubicBezTo>
                    <a:pt x="126" y="1"/>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3940350" y="3143775"/>
              <a:ext cx="2425" cy="3625"/>
            </a:xfrm>
            <a:custGeom>
              <a:avLst/>
              <a:gdLst/>
              <a:ahLst/>
              <a:cxnLst/>
              <a:rect l="l" t="t" r="r" b="b"/>
              <a:pathLst>
                <a:path w="97" h="145" extrusionOk="0">
                  <a:moveTo>
                    <a:pt x="86" y="1"/>
                  </a:moveTo>
                  <a:cubicBezTo>
                    <a:pt x="83" y="1"/>
                    <a:pt x="79" y="2"/>
                    <a:pt x="75" y="6"/>
                  </a:cubicBezTo>
                  <a:cubicBezTo>
                    <a:pt x="50" y="56"/>
                    <a:pt x="25" y="94"/>
                    <a:pt x="0" y="132"/>
                  </a:cubicBezTo>
                  <a:cubicBezTo>
                    <a:pt x="0" y="132"/>
                    <a:pt x="0" y="144"/>
                    <a:pt x="13" y="144"/>
                  </a:cubicBezTo>
                  <a:cubicBezTo>
                    <a:pt x="50" y="106"/>
                    <a:pt x="75" y="69"/>
                    <a:pt x="88" y="19"/>
                  </a:cubicBezTo>
                  <a:cubicBezTo>
                    <a:pt x="97" y="10"/>
                    <a:pt x="93" y="1"/>
                    <a:pt x="8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3938450" y="3138975"/>
              <a:ext cx="3175" cy="6350"/>
            </a:xfrm>
            <a:custGeom>
              <a:avLst/>
              <a:gdLst/>
              <a:ahLst/>
              <a:cxnLst/>
              <a:rect l="l" t="t" r="r" b="b"/>
              <a:pathLst>
                <a:path w="127" h="254" extrusionOk="0">
                  <a:moveTo>
                    <a:pt x="120" y="0"/>
                  </a:moveTo>
                  <a:cubicBezTo>
                    <a:pt x="117" y="0"/>
                    <a:pt x="114" y="4"/>
                    <a:pt x="114" y="10"/>
                  </a:cubicBezTo>
                  <a:cubicBezTo>
                    <a:pt x="89" y="85"/>
                    <a:pt x="38" y="160"/>
                    <a:pt x="1" y="236"/>
                  </a:cubicBezTo>
                  <a:cubicBezTo>
                    <a:pt x="1" y="245"/>
                    <a:pt x="7" y="253"/>
                    <a:pt x="11" y="253"/>
                  </a:cubicBezTo>
                  <a:cubicBezTo>
                    <a:pt x="12" y="253"/>
                    <a:pt x="13" y="252"/>
                    <a:pt x="13" y="248"/>
                  </a:cubicBezTo>
                  <a:cubicBezTo>
                    <a:pt x="76" y="173"/>
                    <a:pt x="101" y="98"/>
                    <a:pt x="126" y="10"/>
                  </a:cubicBezTo>
                  <a:cubicBezTo>
                    <a:pt x="126" y="4"/>
                    <a:pt x="123" y="0"/>
                    <a:pt x="120"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3937525" y="3138650"/>
              <a:ext cx="2200" cy="5600"/>
            </a:xfrm>
            <a:custGeom>
              <a:avLst/>
              <a:gdLst/>
              <a:ahLst/>
              <a:cxnLst/>
              <a:rect l="l" t="t" r="r" b="b"/>
              <a:pathLst>
                <a:path w="88" h="224" extrusionOk="0">
                  <a:moveTo>
                    <a:pt x="82" y="1"/>
                  </a:moveTo>
                  <a:cubicBezTo>
                    <a:pt x="79" y="1"/>
                    <a:pt x="75" y="4"/>
                    <a:pt x="75" y="10"/>
                  </a:cubicBezTo>
                  <a:cubicBezTo>
                    <a:pt x="50" y="73"/>
                    <a:pt x="13" y="148"/>
                    <a:pt x="0" y="211"/>
                  </a:cubicBezTo>
                  <a:cubicBezTo>
                    <a:pt x="0" y="224"/>
                    <a:pt x="13" y="224"/>
                    <a:pt x="13" y="224"/>
                  </a:cubicBezTo>
                  <a:cubicBezTo>
                    <a:pt x="38" y="148"/>
                    <a:pt x="63" y="86"/>
                    <a:pt x="88" y="10"/>
                  </a:cubicBezTo>
                  <a:cubicBezTo>
                    <a:pt x="88" y="4"/>
                    <a:pt x="85" y="1"/>
                    <a:pt x="8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3935625" y="3135750"/>
              <a:ext cx="2850" cy="6450"/>
            </a:xfrm>
            <a:custGeom>
              <a:avLst/>
              <a:gdLst/>
              <a:ahLst/>
              <a:cxnLst/>
              <a:rect l="l" t="t" r="r" b="b"/>
              <a:pathLst>
                <a:path w="114" h="258" extrusionOk="0">
                  <a:moveTo>
                    <a:pt x="89" y="1"/>
                  </a:moveTo>
                  <a:cubicBezTo>
                    <a:pt x="64" y="89"/>
                    <a:pt x="26" y="164"/>
                    <a:pt x="1" y="252"/>
                  </a:cubicBezTo>
                  <a:cubicBezTo>
                    <a:pt x="1" y="252"/>
                    <a:pt x="6" y="257"/>
                    <a:pt x="10" y="257"/>
                  </a:cubicBezTo>
                  <a:cubicBezTo>
                    <a:pt x="12" y="257"/>
                    <a:pt x="13" y="256"/>
                    <a:pt x="13" y="252"/>
                  </a:cubicBezTo>
                  <a:cubicBezTo>
                    <a:pt x="51" y="176"/>
                    <a:pt x="76" y="89"/>
                    <a:pt x="114" y="13"/>
                  </a:cubicBezTo>
                  <a:cubicBezTo>
                    <a:pt x="114" y="1"/>
                    <a:pt x="101" y="1"/>
                    <a:pt x="8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3933750" y="3136075"/>
              <a:ext cx="1900" cy="4550"/>
            </a:xfrm>
            <a:custGeom>
              <a:avLst/>
              <a:gdLst/>
              <a:ahLst/>
              <a:cxnLst/>
              <a:rect l="l" t="t" r="r" b="b"/>
              <a:pathLst>
                <a:path w="76" h="182" extrusionOk="0">
                  <a:moveTo>
                    <a:pt x="63" y="0"/>
                  </a:moveTo>
                  <a:cubicBezTo>
                    <a:pt x="38" y="63"/>
                    <a:pt x="13" y="113"/>
                    <a:pt x="1" y="176"/>
                  </a:cubicBezTo>
                  <a:cubicBezTo>
                    <a:pt x="1" y="176"/>
                    <a:pt x="6" y="182"/>
                    <a:pt x="10" y="182"/>
                  </a:cubicBezTo>
                  <a:cubicBezTo>
                    <a:pt x="12" y="182"/>
                    <a:pt x="13" y="180"/>
                    <a:pt x="13" y="176"/>
                  </a:cubicBezTo>
                  <a:cubicBezTo>
                    <a:pt x="38" y="126"/>
                    <a:pt x="63" y="63"/>
                    <a:pt x="76" y="13"/>
                  </a:cubicBezTo>
                  <a:cubicBezTo>
                    <a:pt x="76" y="0"/>
                    <a:pt x="63" y="0"/>
                    <a:pt x="6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3931875" y="3133425"/>
              <a:ext cx="1900" cy="5000"/>
            </a:xfrm>
            <a:custGeom>
              <a:avLst/>
              <a:gdLst/>
              <a:ahLst/>
              <a:cxnLst/>
              <a:rect l="l" t="t" r="r" b="b"/>
              <a:pathLst>
                <a:path w="76" h="200" extrusionOk="0">
                  <a:moveTo>
                    <a:pt x="66" y="0"/>
                  </a:moveTo>
                  <a:cubicBezTo>
                    <a:pt x="64" y="0"/>
                    <a:pt x="63" y="2"/>
                    <a:pt x="63" y="6"/>
                  </a:cubicBezTo>
                  <a:cubicBezTo>
                    <a:pt x="38" y="69"/>
                    <a:pt x="13" y="119"/>
                    <a:pt x="0" y="194"/>
                  </a:cubicBezTo>
                  <a:cubicBezTo>
                    <a:pt x="0" y="194"/>
                    <a:pt x="0" y="200"/>
                    <a:pt x="4" y="200"/>
                  </a:cubicBezTo>
                  <a:cubicBezTo>
                    <a:pt x="6" y="200"/>
                    <a:pt x="9" y="198"/>
                    <a:pt x="13" y="194"/>
                  </a:cubicBezTo>
                  <a:cubicBezTo>
                    <a:pt x="38" y="131"/>
                    <a:pt x="50" y="69"/>
                    <a:pt x="76" y="6"/>
                  </a:cubicBezTo>
                  <a:cubicBezTo>
                    <a:pt x="76" y="6"/>
                    <a:pt x="70" y="0"/>
                    <a:pt x="6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3927175" y="3135125"/>
              <a:ext cx="59925" cy="48700"/>
            </a:xfrm>
            <a:custGeom>
              <a:avLst/>
              <a:gdLst/>
              <a:ahLst/>
              <a:cxnLst/>
              <a:rect l="l" t="t" r="r" b="b"/>
              <a:pathLst>
                <a:path w="2397" h="1948" extrusionOk="0">
                  <a:moveTo>
                    <a:pt x="138" y="1"/>
                  </a:moveTo>
                  <a:cubicBezTo>
                    <a:pt x="63" y="252"/>
                    <a:pt x="0" y="515"/>
                    <a:pt x="25" y="779"/>
                  </a:cubicBezTo>
                  <a:cubicBezTo>
                    <a:pt x="50" y="1105"/>
                    <a:pt x="151" y="1431"/>
                    <a:pt x="389" y="1657"/>
                  </a:cubicBezTo>
                  <a:cubicBezTo>
                    <a:pt x="622" y="1860"/>
                    <a:pt x="970" y="1948"/>
                    <a:pt x="1293" y="1948"/>
                  </a:cubicBezTo>
                  <a:cubicBezTo>
                    <a:pt x="1370" y="1948"/>
                    <a:pt x="1446" y="1943"/>
                    <a:pt x="1518" y="1933"/>
                  </a:cubicBezTo>
                  <a:cubicBezTo>
                    <a:pt x="1857" y="1883"/>
                    <a:pt x="2108" y="1745"/>
                    <a:pt x="2397" y="1557"/>
                  </a:cubicBezTo>
                  <a:cubicBezTo>
                    <a:pt x="1506" y="1406"/>
                    <a:pt x="515" y="553"/>
                    <a:pt x="138"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3929350" y="3138975"/>
              <a:ext cx="54625" cy="36975"/>
            </a:xfrm>
            <a:custGeom>
              <a:avLst/>
              <a:gdLst/>
              <a:ahLst/>
              <a:cxnLst/>
              <a:rect l="l" t="t" r="r" b="b"/>
              <a:pathLst>
                <a:path w="2185" h="1479" extrusionOk="0">
                  <a:moveTo>
                    <a:pt x="7" y="0"/>
                  </a:moveTo>
                  <a:cubicBezTo>
                    <a:pt x="4" y="0"/>
                    <a:pt x="1" y="4"/>
                    <a:pt x="1" y="10"/>
                  </a:cubicBezTo>
                  <a:cubicBezTo>
                    <a:pt x="121" y="357"/>
                    <a:pt x="458" y="613"/>
                    <a:pt x="750" y="821"/>
                  </a:cubicBezTo>
                  <a:lnTo>
                    <a:pt x="750" y="821"/>
                  </a:lnTo>
                  <a:cubicBezTo>
                    <a:pt x="443" y="593"/>
                    <a:pt x="180" y="318"/>
                    <a:pt x="13" y="10"/>
                  </a:cubicBezTo>
                  <a:cubicBezTo>
                    <a:pt x="13" y="4"/>
                    <a:pt x="10" y="0"/>
                    <a:pt x="7" y="0"/>
                  </a:cubicBezTo>
                  <a:close/>
                  <a:moveTo>
                    <a:pt x="750" y="821"/>
                  </a:moveTo>
                  <a:lnTo>
                    <a:pt x="750" y="821"/>
                  </a:lnTo>
                  <a:cubicBezTo>
                    <a:pt x="771" y="837"/>
                    <a:pt x="793" y="852"/>
                    <a:pt x="814" y="868"/>
                  </a:cubicBezTo>
                  <a:lnTo>
                    <a:pt x="814" y="868"/>
                  </a:lnTo>
                  <a:cubicBezTo>
                    <a:pt x="806" y="862"/>
                    <a:pt x="799" y="856"/>
                    <a:pt x="791" y="851"/>
                  </a:cubicBezTo>
                  <a:cubicBezTo>
                    <a:pt x="778" y="841"/>
                    <a:pt x="764" y="831"/>
                    <a:pt x="750" y="821"/>
                  </a:cubicBezTo>
                  <a:close/>
                  <a:moveTo>
                    <a:pt x="814" y="868"/>
                  </a:moveTo>
                  <a:cubicBezTo>
                    <a:pt x="1221" y="1173"/>
                    <a:pt x="1654" y="1404"/>
                    <a:pt x="2172" y="1478"/>
                  </a:cubicBezTo>
                  <a:cubicBezTo>
                    <a:pt x="2184" y="1478"/>
                    <a:pt x="2184" y="1466"/>
                    <a:pt x="2172" y="1466"/>
                  </a:cubicBezTo>
                  <a:cubicBezTo>
                    <a:pt x="1725" y="1375"/>
                    <a:pt x="1233" y="1164"/>
                    <a:pt x="814" y="868"/>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3930400" y="3135000"/>
              <a:ext cx="56700" cy="39050"/>
            </a:xfrm>
            <a:custGeom>
              <a:avLst/>
              <a:gdLst/>
              <a:ahLst/>
              <a:cxnLst/>
              <a:rect l="l" t="t" r="r" b="b"/>
              <a:pathLst>
                <a:path w="2268" h="1562" extrusionOk="0">
                  <a:moveTo>
                    <a:pt x="10" y="0"/>
                  </a:moveTo>
                  <a:cubicBezTo>
                    <a:pt x="3" y="0"/>
                    <a:pt x="1" y="6"/>
                    <a:pt x="9" y="6"/>
                  </a:cubicBezTo>
                  <a:cubicBezTo>
                    <a:pt x="398" y="796"/>
                    <a:pt x="1427" y="1386"/>
                    <a:pt x="2255" y="1562"/>
                  </a:cubicBezTo>
                  <a:cubicBezTo>
                    <a:pt x="2268" y="1562"/>
                    <a:pt x="2268" y="1549"/>
                    <a:pt x="2255" y="1549"/>
                  </a:cubicBezTo>
                  <a:cubicBezTo>
                    <a:pt x="1389" y="1311"/>
                    <a:pt x="524" y="771"/>
                    <a:pt x="22" y="6"/>
                  </a:cubicBezTo>
                  <a:cubicBezTo>
                    <a:pt x="17" y="2"/>
                    <a:pt x="13" y="0"/>
                    <a:pt x="10"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3974525" y="3176225"/>
              <a:ext cx="3175" cy="2925"/>
            </a:xfrm>
            <a:custGeom>
              <a:avLst/>
              <a:gdLst/>
              <a:ahLst/>
              <a:cxnLst/>
              <a:rect l="l" t="t" r="r" b="b"/>
              <a:pathLst>
                <a:path w="127" h="117" extrusionOk="0">
                  <a:moveTo>
                    <a:pt x="76" y="1"/>
                  </a:moveTo>
                  <a:cubicBezTo>
                    <a:pt x="39" y="1"/>
                    <a:pt x="13" y="26"/>
                    <a:pt x="1" y="51"/>
                  </a:cubicBezTo>
                  <a:cubicBezTo>
                    <a:pt x="1" y="76"/>
                    <a:pt x="26" y="114"/>
                    <a:pt x="51" y="114"/>
                  </a:cubicBezTo>
                  <a:cubicBezTo>
                    <a:pt x="56" y="116"/>
                    <a:pt x="61" y="117"/>
                    <a:pt x="66" y="117"/>
                  </a:cubicBezTo>
                  <a:cubicBezTo>
                    <a:pt x="89" y="117"/>
                    <a:pt x="114" y="96"/>
                    <a:pt x="114" y="76"/>
                  </a:cubicBezTo>
                  <a:cubicBezTo>
                    <a:pt x="126" y="38"/>
                    <a:pt x="101" y="13"/>
                    <a:pt x="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31"/>
            <p:cNvSpPr/>
            <p:nvPr/>
          </p:nvSpPr>
          <p:spPr>
            <a:xfrm>
              <a:off x="3965425" y="3172475"/>
              <a:ext cx="3175" cy="2925"/>
            </a:xfrm>
            <a:custGeom>
              <a:avLst/>
              <a:gdLst/>
              <a:ahLst/>
              <a:cxnLst/>
              <a:rect l="l" t="t" r="r" b="b"/>
              <a:pathLst>
                <a:path w="127" h="117" extrusionOk="0">
                  <a:moveTo>
                    <a:pt x="76" y="0"/>
                  </a:moveTo>
                  <a:cubicBezTo>
                    <a:pt x="39" y="0"/>
                    <a:pt x="14" y="25"/>
                    <a:pt x="1" y="50"/>
                  </a:cubicBezTo>
                  <a:cubicBezTo>
                    <a:pt x="1" y="88"/>
                    <a:pt x="26" y="113"/>
                    <a:pt x="51" y="113"/>
                  </a:cubicBezTo>
                  <a:cubicBezTo>
                    <a:pt x="56" y="115"/>
                    <a:pt x="61" y="116"/>
                    <a:pt x="66" y="116"/>
                  </a:cubicBezTo>
                  <a:cubicBezTo>
                    <a:pt x="89" y="116"/>
                    <a:pt x="114" y="96"/>
                    <a:pt x="114" y="75"/>
                  </a:cubicBezTo>
                  <a:cubicBezTo>
                    <a:pt x="126" y="38"/>
                    <a:pt x="101" y="13"/>
                    <a:pt x="7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31"/>
            <p:cNvSpPr/>
            <p:nvPr/>
          </p:nvSpPr>
          <p:spPr>
            <a:xfrm>
              <a:off x="3954450" y="3166500"/>
              <a:ext cx="3175" cy="2925"/>
            </a:xfrm>
            <a:custGeom>
              <a:avLst/>
              <a:gdLst/>
              <a:ahLst/>
              <a:cxnLst/>
              <a:rect l="l" t="t" r="r" b="b"/>
              <a:pathLst>
                <a:path w="127" h="117" extrusionOk="0">
                  <a:moveTo>
                    <a:pt x="76" y="1"/>
                  </a:moveTo>
                  <a:cubicBezTo>
                    <a:pt x="38" y="1"/>
                    <a:pt x="13" y="26"/>
                    <a:pt x="1" y="51"/>
                  </a:cubicBezTo>
                  <a:cubicBezTo>
                    <a:pt x="1" y="88"/>
                    <a:pt x="13" y="114"/>
                    <a:pt x="51" y="114"/>
                  </a:cubicBezTo>
                  <a:cubicBezTo>
                    <a:pt x="56" y="116"/>
                    <a:pt x="61" y="117"/>
                    <a:pt x="66" y="117"/>
                  </a:cubicBezTo>
                  <a:cubicBezTo>
                    <a:pt x="89" y="117"/>
                    <a:pt x="114" y="96"/>
                    <a:pt x="114" y="76"/>
                  </a:cubicBezTo>
                  <a:cubicBezTo>
                    <a:pt x="126" y="38"/>
                    <a:pt x="101" y="13"/>
                    <a:pt x="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31"/>
            <p:cNvSpPr/>
            <p:nvPr/>
          </p:nvSpPr>
          <p:spPr>
            <a:xfrm>
              <a:off x="3944425" y="3159925"/>
              <a:ext cx="3150" cy="2925"/>
            </a:xfrm>
            <a:custGeom>
              <a:avLst/>
              <a:gdLst/>
              <a:ahLst/>
              <a:cxnLst/>
              <a:rect l="l" t="t" r="r" b="b"/>
              <a:pathLst>
                <a:path w="126" h="117" extrusionOk="0">
                  <a:moveTo>
                    <a:pt x="75" y="0"/>
                  </a:moveTo>
                  <a:cubicBezTo>
                    <a:pt x="38" y="0"/>
                    <a:pt x="13" y="13"/>
                    <a:pt x="13" y="50"/>
                  </a:cubicBezTo>
                  <a:cubicBezTo>
                    <a:pt x="0" y="75"/>
                    <a:pt x="25" y="113"/>
                    <a:pt x="50" y="113"/>
                  </a:cubicBezTo>
                  <a:cubicBezTo>
                    <a:pt x="57" y="115"/>
                    <a:pt x="63" y="116"/>
                    <a:pt x="69" y="116"/>
                  </a:cubicBezTo>
                  <a:cubicBezTo>
                    <a:pt x="96" y="116"/>
                    <a:pt x="113" y="94"/>
                    <a:pt x="113" y="63"/>
                  </a:cubicBezTo>
                  <a:cubicBezTo>
                    <a:pt x="126" y="38"/>
                    <a:pt x="101" y="13"/>
                    <a:pt x="7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31"/>
            <p:cNvSpPr/>
            <p:nvPr/>
          </p:nvSpPr>
          <p:spPr>
            <a:xfrm>
              <a:off x="3935325" y="3152000"/>
              <a:ext cx="3150" cy="2925"/>
            </a:xfrm>
            <a:custGeom>
              <a:avLst/>
              <a:gdLst/>
              <a:ahLst/>
              <a:cxnLst/>
              <a:rect l="l" t="t" r="r" b="b"/>
              <a:pathLst>
                <a:path w="126" h="117" extrusionOk="0">
                  <a:moveTo>
                    <a:pt x="61" y="0"/>
                  </a:moveTo>
                  <a:cubicBezTo>
                    <a:pt x="38" y="0"/>
                    <a:pt x="13" y="21"/>
                    <a:pt x="13" y="41"/>
                  </a:cubicBezTo>
                  <a:cubicBezTo>
                    <a:pt x="0" y="79"/>
                    <a:pt x="25" y="104"/>
                    <a:pt x="50" y="116"/>
                  </a:cubicBezTo>
                  <a:cubicBezTo>
                    <a:pt x="88" y="116"/>
                    <a:pt x="113" y="104"/>
                    <a:pt x="126" y="66"/>
                  </a:cubicBezTo>
                  <a:cubicBezTo>
                    <a:pt x="126" y="41"/>
                    <a:pt x="101" y="3"/>
                    <a:pt x="76" y="3"/>
                  </a:cubicBezTo>
                  <a:cubicBezTo>
                    <a:pt x="71" y="1"/>
                    <a:pt x="66" y="0"/>
                    <a:pt x="6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31"/>
            <p:cNvSpPr/>
            <p:nvPr/>
          </p:nvSpPr>
          <p:spPr>
            <a:xfrm>
              <a:off x="3928100" y="3145075"/>
              <a:ext cx="3175" cy="2950"/>
            </a:xfrm>
            <a:custGeom>
              <a:avLst/>
              <a:gdLst/>
              <a:ahLst/>
              <a:cxnLst/>
              <a:rect l="l" t="t" r="r" b="b"/>
              <a:pathLst>
                <a:path w="127" h="118" extrusionOk="0">
                  <a:moveTo>
                    <a:pt x="57" y="1"/>
                  </a:moveTo>
                  <a:cubicBezTo>
                    <a:pt x="30" y="1"/>
                    <a:pt x="13" y="21"/>
                    <a:pt x="13" y="42"/>
                  </a:cubicBezTo>
                  <a:cubicBezTo>
                    <a:pt x="1" y="80"/>
                    <a:pt x="26" y="105"/>
                    <a:pt x="51" y="117"/>
                  </a:cubicBezTo>
                  <a:cubicBezTo>
                    <a:pt x="88" y="117"/>
                    <a:pt x="114" y="105"/>
                    <a:pt x="126" y="67"/>
                  </a:cubicBezTo>
                  <a:cubicBezTo>
                    <a:pt x="126" y="42"/>
                    <a:pt x="101" y="4"/>
                    <a:pt x="76" y="4"/>
                  </a:cubicBezTo>
                  <a:cubicBezTo>
                    <a:pt x="69" y="2"/>
                    <a:pt x="63" y="1"/>
                    <a:pt x="5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31"/>
            <p:cNvSpPr/>
            <p:nvPr/>
          </p:nvSpPr>
          <p:spPr>
            <a:xfrm>
              <a:off x="3971075" y="3175600"/>
              <a:ext cx="975" cy="1275"/>
            </a:xfrm>
            <a:custGeom>
              <a:avLst/>
              <a:gdLst/>
              <a:ahLst/>
              <a:cxnLst/>
              <a:rect l="l" t="t" r="r" b="b"/>
              <a:pathLst>
                <a:path w="39" h="51" extrusionOk="0">
                  <a:moveTo>
                    <a:pt x="26" y="1"/>
                  </a:moveTo>
                  <a:cubicBezTo>
                    <a:pt x="13" y="1"/>
                    <a:pt x="1" y="13"/>
                    <a:pt x="1" y="26"/>
                  </a:cubicBezTo>
                  <a:cubicBezTo>
                    <a:pt x="1" y="26"/>
                    <a:pt x="1" y="38"/>
                    <a:pt x="13" y="51"/>
                  </a:cubicBezTo>
                  <a:cubicBezTo>
                    <a:pt x="26" y="51"/>
                    <a:pt x="38" y="38"/>
                    <a:pt x="38" y="26"/>
                  </a:cubicBezTo>
                  <a:cubicBezTo>
                    <a:pt x="38" y="13"/>
                    <a:pt x="38" y="1"/>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31"/>
            <p:cNvSpPr/>
            <p:nvPr/>
          </p:nvSpPr>
          <p:spPr>
            <a:xfrm>
              <a:off x="3959800" y="3170450"/>
              <a:ext cx="1275" cy="1100"/>
            </a:xfrm>
            <a:custGeom>
              <a:avLst/>
              <a:gdLst/>
              <a:ahLst/>
              <a:cxnLst/>
              <a:rect l="l" t="t" r="r" b="b"/>
              <a:pathLst>
                <a:path w="51" h="44" extrusionOk="0">
                  <a:moveTo>
                    <a:pt x="27" y="1"/>
                  </a:moveTo>
                  <a:cubicBezTo>
                    <a:pt x="19" y="1"/>
                    <a:pt x="13" y="9"/>
                    <a:pt x="13" y="18"/>
                  </a:cubicBezTo>
                  <a:cubicBezTo>
                    <a:pt x="0" y="31"/>
                    <a:pt x="13" y="43"/>
                    <a:pt x="25" y="43"/>
                  </a:cubicBezTo>
                  <a:cubicBezTo>
                    <a:pt x="38" y="43"/>
                    <a:pt x="50" y="31"/>
                    <a:pt x="50" y="18"/>
                  </a:cubicBezTo>
                  <a:cubicBezTo>
                    <a:pt x="50" y="18"/>
                    <a:pt x="38" y="6"/>
                    <a:pt x="38" y="6"/>
                  </a:cubicBezTo>
                  <a:cubicBezTo>
                    <a:pt x="34" y="2"/>
                    <a:pt x="30" y="1"/>
                    <a:pt x="2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31"/>
            <p:cNvSpPr/>
            <p:nvPr/>
          </p:nvSpPr>
          <p:spPr>
            <a:xfrm>
              <a:off x="3940650" y="3156775"/>
              <a:ext cx="975" cy="975"/>
            </a:xfrm>
            <a:custGeom>
              <a:avLst/>
              <a:gdLst/>
              <a:ahLst/>
              <a:cxnLst/>
              <a:rect l="l" t="t" r="r" b="b"/>
              <a:pathLst>
                <a:path w="39" h="39" extrusionOk="0">
                  <a:moveTo>
                    <a:pt x="26" y="1"/>
                  </a:moveTo>
                  <a:cubicBezTo>
                    <a:pt x="13" y="1"/>
                    <a:pt x="1" y="1"/>
                    <a:pt x="1" y="13"/>
                  </a:cubicBezTo>
                  <a:cubicBezTo>
                    <a:pt x="1" y="26"/>
                    <a:pt x="1" y="38"/>
                    <a:pt x="13" y="38"/>
                  </a:cubicBezTo>
                  <a:cubicBezTo>
                    <a:pt x="26" y="38"/>
                    <a:pt x="38" y="38"/>
                    <a:pt x="38" y="26"/>
                  </a:cubicBezTo>
                  <a:cubicBezTo>
                    <a:pt x="38" y="13"/>
                    <a:pt x="26" y="1"/>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31"/>
            <p:cNvSpPr/>
            <p:nvPr/>
          </p:nvSpPr>
          <p:spPr>
            <a:xfrm>
              <a:off x="3931875" y="3148925"/>
              <a:ext cx="1275" cy="1100"/>
            </a:xfrm>
            <a:custGeom>
              <a:avLst/>
              <a:gdLst/>
              <a:ahLst/>
              <a:cxnLst/>
              <a:rect l="l" t="t" r="r" b="b"/>
              <a:pathLst>
                <a:path w="51" h="44" extrusionOk="0">
                  <a:moveTo>
                    <a:pt x="25" y="1"/>
                  </a:moveTo>
                  <a:cubicBezTo>
                    <a:pt x="13" y="1"/>
                    <a:pt x="13" y="13"/>
                    <a:pt x="0" y="26"/>
                  </a:cubicBezTo>
                  <a:cubicBezTo>
                    <a:pt x="0" y="26"/>
                    <a:pt x="13" y="39"/>
                    <a:pt x="25" y="39"/>
                  </a:cubicBezTo>
                  <a:cubicBezTo>
                    <a:pt x="29" y="42"/>
                    <a:pt x="32" y="44"/>
                    <a:pt x="34" y="44"/>
                  </a:cubicBezTo>
                  <a:cubicBezTo>
                    <a:pt x="39" y="44"/>
                    <a:pt x="42" y="35"/>
                    <a:pt x="50" y="26"/>
                  </a:cubicBezTo>
                  <a:cubicBezTo>
                    <a:pt x="50" y="13"/>
                    <a:pt x="38" y="1"/>
                    <a:pt x="2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31"/>
            <p:cNvSpPr/>
            <p:nvPr/>
          </p:nvSpPr>
          <p:spPr>
            <a:xfrm>
              <a:off x="3950375" y="3164000"/>
              <a:ext cx="975" cy="1275"/>
            </a:xfrm>
            <a:custGeom>
              <a:avLst/>
              <a:gdLst/>
              <a:ahLst/>
              <a:cxnLst/>
              <a:rect l="l" t="t" r="r" b="b"/>
              <a:pathLst>
                <a:path w="39" h="51" extrusionOk="0">
                  <a:moveTo>
                    <a:pt x="26" y="0"/>
                  </a:moveTo>
                  <a:cubicBezTo>
                    <a:pt x="13" y="0"/>
                    <a:pt x="1" y="13"/>
                    <a:pt x="1" y="25"/>
                  </a:cubicBezTo>
                  <a:cubicBezTo>
                    <a:pt x="1" y="38"/>
                    <a:pt x="1" y="50"/>
                    <a:pt x="13" y="50"/>
                  </a:cubicBezTo>
                  <a:cubicBezTo>
                    <a:pt x="26" y="50"/>
                    <a:pt x="38" y="38"/>
                    <a:pt x="38" y="25"/>
                  </a:cubicBezTo>
                  <a:cubicBezTo>
                    <a:pt x="38" y="13"/>
                    <a:pt x="38" y="13"/>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31"/>
            <p:cNvSpPr/>
            <p:nvPr/>
          </p:nvSpPr>
          <p:spPr>
            <a:xfrm>
              <a:off x="3957600" y="3181475"/>
              <a:ext cx="4400" cy="750"/>
            </a:xfrm>
            <a:custGeom>
              <a:avLst/>
              <a:gdLst/>
              <a:ahLst/>
              <a:cxnLst/>
              <a:rect l="l" t="t" r="r" b="b"/>
              <a:pathLst>
                <a:path w="176" h="30" extrusionOk="0">
                  <a:moveTo>
                    <a:pt x="169" y="0"/>
                  </a:moveTo>
                  <a:cubicBezTo>
                    <a:pt x="168" y="0"/>
                    <a:pt x="166" y="1"/>
                    <a:pt x="163" y="4"/>
                  </a:cubicBezTo>
                  <a:cubicBezTo>
                    <a:pt x="113" y="4"/>
                    <a:pt x="63" y="4"/>
                    <a:pt x="13" y="16"/>
                  </a:cubicBezTo>
                  <a:cubicBezTo>
                    <a:pt x="0" y="16"/>
                    <a:pt x="0" y="29"/>
                    <a:pt x="13" y="29"/>
                  </a:cubicBezTo>
                  <a:cubicBezTo>
                    <a:pt x="63" y="29"/>
                    <a:pt x="113" y="29"/>
                    <a:pt x="163" y="16"/>
                  </a:cubicBezTo>
                  <a:cubicBezTo>
                    <a:pt x="173" y="16"/>
                    <a:pt x="175" y="0"/>
                    <a:pt x="16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31"/>
            <p:cNvSpPr/>
            <p:nvPr/>
          </p:nvSpPr>
          <p:spPr>
            <a:xfrm>
              <a:off x="3958525" y="3176150"/>
              <a:ext cx="5050" cy="1675"/>
            </a:xfrm>
            <a:custGeom>
              <a:avLst/>
              <a:gdLst/>
              <a:ahLst/>
              <a:cxnLst/>
              <a:rect l="l" t="t" r="r" b="b"/>
              <a:pathLst>
                <a:path w="202" h="67" extrusionOk="0">
                  <a:moveTo>
                    <a:pt x="195" y="0"/>
                  </a:moveTo>
                  <a:cubicBezTo>
                    <a:pt x="194" y="0"/>
                    <a:pt x="192" y="1"/>
                    <a:pt x="189" y="4"/>
                  </a:cubicBezTo>
                  <a:cubicBezTo>
                    <a:pt x="126" y="16"/>
                    <a:pt x="76" y="29"/>
                    <a:pt x="13" y="41"/>
                  </a:cubicBezTo>
                  <a:cubicBezTo>
                    <a:pt x="1" y="54"/>
                    <a:pt x="1" y="66"/>
                    <a:pt x="13" y="66"/>
                  </a:cubicBezTo>
                  <a:cubicBezTo>
                    <a:pt x="76" y="54"/>
                    <a:pt x="139" y="41"/>
                    <a:pt x="189" y="16"/>
                  </a:cubicBezTo>
                  <a:cubicBezTo>
                    <a:pt x="199" y="16"/>
                    <a:pt x="201" y="0"/>
                    <a:pt x="19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31"/>
            <p:cNvSpPr/>
            <p:nvPr/>
          </p:nvSpPr>
          <p:spPr>
            <a:xfrm>
              <a:off x="3953200" y="3179050"/>
              <a:ext cx="4425" cy="1275"/>
            </a:xfrm>
            <a:custGeom>
              <a:avLst/>
              <a:gdLst/>
              <a:ahLst/>
              <a:cxnLst/>
              <a:rect l="l" t="t" r="r" b="b"/>
              <a:pathLst>
                <a:path w="177" h="51" extrusionOk="0">
                  <a:moveTo>
                    <a:pt x="164" y="1"/>
                  </a:moveTo>
                  <a:cubicBezTo>
                    <a:pt x="114" y="13"/>
                    <a:pt x="63" y="26"/>
                    <a:pt x="13" y="38"/>
                  </a:cubicBezTo>
                  <a:cubicBezTo>
                    <a:pt x="1" y="38"/>
                    <a:pt x="1" y="51"/>
                    <a:pt x="13" y="51"/>
                  </a:cubicBezTo>
                  <a:cubicBezTo>
                    <a:pt x="63" y="51"/>
                    <a:pt x="114" y="38"/>
                    <a:pt x="164" y="13"/>
                  </a:cubicBezTo>
                  <a:cubicBezTo>
                    <a:pt x="176" y="13"/>
                    <a:pt x="176" y="1"/>
                    <a:pt x="16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31"/>
            <p:cNvSpPr/>
            <p:nvPr/>
          </p:nvSpPr>
          <p:spPr>
            <a:xfrm>
              <a:off x="3951325" y="3172475"/>
              <a:ext cx="4100" cy="1575"/>
            </a:xfrm>
            <a:custGeom>
              <a:avLst/>
              <a:gdLst/>
              <a:ahLst/>
              <a:cxnLst/>
              <a:rect l="l" t="t" r="r" b="b"/>
              <a:pathLst>
                <a:path w="164" h="63" extrusionOk="0">
                  <a:moveTo>
                    <a:pt x="151" y="0"/>
                  </a:moveTo>
                  <a:cubicBezTo>
                    <a:pt x="101" y="25"/>
                    <a:pt x="50" y="38"/>
                    <a:pt x="13" y="50"/>
                  </a:cubicBezTo>
                  <a:cubicBezTo>
                    <a:pt x="0" y="50"/>
                    <a:pt x="0" y="63"/>
                    <a:pt x="13" y="63"/>
                  </a:cubicBezTo>
                  <a:cubicBezTo>
                    <a:pt x="63" y="50"/>
                    <a:pt x="113" y="38"/>
                    <a:pt x="151" y="25"/>
                  </a:cubicBezTo>
                  <a:cubicBezTo>
                    <a:pt x="163" y="25"/>
                    <a:pt x="163" y="0"/>
                    <a:pt x="15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31"/>
            <p:cNvSpPr/>
            <p:nvPr/>
          </p:nvSpPr>
          <p:spPr>
            <a:xfrm>
              <a:off x="3952250" y="3175275"/>
              <a:ext cx="3800" cy="1600"/>
            </a:xfrm>
            <a:custGeom>
              <a:avLst/>
              <a:gdLst/>
              <a:ahLst/>
              <a:cxnLst/>
              <a:rect l="l" t="t" r="r" b="b"/>
              <a:pathLst>
                <a:path w="152" h="64" extrusionOk="0">
                  <a:moveTo>
                    <a:pt x="126" y="1"/>
                  </a:moveTo>
                  <a:cubicBezTo>
                    <a:pt x="89" y="26"/>
                    <a:pt x="51" y="39"/>
                    <a:pt x="13" y="51"/>
                  </a:cubicBezTo>
                  <a:cubicBezTo>
                    <a:pt x="1" y="51"/>
                    <a:pt x="1" y="64"/>
                    <a:pt x="13" y="64"/>
                  </a:cubicBezTo>
                  <a:cubicBezTo>
                    <a:pt x="64" y="64"/>
                    <a:pt x="101" y="39"/>
                    <a:pt x="139" y="14"/>
                  </a:cubicBezTo>
                  <a:cubicBezTo>
                    <a:pt x="152" y="14"/>
                    <a:pt x="139" y="1"/>
                    <a:pt x="1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31"/>
            <p:cNvSpPr/>
            <p:nvPr/>
          </p:nvSpPr>
          <p:spPr>
            <a:xfrm>
              <a:off x="3948500" y="3177800"/>
              <a:ext cx="3475" cy="1275"/>
            </a:xfrm>
            <a:custGeom>
              <a:avLst/>
              <a:gdLst/>
              <a:ahLst/>
              <a:cxnLst/>
              <a:rect l="l" t="t" r="r" b="b"/>
              <a:pathLst>
                <a:path w="139" h="51" extrusionOk="0">
                  <a:moveTo>
                    <a:pt x="126" y="0"/>
                  </a:moveTo>
                  <a:cubicBezTo>
                    <a:pt x="88" y="13"/>
                    <a:pt x="51" y="25"/>
                    <a:pt x="0" y="38"/>
                  </a:cubicBezTo>
                  <a:cubicBezTo>
                    <a:pt x="0" y="38"/>
                    <a:pt x="0" y="51"/>
                    <a:pt x="13" y="51"/>
                  </a:cubicBezTo>
                  <a:cubicBezTo>
                    <a:pt x="51" y="51"/>
                    <a:pt x="88" y="38"/>
                    <a:pt x="138" y="13"/>
                  </a:cubicBezTo>
                  <a:cubicBezTo>
                    <a:pt x="138" y="13"/>
                    <a:pt x="138" y="0"/>
                    <a:pt x="1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31"/>
            <p:cNvSpPr/>
            <p:nvPr/>
          </p:nvSpPr>
          <p:spPr>
            <a:xfrm>
              <a:off x="3945975" y="3174975"/>
              <a:ext cx="4425" cy="1600"/>
            </a:xfrm>
            <a:custGeom>
              <a:avLst/>
              <a:gdLst/>
              <a:ahLst/>
              <a:cxnLst/>
              <a:rect l="l" t="t" r="r" b="b"/>
              <a:pathLst>
                <a:path w="177" h="64" extrusionOk="0">
                  <a:moveTo>
                    <a:pt x="164" y="0"/>
                  </a:moveTo>
                  <a:cubicBezTo>
                    <a:pt x="114" y="26"/>
                    <a:pt x="64" y="26"/>
                    <a:pt x="13" y="51"/>
                  </a:cubicBezTo>
                  <a:cubicBezTo>
                    <a:pt x="1" y="51"/>
                    <a:pt x="1" y="63"/>
                    <a:pt x="13" y="63"/>
                  </a:cubicBezTo>
                  <a:cubicBezTo>
                    <a:pt x="64" y="63"/>
                    <a:pt x="114" y="38"/>
                    <a:pt x="164" y="26"/>
                  </a:cubicBezTo>
                  <a:cubicBezTo>
                    <a:pt x="177" y="26"/>
                    <a:pt x="177" y="0"/>
                    <a:pt x="1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31"/>
            <p:cNvSpPr/>
            <p:nvPr/>
          </p:nvSpPr>
          <p:spPr>
            <a:xfrm>
              <a:off x="3947325" y="3167450"/>
              <a:ext cx="3700" cy="2650"/>
            </a:xfrm>
            <a:custGeom>
              <a:avLst/>
              <a:gdLst/>
              <a:ahLst/>
              <a:cxnLst/>
              <a:rect l="l" t="t" r="r" b="b"/>
              <a:pathLst>
                <a:path w="148" h="106" extrusionOk="0">
                  <a:moveTo>
                    <a:pt x="123" y="0"/>
                  </a:moveTo>
                  <a:cubicBezTo>
                    <a:pt x="85" y="38"/>
                    <a:pt x="47" y="63"/>
                    <a:pt x="10" y="88"/>
                  </a:cubicBezTo>
                  <a:cubicBezTo>
                    <a:pt x="1" y="97"/>
                    <a:pt x="4" y="106"/>
                    <a:pt x="12" y="106"/>
                  </a:cubicBezTo>
                  <a:cubicBezTo>
                    <a:pt x="15" y="106"/>
                    <a:pt x="19" y="104"/>
                    <a:pt x="22" y="101"/>
                  </a:cubicBezTo>
                  <a:cubicBezTo>
                    <a:pt x="60" y="76"/>
                    <a:pt x="98" y="50"/>
                    <a:pt x="135" y="25"/>
                  </a:cubicBezTo>
                  <a:cubicBezTo>
                    <a:pt x="148" y="13"/>
                    <a:pt x="135" y="0"/>
                    <a:pt x="12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31"/>
            <p:cNvSpPr/>
            <p:nvPr/>
          </p:nvSpPr>
          <p:spPr>
            <a:xfrm>
              <a:off x="3949425" y="3170500"/>
              <a:ext cx="2800" cy="1675"/>
            </a:xfrm>
            <a:custGeom>
              <a:avLst/>
              <a:gdLst/>
              <a:ahLst/>
              <a:cxnLst/>
              <a:rect l="l" t="t" r="r" b="b"/>
              <a:pathLst>
                <a:path w="112" h="67" extrusionOk="0">
                  <a:moveTo>
                    <a:pt x="96" y="0"/>
                  </a:moveTo>
                  <a:cubicBezTo>
                    <a:pt x="94" y="0"/>
                    <a:pt x="91" y="1"/>
                    <a:pt x="89" y="4"/>
                  </a:cubicBezTo>
                  <a:cubicBezTo>
                    <a:pt x="64" y="16"/>
                    <a:pt x="39" y="29"/>
                    <a:pt x="14" y="54"/>
                  </a:cubicBezTo>
                  <a:cubicBezTo>
                    <a:pt x="1" y="54"/>
                    <a:pt x="14" y="66"/>
                    <a:pt x="14" y="66"/>
                  </a:cubicBezTo>
                  <a:cubicBezTo>
                    <a:pt x="51" y="54"/>
                    <a:pt x="76" y="29"/>
                    <a:pt x="101" y="16"/>
                  </a:cubicBezTo>
                  <a:cubicBezTo>
                    <a:pt x="111" y="16"/>
                    <a:pt x="105" y="0"/>
                    <a:pt x="9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31"/>
            <p:cNvSpPr/>
            <p:nvPr/>
          </p:nvSpPr>
          <p:spPr>
            <a:xfrm>
              <a:off x="3962625" y="3177800"/>
              <a:ext cx="4725" cy="950"/>
            </a:xfrm>
            <a:custGeom>
              <a:avLst/>
              <a:gdLst/>
              <a:ahLst/>
              <a:cxnLst/>
              <a:rect l="l" t="t" r="r" b="b"/>
              <a:pathLst>
                <a:path w="189" h="38" extrusionOk="0">
                  <a:moveTo>
                    <a:pt x="163" y="0"/>
                  </a:moveTo>
                  <a:cubicBezTo>
                    <a:pt x="113" y="13"/>
                    <a:pt x="63" y="13"/>
                    <a:pt x="13" y="25"/>
                  </a:cubicBezTo>
                  <a:cubicBezTo>
                    <a:pt x="0" y="25"/>
                    <a:pt x="0" y="38"/>
                    <a:pt x="13" y="38"/>
                  </a:cubicBezTo>
                  <a:cubicBezTo>
                    <a:pt x="63" y="38"/>
                    <a:pt x="126" y="38"/>
                    <a:pt x="176" y="25"/>
                  </a:cubicBezTo>
                  <a:cubicBezTo>
                    <a:pt x="188" y="13"/>
                    <a:pt x="176" y="0"/>
                    <a:pt x="16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31"/>
            <p:cNvSpPr/>
            <p:nvPr/>
          </p:nvSpPr>
          <p:spPr>
            <a:xfrm>
              <a:off x="3948175" y="3181250"/>
              <a:ext cx="4425" cy="650"/>
            </a:xfrm>
            <a:custGeom>
              <a:avLst/>
              <a:gdLst/>
              <a:ahLst/>
              <a:cxnLst/>
              <a:rect l="l" t="t" r="r" b="b"/>
              <a:pathLst>
                <a:path w="177" h="26" extrusionOk="0">
                  <a:moveTo>
                    <a:pt x="13" y="0"/>
                  </a:moveTo>
                  <a:cubicBezTo>
                    <a:pt x="13" y="0"/>
                    <a:pt x="1" y="13"/>
                    <a:pt x="13" y="13"/>
                  </a:cubicBezTo>
                  <a:cubicBezTo>
                    <a:pt x="64" y="25"/>
                    <a:pt x="114" y="25"/>
                    <a:pt x="164" y="25"/>
                  </a:cubicBezTo>
                  <a:cubicBezTo>
                    <a:pt x="176" y="25"/>
                    <a:pt x="176" y="13"/>
                    <a:pt x="164" y="13"/>
                  </a:cubicBezTo>
                  <a:cubicBezTo>
                    <a:pt x="114" y="0"/>
                    <a:pt x="64" y="0"/>
                    <a:pt x="1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31"/>
            <p:cNvSpPr/>
            <p:nvPr/>
          </p:nvSpPr>
          <p:spPr>
            <a:xfrm>
              <a:off x="3944100" y="3171700"/>
              <a:ext cx="2750" cy="2050"/>
            </a:xfrm>
            <a:custGeom>
              <a:avLst/>
              <a:gdLst/>
              <a:ahLst/>
              <a:cxnLst/>
              <a:rect l="l" t="t" r="r" b="b"/>
              <a:pathLst>
                <a:path w="110" h="82" extrusionOk="0">
                  <a:moveTo>
                    <a:pt x="99" y="1"/>
                  </a:moveTo>
                  <a:cubicBezTo>
                    <a:pt x="96" y="1"/>
                    <a:pt x="92" y="2"/>
                    <a:pt x="88" y="6"/>
                  </a:cubicBezTo>
                  <a:cubicBezTo>
                    <a:pt x="63" y="31"/>
                    <a:pt x="38" y="44"/>
                    <a:pt x="13" y="69"/>
                  </a:cubicBezTo>
                  <a:cubicBezTo>
                    <a:pt x="1" y="69"/>
                    <a:pt x="1" y="81"/>
                    <a:pt x="13" y="81"/>
                  </a:cubicBezTo>
                  <a:cubicBezTo>
                    <a:pt x="51" y="69"/>
                    <a:pt x="76" y="44"/>
                    <a:pt x="101" y="18"/>
                  </a:cubicBezTo>
                  <a:cubicBezTo>
                    <a:pt x="110" y="10"/>
                    <a:pt x="106" y="1"/>
                    <a:pt x="9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31"/>
            <p:cNvSpPr/>
            <p:nvPr/>
          </p:nvSpPr>
          <p:spPr>
            <a:xfrm>
              <a:off x="3942850" y="3163675"/>
              <a:ext cx="2525" cy="3175"/>
            </a:xfrm>
            <a:custGeom>
              <a:avLst/>
              <a:gdLst/>
              <a:ahLst/>
              <a:cxnLst/>
              <a:rect l="l" t="t" r="r" b="b"/>
              <a:pathLst>
                <a:path w="101" h="127" extrusionOk="0">
                  <a:moveTo>
                    <a:pt x="88" y="1"/>
                  </a:moveTo>
                  <a:cubicBezTo>
                    <a:pt x="51" y="38"/>
                    <a:pt x="26" y="63"/>
                    <a:pt x="0" y="114"/>
                  </a:cubicBezTo>
                  <a:cubicBezTo>
                    <a:pt x="0" y="126"/>
                    <a:pt x="13" y="126"/>
                    <a:pt x="13" y="126"/>
                  </a:cubicBezTo>
                  <a:cubicBezTo>
                    <a:pt x="38" y="88"/>
                    <a:pt x="63" y="51"/>
                    <a:pt x="88" y="13"/>
                  </a:cubicBezTo>
                  <a:cubicBezTo>
                    <a:pt x="101" y="1"/>
                    <a:pt x="88" y="1"/>
                    <a:pt x="8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31"/>
            <p:cNvSpPr/>
            <p:nvPr/>
          </p:nvSpPr>
          <p:spPr>
            <a:xfrm>
              <a:off x="3945050" y="3166050"/>
              <a:ext cx="2125" cy="2175"/>
            </a:xfrm>
            <a:custGeom>
              <a:avLst/>
              <a:gdLst/>
              <a:ahLst/>
              <a:cxnLst/>
              <a:rect l="l" t="t" r="r" b="b"/>
              <a:pathLst>
                <a:path w="85" h="87" extrusionOk="0">
                  <a:moveTo>
                    <a:pt x="68" y="1"/>
                  </a:moveTo>
                  <a:cubicBezTo>
                    <a:pt x="65" y="1"/>
                    <a:pt x="63" y="2"/>
                    <a:pt x="63" y="6"/>
                  </a:cubicBezTo>
                  <a:cubicBezTo>
                    <a:pt x="38" y="31"/>
                    <a:pt x="25" y="56"/>
                    <a:pt x="0" y="69"/>
                  </a:cubicBezTo>
                  <a:cubicBezTo>
                    <a:pt x="0" y="78"/>
                    <a:pt x="7" y="87"/>
                    <a:pt x="10" y="87"/>
                  </a:cubicBezTo>
                  <a:cubicBezTo>
                    <a:pt x="12" y="87"/>
                    <a:pt x="13" y="85"/>
                    <a:pt x="13" y="81"/>
                  </a:cubicBezTo>
                  <a:cubicBezTo>
                    <a:pt x="38" y="69"/>
                    <a:pt x="63" y="44"/>
                    <a:pt x="76" y="19"/>
                  </a:cubicBezTo>
                  <a:cubicBezTo>
                    <a:pt x="84" y="10"/>
                    <a:pt x="75" y="1"/>
                    <a:pt x="6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31"/>
            <p:cNvSpPr/>
            <p:nvPr/>
          </p:nvSpPr>
          <p:spPr>
            <a:xfrm>
              <a:off x="3942225" y="3169100"/>
              <a:ext cx="1900" cy="2450"/>
            </a:xfrm>
            <a:custGeom>
              <a:avLst/>
              <a:gdLst/>
              <a:ahLst/>
              <a:cxnLst/>
              <a:rect l="l" t="t" r="r" b="b"/>
              <a:pathLst>
                <a:path w="76" h="98" extrusionOk="0">
                  <a:moveTo>
                    <a:pt x="69" y="0"/>
                  </a:moveTo>
                  <a:cubicBezTo>
                    <a:pt x="66" y="0"/>
                    <a:pt x="63" y="3"/>
                    <a:pt x="63" y="10"/>
                  </a:cubicBezTo>
                  <a:cubicBezTo>
                    <a:pt x="38" y="35"/>
                    <a:pt x="25" y="60"/>
                    <a:pt x="0" y="85"/>
                  </a:cubicBezTo>
                  <a:cubicBezTo>
                    <a:pt x="0" y="97"/>
                    <a:pt x="13" y="97"/>
                    <a:pt x="13" y="97"/>
                  </a:cubicBezTo>
                  <a:cubicBezTo>
                    <a:pt x="38" y="72"/>
                    <a:pt x="51" y="47"/>
                    <a:pt x="76" y="10"/>
                  </a:cubicBezTo>
                  <a:cubicBezTo>
                    <a:pt x="76" y="3"/>
                    <a:pt x="73" y="0"/>
                    <a:pt x="6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31"/>
            <p:cNvSpPr/>
            <p:nvPr/>
          </p:nvSpPr>
          <p:spPr>
            <a:xfrm>
              <a:off x="3939075" y="3166375"/>
              <a:ext cx="1300" cy="3300"/>
            </a:xfrm>
            <a:custGeom>
              <a:avLst/>
              <a:gdLst/>
              <a:ahLst/>
              <a:cxnLst/>
              <a:rect l="l" t="t" r="r" b="b"/>
              <a:pathLst>
                <a:path w="52" h="132" extrusionOk="0">
                  <a:moveTo>
                    <a:pt x="38" y="0"/>
                  </a:moveTo>
                  <a:cubicBezTo>
                    <a:pt x="34" y="0"/>
                    <a:pt x="30" y="1"/>
                    <a:pt x="26" y="6"/>
                  </a:cubicBezTo>
                  <a:cubicBezTo>
                    <a:pt x="13" y="43"/>
                    <a:pt x="13" y="81"/>
                    <a:pt x="1" y="119"/>
                  </a:cubicBezTo>
                  <a:cubicBezTo>
                    <a:pt x="1" y="131"/>
                    <a:pt x="13" y="131"/>
                    <a:pt x="26" y="131"/>
                  </a:cubicBezTo>
                  <a:cubicBezTo>
                    <a:pt x="39" y="93"/>
                    <a:pt x="39" y="56"/>
                    <a:pt x="51" y="6"/>
                  </a:cubicBezTo>
                  <a:cubicBezTo>
                    <a:pt x="51" y="6"/>
                    <a:pt x="45" y="0"/>
                    <a:pt x="3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31"/>
            <p:cNvSpPr/>
            <p:nvPr/>
          </p:nvSpPr>
          <p:spPr>
            <a:xfrm>
              <a:off x="3941275" y="3162100"/>
              <a:ext cx="1275" cy="2475"/>
            </a:xfrm>
            <a:custGeom>
              <a:avLst/>
              <a:gdLst/>
              <a:ahLst/>
              <a:cxnLst/>
              <a:rect l="l" t="t" r="r" b="b"/>
              <a:pathLst>
                <a:path w="51" h="99" extrusionOk="0">
                  <a:moveTo>
                    <a:pt x="38" y="1"/>
                  </a:moveTo>
                  <a:cubicBezTo>
                    <a:pt x="26" y="26"/>
                    <a:pt x="13" y="64"/>
                    <a:pt x="1" y="89"/>
                  </a:cubicBezTo>
                  <a:cubicBezTo>
                    <a:pt x="1" y="95"/>
                    <a:pt x="4" y="98"/>
                    <a:pt x="7" y="98"/>
                  </a:cubicBezTo>
                  <a:cubicBezTo>
                    <a:pt x="10" y="98"/>
                    <a:pt x="13" y="95"/>
                    <a:pt x="13" y="89"/>
                  </a:cubicBezTo>
                  <a:cubicBezTo>
                    <a:pt x="26" y="64"/>
                    <a:pt x="38" y="39"/>
                    <a:pt x="51" y="13"/>
                  </a:cubicBezTo>
                  <a:cubicBezTo>
                    <a:pt x="51" y="1"/>
                    <a:pt x="38" y="1"/>
                    <a:pt x="3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31"/>
            <p:cNvSpPr/>
            <p:nvPr/>
          </p:nvSpPr>
          <p:spPr>
            <a:xfrm>
              <a:off x="3936900" y="3159050"/>
              <a:ext cx="1425" cy="3625"/>
            </a:xfrm>
            <a:custGeom>
              <a:avLst/>
              <a:gdLst/>
              <a:ahLst/>
              <a:cxnLst/>
              <a:rect l="l" t="t" r="r" b="b"/>
              <a:pathLst>
                <a:path w="57" h="145" extrusionOk="0">
                  <a:moveTo>
                    <a:pt x="49" y="1"/>
                  </a:moveTo>
                  <a:cubicBezTo>
                    <a:pt x="44" y="1"/>
                    <a:pt x="38" y="4"/>
                    <a:pt x="38" y="10"/>
                  </a:cubicBezTo>
                  <a:cubicBezTo>
                    <a:pt x="25" y="48"/>
                    <a:pt x="13" y="85"/>
                    <a:pt x="0" y="135"/>
                  </a:cubicBezTo>
                  <a:cubicBezTo>
                    <a:pt x="0" y="142"/>
                    <a:pt x="3" y="145"/>
                    <a:pt x="8" y="145"/>
                  </a:cubicBezTo>
                  <a:cubicBezTo>
                    <a:pt x="13" y="145"/>
                    <a:pt x="19" y="142"/>
                    <a:pt x="25" y="135"/>
                  </a:cubicBezTo>
                  <a:cubicBezTo>
                    <a:pt x="38" y="98"/>
                    <a:pt x="50" y="48"/>
                    <a:pt x="50" y="10"/>
                  </a:cubicBezTo>
                  <a:cubicBezTo>
                    <a:pt x="56" y="4"/>
                    <a:pt x="53" y="1"/>
                    <a:pt x="4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31"/>
            <p:cNvSpPr/>
            <p:nvPr/>
          </p:nvSpPr>
          <p:spPr>
            <a:xfrm>
              <a:off x="3937525" y="3163750"/>
              <a:ext cx="1275" cy="3950"/>
            </a:xfrm>
            <a:custGeom>
              <a:avLst/>
              <a:gdLst/>
              <a:ahLst/>
              <a:cxnLst/>
              <a:rect l="l" t="t" r="r" b="b"/>
              <a:pathLst>
                <a:path w="51" h="158" extrusionOk="0">
                  <a:moveTo>
                    <a:pt x="44" y="1"/>
                  </a:moveTo>
                  <a:cubicBezTo>
                    <a:pt x="41" y="1"/>
                    <a:pt x="38" y="4"/>
                    <a:pt x="38" y="10"/>
                  </a:cubicBezTo>
                  <a:cubicBezTo>
                    <a:pt x="25" y="60"/>
                    <a:pt x="13" y="98"/>
                    <a:pt x="0" y="148"/>
                  </a:cubicBezTo>
                  <a:cubicBezTo>
                    <a:pt x="0" y="155"/>
                    <a:pt x="3" y="158"/>
                    <a:pt x="8" y="158"/>
                  </a:cubicBezTo>
                  <a:cubicBezTo>
                    <a:pt x="13" y="158"/>
                    <a:pt x="19" y="155"/>
                    <a:pt x="25" y="148"/>
                  </a:cubicBezTo>
                  <a:cubicBezTo>
                    <a:pt x="38" y="111"/>
                    <a:pt x="38" y="60"/>
                    <a:pt x="50" y="10"/>
                  </a:cubicBezTo>
                  <a:cubicBezTo>
                    <a:pt x="50" y="4"/>
                    <a:pt x="47" y="1"/>
                    <a:pt x="4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31"/>
            <p:cNvSpPr/>
            <p:nvPr/>
          </p:nvSpPr>
          <p:spPr>
            <a:xfrm>
              <a:off x="3933125" y="3164800"/>
              <a:ext cx="1275" cy="4075"/>
            </a:xfrm>
            <a:custGeom>
              <a:avLst/>
              <a:gdLst/>
              <a:ahLst/>
              <a:cxnLst/>
              <a:rect l="l" t="t" r="r" b="b"/>
              <a:pathLst>
                <a:path w="51" h="163" extrusionOk="0">
                  <a:moveTo>
                    <a:pt x="15" y="1"/>
                  </a:moveTo>
                  <a:cubicBezTo>
                    <a:pt x="7" y="1"/>
                    <a:pt x="0" y="10"/>
                    <a:pt x="0" y="18"/>
                  </a:cubicBezTo>
                  <a:cubicBezTo>
                    <a:pt x="13" y="69"/>
                    <a:pt x="13" y="106"/>
                    <a:pt x="38" y="156"/>
                  </a:cubicBezTo>
                  <a:cubicBezTo>
                    <a:pt x="38" y="161"/>
                    <a:pt x="39" y="162"/>
                    <a:pt x="41" y="162"/>
                  </a:cubicBezTo>
                  <a:cubicBezTo>
                    <a:pt x="45" y="162"/>
                    <a:pt x="51" y="156"/>
                    <a:pt x="51" y="156"/>
                  </a:cubicBezTo>
                  <a:cubicBezTo>
                    <a:pt x="38" y="106"/>
                    <a:pt x="26" y="56"/>
                    <a:pt x="26" y="6"/>
                  </a:cubicBezTo>
                  <a:cubicBezTo>
                    <a:pt x="22" y="2"/>
                    <a:pt x="18" y="1"/>
                    <a:pt x="1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31"/>
            <p:cNvSpPr/>
            <p:nvPr/>
          </p:nvSpPr>
          <p:spPr>
            <a:xfrm>
              <a:off x="3934375" y="3159150"/>
              <a:ext cx="975" cy="3225"/>
            </a:xfrm>
            <a:custGeom>
              <a:avLst/>
              <a:gdLst/>
              <a:ahLst/>
              <a:cxnLst/>
              <a:rect l="l" t="t" r="r" b="b"/>
              <a:pathLst>
                <a:path w="39" h="129" extrusionOk="0">
                  <a:moveTo>
                    <a:pt x="28" y="1"/>
                  </a:moveTo>
                  <a:cubicBezTo>
                    <a:pt x="27" y="1"/>
                    <a:pt x="26" y="2"/>
                    <a:pt x="26" y="6"/>
                  </a:cubicBezTo>
                  <a:cubicBezTo>
                    <a:pt x="13" y="44"/>
                    <a:pt x="1" y="81"/>
                    <a:pt x="1" y="119"/>
                  </a:cubicBezTo>
                  <a:cubicBezTo>
                    <a:pt x="1" y="125"/>
                    <a:pt x="7" y="128"/>
                    <a:pt x="13" y="128"/>
                  </a:cubicBezTo>
                  <a:cubicBezTo>
                    <a:pt x="19" y="128"/>
                    <a:pt x="26" y="125"/>
                    <a:pt x="26" y="119"/>
                  </a:cubicBezTo>
                  <a:cubicBezTo>
                    <a:pt x="26" y="81"/>
                    <a:pt x="38" y="44"/>
                    <a:pt x="38" y="19"/>
                  </a:cubicBezTo>
                  <a:cubicBezTo>
                    <a:pt x="38" y="10"/>
                    <a:pt x="32" y="1"/>
                    <a:pt x="2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31"/>
            <p:cNvSpPr/>
            <p:nvPr/>
          </p:nvSpPr>
          <p:spPr>
            <a:xfrm>
              <a:off x="3929675" y="3156550"/>
              <a:ext cx="975" cy="4250"/>
            </a:xfrm>
            <a:custGeom>
              <a:avLst/>
              <a:gdLst/>
              <a:ahLst/>
              <a:cxnLst/>
              <a:rect l="l" t="t" r="r" b="b"/>
              <a:pathLst>
                <a:path w="39" h="170" extrusionOk="0">
                  <a:moveTo>
                    <a:pt x="32" y="0"/>
                  </a:moveTo>
                  <a:cubicBezTo>
                    <a:pt x="29" y="0"/>
                    <a:pt x="25" y="3"/>
                    <a:pt x="25" y="10"/>
                  </a:cubicBezTo>
                  <a:cubicBezTo>
                    <a:pt x="13" y="60"/>
                    <a:pt x="0" y="110"/>
                    <a:pt x="25" y="160"/>
                  </a:cubicBezTo>
                  <a:cubicBezTo>
                    <a:pt x="25" y="166"/>
                    <a:pt x="29" y="170"/>
                    <a:pt x="32" y="170"/>
                  </a:cubicBezTo>
                  <a:cubicBezTo>
                    <a:pt x="35" y="170"/>
                    <a:pt x="38" y="166"/>
                    <a:pt x="38" y="160"/>
                  </a:cubicBezTo>
                  <a:cubicBezTo>
                    <a:pt x="25" y="110"/>
                    <a:pt x="25" y="60"/>
                    <a:pt x="38" y="10"/>
                  </a:cubicBezTo>
                  <a:cubicBezTo>
                    <a:pt x="38" y="3"/>
                    <a:pt x="35" y="0"/>
                    <a:pt x="32"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31"/>
            <p:cNvSpPr/>
            <p:nvPr/>
          </p:nvSpPr>
          <p:spPr>
            <a:xfrm>
              <a:off x="3930775" y="3164075"/>
              <a:ext cx="1425" cy="4475"/>
            </a:xfrm>
            <a:custGeom>
              <a:avLst/>
              <a:gdLst/>
              <a:ahLst/>
              <a:cxnLst/>
              <a:rect l="l" t="t" r="r" b="b"/>
              <a:pathLst>
                <a:path w="57" h="179" extrusionOk="0">
                  <a:moveTo>
                    <a:pt x="8" y="0"/>
                  </a:moveTo>
                  <a:cubicBezTo>
                    <a:pt x="3" y="0"/>
                    <a:pt x="0" y="3"/>
                    <a:pt x="7" y="10"/>
                  </a:cubicBezTo>
                  <a:cubicBezTo>
                    <a:pt x="7" y="60"/>
                    <a:pt x="19" y="123"/>
                    <a:pt x="44" y="173"/>
                  </a:cubicBezTo>
                  <a:cubicBezTo>
                    <a:pt x="44" y="177"/>
                    <a:pt x="46" y="178"/>
                    <a:pt x="47" y="178"/>
                  </a:cubicBezTo>
                  <a:cubicBezTo>
                    <a:pt x="51" y="178"/>
                    <a:pt x="57" y="173"/>
                    <a:pt x="57" y="173"/>
                  </a:cubicBezTo>
                  <a:cubicBezTo>
                    <a:pt x="44" y="110"/>
                    <a:pt x="32" y="60"/>
                    <a:pt x="19" y="10"/>
                  </a:cubicBezTo>
                  <a:cubicBezTo>
                    <a:pt x="19" y="3"/>
                    <a:pt x="13" y="0"/>
                    <a:pt x="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31"/>
            <p:cNvSpPr/>
            <p:nvPr/>
          </p:nvSpPr>
          <p:spPr>
            <a:xfrm>
              <a:off x="3943800" y="3177475"/>
              <a:ext cx="3150" cy="650"/>
            </a:xfrm>
            <a:custGeom>
              <a:avLst/>
              <a:gdLst/>
              <a:ahLst/>
              <a:cxnLst/>
              <a:rect l="l" t="t" r="r" b="b"/>
              <a:pathLst>
                <a:path w="126" h="26" extrusionOk="0">
                  <a:moveTo>
                    <a:pt x="113" y="1"/>
                  </a:moveTo>
                  <a:cubicBezTo>
                    <a:pt x="88" y="1"/>
                    <a:pt x="38" y="13"/>
                    <a:pt x="13" y="13"/>
                  </a:cubicBezTo>
                  <a:cubicBezTo>
                    <a:pt x="0" y="13"/>
                    <a:pt x="0" y="26"/>
                    <a:pt x="13" y="26"/>
                  </a:cubicBezTo>
                  <a:cubicBezTo>
                    <a:pt x="50" y="26"/>
                    <a:pt x="75" y="26"/>
                    <a:pt x="113" y="13"/>
                  </a:cubicBezTo>
                  <a:cubicBezTo>
                    <a:pt x="126" y="13"/>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31"/>
            <p:cNvSpPr/>
            <p:nvPr/>
          </p:nvSpPr>
          <p:spPr>
            <a:xfrm>
              <a:off x="3943800" y="3179675"/>
              <a:ext cx="4100" cy="975"/>
            </a:xfrm>
            <a:custGeom>
              <a:avLst/>
              <a:gdLst/>
              <a:ahLst/>
              <a:cxnLst/>
              <a:rect l="l" t="t" r="r" b="b"/>
              <a:pathLst>
                <a:path w="164" h="39" extrusionOk="0">
                  <a:moveTo>
                    <a:pt x="13" y="1"/>
                  </a:moveTo>
                  <a:cubicBezTo>
                    <a:pt x="0" y="1"/>
                    <a:pt x="0" y="13"/>
                    <a:pt x="13" y="13"/>
                  </a:cubicBezTo>
                  <a:cubicBezTo>
                    <a:pt x="63" y="38"/>
                    <a:pt x="100" y="38"/>
                    <a:pt x="163" y="38"/>
                  </a:cubicBezTo>
                  <a:cubicBezTo>
                    <a:pt x="163" y="38"/>
                    <a:pt x="163" y="13"/>
                    <a:pt x="163" y="13"/>
                  </a:cubicBezTo>
                  <a:cubicBezTo>
                    <a:pt x="113" y="13"/>
                    <a:pt x="63" y="13"/>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31"/>
            <p:cNvSpPr/>
            <p:nvPr/>
          </p:nvSpPr>
          <p:spPr>
            <a:xfrm>
              <a:off x="3940975" y="3171375"/>
              <a:ext cx="2850" cy="3125"/>
            </a:xfrm>
            <a:custGeom>
              <a:avLst/>
              <a:gdLst/>
              <a:ahLst/>
              <a:cxnLst/>
              <a:rect l="l" t="t" r="r" b="b"/>
              <a:pathLst>
                <a:path w="114" h="125" extrusionOk="0">
                  <a:moveTo>
                    <a:pt x="104" y="1"/>
                  </a:moveTo>
                  <a:cubicBezTo>
                    <a:pt x="102" y="1"/>
                    <a:pt x="101" y="2"/>
                    <a:pt x="101" y="6"/>
                  </a:cubicBezTo>
                  <a:cubicBezTo>
                    <a:pt x="75" y="44"/>
                    <a:pt x="38" y="69"/>
                    <a:pt x="0" y="107"/>
                  </a:cubicBezTo>
                  <a:cubicBezTo>
                    <a:pt x="0" y="116"/>
                    <a:pt x="0" y="125"/>
                    <a:pt x="5" y="125"/>
                  </a:cubicBezTo>
                  <a:cubicBezTo>
                    <a:pt x="6" y="125"/>
                    <a:pt x="9" y="123"/>
                    <a:pt x="13" y="119"/>
                  </a:cubicBezTo>
                  <a:cubicBezTo>
                    <a:pt x="50" y="94"/>
                    <a:pt x="88" y="57"/>
                    <a:pt x="113" y="6"/>
                  </a:cubicBezTo>
                  <a:cubicBezTo>
                    <a:pt x="113" y="6"/>
                    <a:pt x="108" y="1"/>
                    <a:pt x="10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31"/>
            <p:cNvSpPr/>
            <p:nvPr/>
          </p:nvSpPr>
          <p:spPr>
            <a:xfrm>
              <a:off x="3939400" y="3168550"/>
              <a:ext cx="2125" cy="4075"/>
            </a:xfrm>
            <a:custGeom>
              <a:avLst/>
              <a:gdLst/>
              <a:ahLst/>
              <a:cxnLst/>
              <a:rect l="l" t="t" r="r" b="b"/>
              <a:pathLst>
                <a:path w="85" h="163" extrusionOk="0">
                  <a:moveTo>
                    <a:pt x="75" y="1"/>
                  </a:moveTo>
                  <a:cubicBezTo>
                    <a:pt x="72" y="1"/>
                    <a:pt x="67" y="2"/>
                    <a:pt x="63" y="6"/>
                  </a:cubicBezTo>
                  <a:cubicBezTo>
                    <a:pt x="38" y="57"/>
                    <a:pt x="26" y="107"/>
                    <a:pt x="0" y="157"/>
                  </a:cubicBezTo>
                  <a:cubicBezTo>
                    <a:pt x="0" y="157"/>
                    <a:pt x="6" y="163"/>
                    <a:pt x="10" y="163"/>
                  </a:cubicBezTo>
                  <a:cubicBezTo>
                    <a:pt x="12" y="163"/>
                    <a:pt x="13" y="161"/>
                    <a:pt x="13" y="157"/>
                  </a:cubicBezTo>
                  <a:cubicBezTo>
                    <a:pt x="38" y="107"/>
                    <a:pt x="63" y="57"/>
                    <a:pt x="76" y="6"/>
                  </a:cubicBezTo>
                  <a:cubicBezTo>
                    <a:pt x="84" y="6"/>
                    <a:pt x="81" y="1"/>
                    <a:pt x="7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31"/>
            <p:cNvSpPr/>
            <p:nvPr/>
          </p:nvSpPr>
          <p:spPr>
            <a:xfrm>
              <a:off x="3935625" y="3166575"/>
              <a:ext cx="975" cy="5825"/>
            </a:xfrm>
            <a:custGeom>
              <a:avLst/>
              <a:gdLst/>
              <a:ahLst/>
              <a:cxnLst/>
              <a:rect l="l" t="t" r="r" b="b"/>
              <a:pathLst>
                <a:path w="39" h="233" extrusionOk="0">
                  <a:moveTo>
                    <a:pt x="13" y="1"/>
                  </a:moveTo>
                  <a:cubicBezTo>
                    <a:pt x="7" y="1"/>
                    <a:pt x="1" y="4"/>
                    <a:pt x="1" y="10"/>
                  </a:cubicBezTo>
                  <a:cubicBezTo>
                    <a:pt x="1" y="85"/>
                    <a:pt x="1" y="161"/>
                    <a:pt x="13" y="223"/>
                  </a:cubicBezTo>
                  <a:cubicBezTo>
                    <a:pt x="20" y="230"/>
                    <a:pt x="26" y="233"/>
                    <a:pt x="31" y="233"/>
                  </a:cubicBezTo>
                  <a:cubicBezTo>
                    <a:pt x="35" y="233"/>
                    <a:pt x="38" y="230"/>
                    <a:pt x="38" y="223"/>
                  </a:cubicBezTo>
                  <a:cubicBezTo>
                    <a:pt x="26" y="148"/>
                    <a:pt x="13" y="85"/>
                    <a:pt x="26" y="10"/>
                  </a:cubicBezTo>
                  <a:cubicBezTo>
                    <a:pt x="26" y="4"/>
                    <a:pt x="20" y="1"/>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31"/>
            <p:cNvSpPr/>
            <p:nvPr/>
          </p:nvSpPr>
          <p:spPr>
            <a:xfrm>
              <a:off x="3507100" y="2693375"/>
              <a:ext cx="66825" cy="57675"/>
            </a:xfrm>
            <a:custGeom>
              <a:avLst/>
              <a:gdLst/>
              <a:ahLst/>
              <a:cxnLst/>
              <a:rect l="l" t="t" r="r" b="b"/>
              <a:pathLst>
                <a:path w="2673" h="2307" extrusionOk="0">
                  <a:moveTo>
                    <a:pt x="1313" y="0"/>
                  </a:moveTo>
                  <a:cubicBezTo>
                    <a:pt x="1192" y="0"/>
                    <a:pt x="1071" y="47"/>
                    <a:pt x="991" y="140"/>
                  </a:cubicBezTo>
                  <a:cubicBezTo>
                    <a:pt x="841" y="316"/>
                    <a:pt x="828" y="554"/>
                    <a:pt x="1004" y="880"/>
                  </a:cubicBezTo>
                  <a:cubicBezTo>
                    <a:pt x="849" y="702"/>
                    <a:pt x="649" y="591"/>
                    <a:pt x="404" y="591"/>
                  </a:cubicBezTo>
                  <a:cubicBezTo>
                    <a:pt x="390" y="591"/>
                    <a:pt x="377" y="591"/>
                    <a:pt x="364" y="592"/>
                  </a:cubicBezTo>
                  <a:cubicBezTo>
                    <a:pt x="113" y="604"/>
                    <a:pt x="0" y="943"/>
                    <a:pt x="126" y="1169"/>
                  </a:cubicBezTo>
                  <a:cubicBezTo>
                    <a:pt x="251" y="1382"/>
                    <a:pt x="866" y="1395"/>
                    <a:pt x="866" y="1395"/>
                  </a:cubicBezTo>
                  <a:cubicBezTo>
                    <a:pt x="866" y="1395"/>
                    <a:pt x="565" y="1495"/>
                    <a:pt x="414" y="1709"/>
                  </a:cubicBezTo>
                  <a:cubicBezTo>
                    <a:pt x="326" y="1847"/>
                    <a:pt x="289" y="1997"/>
                    <a:pt x="439" y="2160"/>
                  </a:cubicBezTo>
                  <a:cubicBezTo>
                    <a:pt x="508" y="2242"/>
                    <a:pt x="606" y="2276"/>
                    <a:pt x="703" y="2276"/>
                  </a:cubicBezTo>
                  <a:cubicBezTo>
                    <a:pt x="800" y="2276"/>
                    <a:pt x="897" y="2242"/>
                    <a:pt x="966" y="2185"/>
                  </a:cubicBezTo>
                  <a:cubicBezTo>
                    <a:pt x="1167" y="2010"/>
                    <a:pt x="1268" y="1734"/>
                    <a:pt x="1268" y="1734"/>
                  </a:cubicBezTo>
                  <a:cubicBezTo>
                    <a:pt x="1268" y="1734"/>
                    <a:pt x="1352" y="2307"/>
                    <a:pt x="1716" y="2307"/>
                  </a:cubicBezTo>
                  <a:cubicBezTo>
                    <a:pt x="1773" y="2307"/>
                    <a:pt x="1836" y="2293"/>
                    <a:pt x="1908" y="2261"/>
                  </a:cubicBezTo>
                  <a:cubicBezTo>
                    <a:pt x="2196" y="2123"/>
                    <a:pt x="2108" y="1633"/>
                    <a:pt x="1757" y="1395"/>
                  </a:cubicBezTo>
                  <a:lnTo>
                    <a:pt x="1757" y="1395"/>
                  </a:lnTo>
                  <a:cubicBezTo>
                    <a:pt x="1775" y="1396"/>
                    <a:pt x="1795" y="1397"/>
                    <a:pt x="1815" y="1397"/>
                  </a:cubicBezTo>
                  <a:cubicBezTo>
                    <a:pt x="1996" y="1397"/>
                    <a:pt x="2262" y="1349"/>
                    <a:pt x="2397" y="1282"/>
                  </a:cubicBezTo>
                  <a:cubicBezTo>
                    <a:pt x="2560" y="1194"/>
                    <a:pt x="2673" y="993"/>
                    <a:pt x="2585" y="843"/>
                  </a:cubicBezTo>
                  <a:cubicBezTo>
                    <a:pt x="2535" y="742"/>
                    <a:pt x="2422" y="680"/>
                    <a:pt x="2309" y="655"/>
                  </a:cubicBezTo>
                  <a:cubicBezTo>
                    <a:pt x="2266" y="644"/>
                    <a:pt x="2224" y="640"/>
                    <a:pt x="2182" y="640"/>
                  </a:cubicBezTo>
                  <a:cubicBezTo>
                    <a:pt x="1968" y="640"/>
                    <a:pt x="1768" y="761"/>
                    <a:pt x="1569" y="855"/>
                  </a:cubicBezTo>
                  <a:cubicBezTo>
                    <a:pt x="1682" y="629"/>
                    <a:pt x="1769" y="291"/>
                    <a:pt x="1606" y="115"/>
                  </a:cubicBezTo>
                  <a:cubicBezTo>
                    <a:pt x="1529" y="38"/>
                    <a:pt x="1421" y="0"/>
                    <a:pt x="1313"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31"/>
            <p:cNvSpPr/>
            <p:nvPr/>
          </p:nvSpPr>
          <p:spPr>
            <a:xfrm>
              <a:off x="3544100" y="2720275"/>
              <a:ext cx="7725" cy="4850"/>
            </a:xfrm>
            <a:custGeom>
              <a:avLst/>
              <a:gdLst/>
              <a:ahLst/>
              <a:cxnLst/>
              <a:rect l="l" t="t" r="r" b="b"/>
              <a:pathLst>
                <a:path w="309" h="194" extrusionOk="0">
                  <a:moveTo>
                    <a:pt x="257" y="1"/>
                  </a:moveTo>
                  <a:cubicBezTo>
                    <a:pt x="251" y="1"/>
                    <a:pt x="246" y="2"/>
                    <a:pt x="239" y="5"/>
                  </a:cubicBezTo>
                  <a:cubicBezTo>
                    <a:pt x="151" y="18"/>
                    <a:pt x="13" y="55"/>
                    <a:pt x="1" y="156"/>
                  </a:cubicBezTo>
                  <a:cubicBezTo>
                    <a:pt x="1" y="181"/>
                    <a:pt x="13" y="193"/>
                    <a:pt x="38" y="193"/>
                  </a:cubicBezTo>
                  <a:cubicBezTo>
                    <a:pt x="126" y="193"/>
                    <a:pt x="189" y="118"/>
                    <a:pt x="264" y="80"/>
                  </a:cubicBezTo>
                  <a:cubicBezTo>
                    <a:pt x="308" y="69"/>
                    <a:pt x="295" y="1"/>
                    <a:pt x="2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31"/>
            <p:cNvSpPr/>
            <p:nvPr/>
          </p:nvSpPr>
          <p:spPr>
            <a:xfrm>
              <a:off x="3540350" y="2717350"/>
              <a:ext cx="5825" cy="8300"/>
            </a:xfrm>
            <a:custGeom>
              <a:avLst/>
              <a:gdLst/>
              <a:ahLst/>
              <a:cxnLst/>
              <a:rect l="l" t="t" r="r" b="b"/>
              <a:pathLst>
                <a:path w="233" h="332" extrusionOk="0">
                  <a:moveTo>
                    <a:pt x="184" y="1"/>
                  </a:moveTo>
                  <a:cubicBezTo>
                    <a:pt x="176" y="1"/>
                    <a:pt x="169" y="3"/>
                    <a:pt x="163" y="9"/>
                  </a:cubicBezTo>
                  <a:cubicBezTo>
                    <a:pt x="88" y="72"/>
                    <a:pt x="0" y="248"/>
                    <a:pt x="88" y="323"/>
                  </a:cubicBezTo>
                  <a:cubicBezTo>
                    <a:pt x="99" y="328"/>
                    <a:pt x="107" y="331"/>
                    <a:pt x="114" y="331"/>
                  </a:cubicBezTo>
                  <a:cubicBezTo>
                    <a:pt x="124" y="331"/>
                    <a:pt x="131" y="325"/>
                    <a:pt x="138" y="310"/>
                  </a:cubicBezTo>
                  <a:cubicBezTo>
                    <a:pt x="163" y="285"/>
                    <a:pt x="151" y="260"/>
                    <a:pt x="163" y="210"/>
                  </a:cubicBezTo>
                  <a:cubicBezTo>
                    <a:pt x="163" y="147"/>
                    <a:pt x="188" y="97"/>
                    <a:pt x="214" y="47"/>
                  </a:cubicBezTo>
                  <a:cubicBezTo>
                    <a:pt x="233" y="28"/>
                    <a:pt x="208" y="1"/>
                    <a:pt x="1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31"/>
            <p:cNvSpPr/>
            <p:nvPr/>
          </p:nvSpPr>
          <p:spPr>
            <a:xfrm>
              <a:off x="3538150" y="2709475"/>
              <a:ext cx="3775" cy="9400"/>
            </a:xfrm>
            <a:custGeom>
              <a:avLst/>
              <a:gdLst/>
              <a:ahLst/>
              <a:cxnLst/>
              <a:rect l="l" t="t" r="r" b="b"/>
              <a:pathLst>
                <a:path w="151" h="376" extrusionOk="0">
                  <a:moveTo>
                    <a:pt x="60" y="0"/>
                  </a:moveTo>
                  <a:cubicBezTo>
                    <a:pt x="38" y="0"/>
                    <a:pt x="13" y="14"/>
                    <a:pt x="13" y="36"/>
                  </a:cubicBezTo>
                  <a:cubicBezTo>
                    <a:pt x="26" y="136"/>
                    <a:pt x="0" y="261"/>
                    <a:pt x="51" y="362"/>
                  </a:cubicBezTo>
                  <a:cubicBezTo>
                    <a:pt x="55" y="371"/>
                    <a:pt x="64" y="376"/>
                    <a:pt x="73" y="376"/>
                  </a:cubicBezTo>
                  <a:cubicBezTo>
                    <a:pt x="88" y="376"/>
                    <a:pt x="106" y="365"/>
                    <a:pt x="113" y="349"/>
                  </a:cubicBezTo>
                  <a:cubicBezTo>
                    <a:pt x="151" y="261"/>
                    <a:pt x="113" y="123"/>
                    <a:pt x="88" y="23"/>
                  </a:cubicBezTo>
                  <a:cubicBezTo>
                    <a:pt x="88" y="7"/>
                    <a:pt x="75" y="0"/>
                    <a:pt x="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31"/>
            <p:cNvSpPr/>
            <p:nvPr/>
          </p:nvSpPr>
          <p:spPr>
            <a:xfrm>
              <a:off x="3535175" y="2716300"/>
              <a:ext cx="8650" cy="10400"/>
            </a:xfrm>
            <a:custGeom>
              <a:avLst/>
              <a:gdLst/>
              <a:ahLst/>
              <a:cxnLst/>
              <a:rect l="l" t="t" r="r" b="b"/>
              <a:pathLst>
                <a:path w="346" h="416" extrusionOk="0">
                  <a:moveTo>
                    <a:pt x="64" y="0"/>
                  </a:moveTo>
                  <a:cubicBezTo>
                    <a:pt x="31" y="0"/>
                    <a:pt x="0" y="38"/>
                    <a:pt x="19" y="76"/>
                  </a:cubicBezTo>
                  <a:cubicBezTo>
                    <a:pt x="69" y="139"/>
                    <a:pt x="107" y="214"/>
                    <a:pt x="157" y="290"/>
                  </a:cubicBezTo>
                  <a:cubicBezTo>
                    <a:pt x="182" y="340"/>
                    <a:pt x="195" y="390"/>
                    <a:pt x="257" y="415"/>
                  </a:cubicBezTo>
                  <a:cubicBezTo>
                    <a:pt x="270" y="415"/>
                    <a:pt x="295" y="403"/>
                    <a:pt x="295" y="390"/>
                  </a:cubicBezTo>
                  <a:cubicBezTo>
                    <a:pt x="345" y="265"/>
                    <a:pt x="170" y="101"/>
                    <a:pt x="94" y="14"/>
                  </a:cubicBezTo>
                  <a:cubicBezTo>
                    <a:pt x="85" y="4"/>
                    <a:pt x="74" y="0"/>
                    <a:pt x="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31"/>
            <p:cNvSpPr/>
            <p:nvPr/>
          </p:nvSpPr>
          <p:spPr>
            <a:xfrm>
              <a:off x="3527025" y="2717400"/>
              <a:ext cx="5675" cy="4800"/>
            </a:xfrm>
            <a:custGeom>
              <a:avLst/>
              <a:gdLst/>
              <a:ahLst/>
              <a:cxnLst/>
              <a:rect l="l" t="t" r="r" b="b"/>
              <a:pathLst>
                <a:path w="227" h="192" extrusionOk="0">
                  <a:moveTo>
                    <a:pt x="64" y="0"/>
                  </a:moveTo>
                  <a:cubicBezTo>
                    <a:pt x="36" y="0"/>
                    <a:pt x="1" y="37"/>
                    <a:pt x="31" y="57"/>
                  </a:cubicBezTo>
                  <a:cubicBezTo>
                    <a:pt x="69" y="108"/>
                    <a:pt x="107" y="158"/>
                    <a:pt x="157" y="183"/>
                  </a:cubicBezTo>
                  <a:cubicBezTo>
                    <a:pt x="165" y="189"/>
                    <a:pt x="174" y="191"/>
                    <a:pt x="182" y="191"/>
                  </a:cubicBezTo>
                  <a:cubicBezTo>
                    <a:pt x="208" y="191"/>
                    <a:pt x="226" y="162"/>
                    <a:pt x="207" y="133"/>
                  </a:cubicBezTo>
                  <a:cubicBezTo>
                    <a:pt x="182" y="70"/>
                    <a:pt x="144" y="32"/>
                    <a:pt x="82" y="7"/>
                  </a:cubicBezTo>
                  <a:cubicBezTo>
                    <a:pt x="77" y="2"/>
                    <a:pt x="71" y="0"/>
                    <a:pt x="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31"/>
            <p:cNvSpPr/>
            <p:nvPr/>
          </p:nvSpPr>
          <p:spPr>
            <a:xfrm>
              <a:off x="3532175" y="2723075"/>
              <a:ext cx="9675" cy="7500"/>
            </a:xfrm>
            <a:custGeom>
              <a:avLst/>
              <a:gdLst/>
              <a:ahLst/>
              <a:cxnLst/>
              <a:rect l="l" t="t" r="r" b="b"/>
              <a:pathLst>
                <a:path w="387" h="300" extrusionOk="0">
                  <a:moveTo>
                    <a:pt x="84" y="0"/>
                  </a:moveTo>
                  <a:cubicBezTo>
                    <a:pt x="69" y="0"/>
                    <a:pt x="53" y="2"/>
                    <a:pt x="39" y="6"/>
                  </a:cubicBezTo>
                  <a:cubicBezTo>
                    <a:pt x="1" y="19"/>
                    <a:pt x="1" y="94"/>
                    <a:pt x="51" y="94"/>
                  </a:cubicBezTo>
                  <a:cubicBezTo>
                    <a:pt x="56" y="93"/>
                    <a:pt x="61" y="93"/>
                    <a:pt x="66" y="93"/>
                  </a:cubicBezTo>
                  <a:cubicBezTo>
                    <a:pt x="181" y="93"/>
                    <a:pt x="230" y="234"/>
                    <a:pt x="315" y="295"/>
                  </a:cubicBezTo>
                  <a:cubicBezTo>
                    <a:pt x="321" y="298"/>
                    <a:pt x="329" y="299"/>
                    <a:pt x="337" y="299"/>
                  </a:cubicBezTo>
                  <a:cubicBezTo>
                    <a:pt x="361" y="299"/>
                    <a:pt x="387" y="285"/>
                    <a:pt x="377" y="257"/>
                  </a:cubicBezTo>
                  <a:cubicBezTo>
                    <a:pt x="377" y="134"/>
                    <a:pt x="217" y="0"/>
                    <a:pt x="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31"/>
            <p:cNvSpPr/>
            <p:nvPr/>
          </p:nvSpPr>
          <p:spPr>
            <a:xfrm>
              <a:off x="3539725" y="2722575"/>
              <a:ext cx="7325" cy="8825"/>
            </a:xfrm>
            <a:custGeom>
              <a:avLst/>
              <a:gdLst/>
              <a:ahLst/>
              <a:cxnLst/>
              <a:rect l="l" t="t" r="r" b="b"/>
              <a:pathLst>
                <a:path w="293" h="353" extrusionOk="0">
                  <a:moveTo>
                    <a:pt x="231" y="0"/>
                  </a:moveTo>
                  <a:cubicBezTo>
                    <a:pt x="221" y="0"/>
                    <a:pt x="210" y="4"/>
                    <a:pt x="201" y="14"/>
                  </a:cubicBezTo>
                  <a:cubicBezTo>
                    <a:pt x="113" y="76"/>
                    <a:pt x="0" y="202"/>
                    <a:pt x="38" y="315"/>
                  </a:cubicBezTo>
                  <a:cubicBezTo>
                    <a:pt x="38" y="339"/>
                    <a:pt x="54" y="353"/>
                    <a:pt x="71" y="353"/>
                  </a:cubicBezTo>
                  <a:cubicBezTo>
                    <a:pt x="81" y="353"/>
                    <a:pt x="92" y="349"/>
                    <a:pt x="101" y="340"/>
                  </a:cubicBezTo>
                  <a:cubicBezTo>
                    <a:pt x="126" y="302"/>
                    <a:pt x="138" y="277"/>
                    <a:pt x="151" y="227"/>
                  </a:cubicBezTo>
                  <a:cubicBezTo>
                    <a:pt x="176" y="164"/>
                    <a:pt x="213" y="114"/>
                    <a:pt x="264" y="76"/>
                  </a:cubicBezTo>
                  <a:cubicBezTo>
                    <a:pt x="292" y="38"/>
                    <a:pt x="263" y="0"/>
                    <a:pt x="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31"/>
            <p:cNvSpPr/>
            <p:nvPr/>
          </p:nvSpPr>
          <p:spPr>
            <a:xfrm>
              <a:off x="3541650" y="2724475"/>
              <a:ext cx="10650" cy="7000"/>
            </a:xfrm>
            <a:custGeom>
              <a:avLst/>
              <a:gdLst/>
              <a:ahLst/>
              <a:cxnLst/>
              <a:rect l="l" t="t" r="r" b="b"/>
              <a:pathLst>
                <a:path w="426" h="280" extrusionOk="0">
                  <a:moveTo>
                    <a:pt x="387" y="0"/>
                  </a:moveTo>
                  <a:cubicBezTo>
                    <a:pt x="249" y="13"/>
                    <a:pt x="49" y="76"/>
                    <a:pt x="11" y="226"/>
                  </a:cubicBezTo>
                  <a:cubicBezTo>
                    <a:pt x="1" y="257"/>
                    <a:pt x="24" y="280"/>
                    <a:pt x="54" y="280"/>
                  </a:cubicBezTo>
                  <a:cubicBezTo>
                    <a:pt x="60" y="280"/>
                    <a:pt x="67" y="279"/>
                    <a:pt x="74" y="276"/>
                  </a:cubicBezTo>
                  <a:cubicBezTo>
                    <a:pt x="124" y="239"/>
                    <a:pt x="149" y="189"/>
                    <a:pt x="199" y="151"/>
                  </a:cubicBezTo>
                  <a:cubicBezTo>
                    <a:pt x="262" y="101"/>
                    <a:pt x="325" y="76"/>
                    <a:pt x="400" y="63"/>
                  </a:cubicBezTo>
                  <a:cubicBezTo>
                    <a:pt x="425" y="63"/>
                    <a:pt x="425" y="0"/>
                    <a:pt x="3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31"/>
            <p:cNvSpPr/>
            <p:nvPr/>
          </p:nvSpPr>
          <p:spPr>
            <a:xfrm>
              <a:off x="3447475" y="2503125"/>
              <a:ext cx="41125" cy="39300"/>
            </a:xfrm>
            <a:custGeom>
              <a:avLst/>
              <a:gdLst/>
              <a:ahLst/>
              <a:cxnLst/>
              <a:rect l="l" t="t" r="r" b="b"/>
              <a:pathLst>
                <a:path w="1645" h="1572" extrusionOk="0">
                  <a:moveTo>
                    <a:pt x="664" y="1"/>
                  </a:moveTo>
                  <a:cubicBezTo>
                    <a:pt x="548" y="1"/>
                    <a:pt x="430" y="86"/>
                    <a:pt x="390" y="196"/>
                  </a:cubicBezTo>
                  <a:cubicBezTo>
                    <a:pt x="352" y="346"/>
                    <a:pt x="415" y="484"/>
                    <a:pt x="603" y="635"/>
                  </a:cubicBezTo>
                  <a:cubicBezTo>
                    <a:pt x="524" y="602"/>
                    <a:pt x="442" y="583"/>
                    <a:pt x="360" y="583"/>
                  </a:cubicBezTo>
                  <a:cubicBezTo>
                    <a:pt x="285" y="583"/>
                    <a:pt x="211" y="599"/>
                    <a:pt x="139" y="635"/>
                  </a:cubicBezTo>
                  <a:cubicBezTo>
                    <a:pt x="1" y="710"/>
                    <a:pt x="26" y="949"/>
                    <a:pt x="151" y="1036"/>
                  </a:cubicBezTo>
                  <a:cubicBezTo>
                    <a:pt x="184" y="1060"/>
                    <a:pt x="229" y="1069"/>
                    <a:pt x="279" y="1069"/>
                  </a:cubicBezTo>
                  <a:cubicBezTo>
                    <a:pt x="441" y="1069"/>
                    <a:pt x="653" y="974"/>
                    <a:pt x="653" y="974"/>
                  </a:cubicBezTo>
                  <a:lnTo>
                    <a:pt x="653" y="974"/>
                  </a:lnTo>
                  <a:cubicBezTo>
                    <a:pt x="653" y="974"/>
                    <a:pt x="503" y="1124"/>
                    <a:pt x="478" y="1287"/>
                  </a:cubicBezTo>
                  <a:cubicBezTo>
                    <a:pt x="453" y="1400"/>
                    <a:pt x="478" y="1488"/>
                    <a:pt x="603" y="1551"/>
                  </a:cubicBezTo>
                  <a:cubicBezTo>
                    <a:pt x="635" y="1565"/>
                    <a:pt x="667" y="1572"/>
                    <a:pt x="698" y="1572"/>
                  </a:cubicBezTo>
                  <a:cubicBezTo>
                    <a:pt x="800" y="1572"/>
                    <a:pt x="891" y="1500"/>
                    <a:pt x="929" y="1413"/>
                  </a:cubicBezTo>
                  <a:cubicBezTo>
                    <a:pt x="1005" y="1262"/>
                    <a:pt x="980" y="1074"/>
                    <a:pt x="980" y="1074"/>
                  </a:cubicBezTo>
                  <a:lnTo>
                    <a:pt x="980" y="1074"/>
                  </a:lnTo>
                  <a:cubicBezTo>
                    <a:pt x="980" y="1074"/>
                    <a:pt x="1141" y="1312"/>
                    <a:pt x="1322" y="1312"/>
                  </a:cubicBezTo>
                  <a:cubicBezTo>
                    <a:pt x="1383" y="1312"/>
                    <a:pt x="1446" y="1285"/>
                    <a:pt x="1507" y="1212"/>
                  </a:cubicBezTo>
                  <a:cubicBezTo>
                    <a:pt x="1645" y="1049"/>
                    <a:pt x="1456" y="785"/>
                    <a:pt x="1180" y="735"/>
                  </a:cubicBezTo>
                  <a:cubicBezTo>
                    <a:pt x="1293" y="698"/>
                    <a:pt x="1469" y="585"/>
                    <a:pt x="1532" y="497"/>
                  </a:cubicBezTo>
                  <a:cubicBezTo>
                    <a:pt x="1607" y="409"/>
                    <a:pt x="1620" y="258"/>
                    <a:pt x="1532" y="183"/>
                  </a:cubicBezTo>
                  <a:cubicBezTo>
                    <a:pt x="1490" y="150"/>
                    <a:pt x="1443" y="138"/>
                    <a:pt x="1393" y="138"/>
                  </a:cubicBezTo>
                  <a:cubicBezTo>
                    <a:pt x="1369" y="138"/>
                    <a:pt x="1344" y="141"/>
                    <a:pt x="1318" y="145"/>
                  </a:cubicBezTo>
                  <a:cubicBezTo>
                    <a:pt x="1143" y="183"/>
                    <a:pt x="1042" y="334"/>
                    <a:pt x="929" y="472"/>
                  </a:cubicBezTo>
                  <a:cubicBezTo>
                    <a:pt x="942" y="309"/>
                    <a:pt x="904" y="70"/>
                    <a:pt x="754" y="20"/>
                  </a:cubicBezTo>
                  <a:cubicBezTo>
                    <a:pt x="725" y="7"/>
                    <a:pt x="694" y="1"/>
                    <a:pt x="664"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31"/>
            <p:cNvSpPr/>
            <p:nvPr/>
          </p:nvSpPr>
          <p:spPr>
            <a:xfrm>
              <a:off x="3471000" y="2516625"/>
              <a:ext cx="5500" cy="5200"/>
            </a:xfrm>
            <a:custGeom>
              <a:avLst/>
              <a:gdLst/>
              <a:ahLst/>
              <a:cxnLst/>
              <a:rect l="l" t="t" r="r" b="b"/>
              <a:pathLst>
                <a:path w="220" h="208" extrusionOk="0">
                  <a:moveTo>
                    <a:pt x="149" y="0"/>
                  </a:moveTo>
                  <a:cubicBezTo>
                    <a:pt x="141" y="0"/>
                    <a:pt x="134" y="2"/>
                    <a:pt x="126" y="7"/>
                  </a:cubicBezTo>
                  <a:cubicBezTo>
                    <a:pt x="64" y="57"/>
                    <a:pt x="1" y="107"/>
                    <a:pt x="26" y="183"/>
                  </a:cubicBezTo>
                  <a:cubicBezTo>
                    <a:pt x="39" y="195"/>
                    <a:pt x="51" y="208"/>
                    <a:pt x="76" y="208"/>
                  </a:cubicBezTo>
                  <a:cubicBezTo>
                    <a:pt x="139" y="183"/>
                    <a:pt x="139" y="120"/>
                    <a:pt x="189" y="70"/>
                  </a:cubicBezTo>
                  <a:cubicBezTo>
                    <a:pt x="220" y="39"/>
                    <a:pt x="184" y="0"/>
                    <a:pt x="1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31"/>
            <p:cNvSpPr/>
            <p:nvPr/>
          </p:nvSpPr>
          <p:spPr>
            <a:xfrm>
              <a:off x="3469125" y="2516300"/>
              <a:ext cx="3475" cy="6150"/>
            </a:xfrm>
            <a:custGeom>
              <a:avLst/>
              <a:gdLst/>
              <a:ahLst/>
              <a:cxnLst/>
              <a:rect l="l" t="t" r="r" b="b"/>
              <a:pathLst>
                <a:path w="139" h="246" extrusionOk="0">
                  <a:moveTo>
                    <a:pt x="67" y="1"/>
                  </a:moveTo>
                  <a:cubicBezTo>
                    <a:pt x="54" y="1"/>
                    <a:pt x="43" y="6"/>
                    <a:pt x="38" y="20"/>
                  </a:cubicBezTo>
                  <a:cubicBezTo>
                    <a:pt x="1" y="95"/>
                    <a:pt x="1" y="208"/>
                    <a:pt x="89" y="246"/>
                  </a:cubicBezTo>
                  <a:cubicBezTo>
                    <a:pt x="114" y="246"/>
                    <a:pt x="126" y="233"/>
                    <a:pt x="126" y="221"/>
                  </a:cubicBezTo>
                  <a:cubicBezTo>
                    <a:pt x="139" y="158"/>
                    <a:pt x="101" y="108"/>
                    <a:pt x="114" y="33"/>
                  </a:cubicBezTo>
                  <a:cubicBezTo>
                    <a:pt x="114" y="17"/>
                    <a:pt x="89" y="1"/>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31"/>
            <p:cNvSpPr/>
            <p:nvPr/>
          </p:nvSpPr>
          <p:spPr>
            <a:xfrm>
              <a:off x="3464325" y="2513200"/>
              <a:ext cx="4525" cy="6150"/>
            </a:xfrm>
            <a:custGeom>
              <a:avLst/>
              <a:gdLst/>
              <a:ahLst/>
              <a:cxnLst/>
              <a:rect l="l" t="t" r="r" b="b"/>
              <a:pathLst>
                <a:path w="181" h="246" extrusionOk="0">
                  <a:moveTo>
                    <a:pt x="47" y="0"/>
                  </a:moveTo>
                  <a:cubicBezTo>
                    <a:pt x="23" y="0"/>
                    <a:pt x="0" y="23"/>
                    <a:pt x="17" y="56"/>
                  </a:cubicBezTo>
                  <a:cubicBezTo>
                    <a:pt x="42" y="119"/>
                    <a:pt x="67" y="194"/>
                    <a:pt x="117" y="232"/>
                  </a:cubicBezTo>
                  <a:cubicBezTo>
                    <a:pt x="127" y="241"/>
                    <a:pt x="138" y="246"/>
                    <a:pt x="149" y="246"/>
                  </a:cubicBezTo>
                  <a:cubicBezTo>
                    <a:pt x="166" y="246"/>
                    <a:pt x="180" y="235"/>
                    <a:pt x="180" y="219"/>
                  </a:cubicBezTo>
                  <a:cubicBezTo>
                    <a:pt x="168" y="131"/>
                    <a:pt x="130" y="81"/>
                    <a:pt x="80" y="18"/>
                  </a:cubicBezTo>
                  <a:cubicBezTo>
                    <a:pt x="71" y="6"/>
                    <a:pt x="59" y="0"/>
                    <a:pt x="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31"/>
            <p:cNvSpPr/>
            <p:nvPr/>
          </p:nvSpPr>
          <p:spPr>
            <a:xfrm>
              <a:off x="3464275" y="2517925"/>
              <a:ext cx="7700" cy="5500"/>
            </a:xfrm>
            <a:custGeom>
              <a:avLst/>
              <a:gdLst/>
              <a:ahLst/>
              <a:cxnLst/>
              <a:rect l="l" t="t" r="r" b="b"/>
              <a:pathLst>
                <a:path w="308" h="220" extrusionOk="0">
                  <a:moveTo>
                    <a:pt x="50" y="0"/>
                  </a:moveTo>
                  <a:cubicBezTo>
                    <a:pt x="13" y="0"/>
                    <a:pt x="1" y="61"/>
                    <a:pt x="44" y="93"/>
                  </a:cubicBezTo>
                  <a:cubicBezTo>
                    <a:pt x="103" y="128"/>
                    <a:pt x="173" y="220"/>
                    <a:pt x="255" y="220"/>
                  </a:cubicBezTo>
                  <a:cubicBezTo>
                    <a:pt x="260" y="220"/>
                    <a:pt x="265" y="219"/>
                    <a:pt x="270" y="219"/>
                  </a:cubicBezTo>
                  <a:cubicBezTo>
                    <a:pt x="283" y="219"/>
                    <a:pt x="308" y="206"/>
                    <a:pt x="308" y="193"/>
                  </a:cubicBezTo>
                  <a:cubicBezTo>
                    <a:pt x="295" y="80"/>
                    <a:pt x="157" y="43"/>
                    <a:pt x="69" y="5"/>
                  </a:cubicBezTo>
                  <a:cubicBezTo>
                    <a:pt x="62" y="2"/>
                    <a:pt x="56"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31"/>
            <p:cNvSpPr/>
            <p:nvPr/>
          </p:nvSpPr>
          <p:spPr>
            <a:xfrm>
              <a:off x="3459400" y="2520550"/>
              <a:ext cx="5675" cy="3175"/>
            </a:xfrm>
            <a:custGeom>
              <a:avLst/>
              <a:gdLst/>
              <a:ahLst/>
              <a:cxnLst/>
              <a:rect l="l" t="t" r="r" b="b"/>
              <a:pathLst>
                <a:path w="227" h="127" extrusionOk="0">
                  <a:moveTo>
                    <a:pt x="89" y="1"/>
                  </a:moveTo>
                  <a:cubicBezTo>
                    <a:pt x="38" y="1"/>
                    <a:pt x="1" y="63"/>
                    <a:pt x="51" y="88"/>
                  </a:cubicBezTo>
                  <a:cubicBezTo>
                    <a:pt x="89" y="114"/>
                    <a:pt x="126" y="126"/>
                    <a:pt x="164" y="126"/>
                  </a:cubicBezTo>
                  <a:cubicBezTo>
                    <a:pt x="201" y="126"/>
                    <a:pt x="227" y="76"/>
                    <a:pt x="201" y="51"/>
                  </a:cubicBezTo>
                  <a:cubicBezTo>
                    <a:pt x="164" y="26"/>
                    <a:pt x="139" y="13"/>
                    <a:pt x="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31"/>
            <p:cNvSpPr/>
            <p:nvPr/>
          </p:nvSpPr>
          <p:spPr>
            <a:xfrm>
              <a:off x="3464175" y="2522200"/>
              <a:ext cx="8750" cy="4025"/>
            </a:xfrm>
            <a:custGeom>
              <a:avLst/>
              <a:gdLst/>
              <a:ahLst/>
              <a:cxnLst/>
              <a:rect l="l" t="t" r="r" b="b"/>
              <a:pathLst>
                <a:path w="350" h="161" extrusionOk="0">
                  <a:moveTo>
                    <a:pt x="141" y="1"/>
                  </a:moveTo>
                  <a:cubicBezTo>
                    <a:pt x="98" y="1"/>
                    <a:pt x="55" y="12"/>
                    <a:pt x="23" y="35"/>
                  </a:cubicBezTo>
                  <a:cubicBezTo>
                    <a:pt x="1" y="69"/>
                    <a:pt x="28" y="112"/>
                    <a:pt x="61" y="112"/>
                  </a:cubicBezTo>
                  <a:cubicBezTo>
                    <a:pt x="65" y="112"/>
                    <a:pt x="69" y="112"/>
                    <a:pt x="73" y="110"/>
                  </a:cubicBezTo>
                  <a:cubicBezTo>
                    <a:pt x="86" y="106"/>
                    <a:pt x="98" y="104"/>
                    <a:pt x="109" y="104"/>
                  </a:cubicBezTo>
                  <a:cubicBezTo>
                    <a:pt x="169" y="104"/>
                    <a:pt x="222" y="150"/>
                    <a:pt x="274" y="160"/>
                  </a:cubicBezTo>
                  <a:cubicBezTo>
                    <a:pt x="312" y="160"/>
                    <a:pt x="349" y="135"/>
                    <a:pt x="324" y="98"/>
                  </a:cubicBezTo>
                  <a:cubicBezTo>
                    <a:pt x="292" y="34"/>
                    <a:pt x="215" y="1"/>
                    <a:pt x="1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31"/>
            <p:cNvSpPr/>
            <p:nvPr/>
          </p:nvSpPr>
          <p:spPr>
            <a:xfrm>
              <a:off x="3469750" y="2519150"/>
              <a:ext cx="4325" cy="7200"/>
            </a:xfrm>
            <a:custGeom>
              <a:avLst/>
              <a:gdLst/>
              <a:ahLst/>
              <a:cxnLst/>
              <a:rect l="l" t="t" r="r" b="b"/>
              <a:pathLst>
                <a:path w="173" h="288" extrusionOk="0">
                  <a:moveTo>
                    <a:pt x="113" y="1"/>
                  </a:moveTo>
                  <a:cubicBezTo>
                    <a:pt x="98" y="1"/>
                    <a:pt x="84" y="6"/>
                    <a:pt x="76" y="19"/>
                  </a:cubicBezTo>
                  <a:cubicBezTo>
                    <a:pt x="38" y="94"/>
                    <a:pt x="1" y="195"/>
                    <a:pt x="64" y="270"/>
                  </a:cubicBezTo>
                  <a:cubicBezTo>
                    <a:pt x="69" y="281"/>
                    <a:pt x="80" y="287"/>
                    <a:pt x="91" y="287"/>
                  </a:cubicBezTo>
                  <a:cubicBezTo>
                    <a:pt x="105" y="287"/>
                    <a:pt x="119" y="278"/>
                    <a:pt x="126" y="257"/>
                  </a:cubicBezTo>
                  <a:cubicBezTo>
                    <a:pt x="151" y="195"/>
                    <a:pt x="139" y="132"/>
                    <a:pt x="164" y="57"/>
                  </a:cubicBezTo>
                  <a:cubicBezTo>
                    <a:pt x="172" y="23"/>
                    <a:pt x="142" y="1"/>
                    <a:pt x="1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31"/>
            <p:cNvSpPr/>
            <p:nvPr/>
          </p:nvSpPr>
          <p:spPr>
            <a:xfrm>
              <a:off x="3471325" y="2518925"/>
              <a:ext cx="6475" cy="7100"/>
            </a:xfrm>
            <a:custGeom>
              <a:avLst/>
              <a:gdLst/>
              <a:ahLst/>
              <a:cxnLst/>
              <a:rect l="l" t="t" r="r" b="b"/>
              <a:pathLst>
                <a:path w="259" h="284" extrusionOk="0">
                  <a:moveTo>
                    <a:pt x="204" y="0"/>
                  </a:moveTo>
                  <a:cubicBezTo>
                    <a:pt x="199" y="0"/>
                    <a:pt x="194" y="1"/>
                    <a:pt x="189" y="3"/>
                  </a:cubicBezTo>
                  <a:cubicBezTo>
                    <a:pt x="101" y="53"/>
                    <a:pt x="1" y="141"/>
                    <a:pt x="26" y="254"/>
                  </a:cubicBezTo>
                  <a:cubicBezTo>
                    <a:pt x="26" y="275"/>
                    <a:pt x="41" y="284"/>
                    <a:pt x="59" y="284"/>
                  </a:cubicBezTo>
                  <a:cubicBezTo>
                    <a:pt x="73" y="284"/>
                    <a:pt x="90" y="278"/>
                    <a:pt x="101" y="266"/>
                  </a:cubicBezTo>
                  <a:cubicBezTo>
                    <a:pt x="151" y="191"/>
                    <a:pt x="164" y="116"/>
                    <a:pt x="226" y="53"/>
                  </a:cubicBezTo>
                  <a:cubicBezTo>
                    <a:pt x="259" y="31"/>
                    <a:pt x="235"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31"/>
            <p:cNvSpPr/>
            <p:nvPr/>
          </p:nvSpPr>
          <p:spPr>
            <a:xfrm>
              <a:off x="3477275" y="2620000"/>
              <a:ext cx="75950" cy="67875"/>
            </a:xfrm>
            <a:custGeom>
              <a:avLst/>
              <a:gdLst/>
              <a:ahLst/>
              <a:cxnLst/>
              <a:rect l="l" t="t" r="r" b="b"/>
              <a:pathLst>
                <a:path w="3038" h="2715" extrusionOk="0">
                  <a:moveTo>
                    <a:pt x="1409" y="1"/>
                  </a:moveTo>
                  <a:cubicBezTo>
                    <a:pt x="1240" y="1"/>
                    <a:pt x="1067" y="83"/>
                    <a:pt x="980" y="226"/>
                  </a:cubicBezTo>
                  <a:cubicBezTo>
                    <a:pt x="829" y="465"/>
                    <a:pt x="879" y="728"/>
                    <a:pt x="1130" y="1067"/>
                  </a:cubicBezTo>
                  <a:cubicBezTo>
                    <a:pt x="950" y="917"/>
                    <a:pt x="746" y="839"/>
                    <a:pt x="518" y="839"/>
                  </a:cubicBezTo>
                  <a:cubicBezTo>
                    <a:pt x="460" y="839"/>
                    <a:pt x="401" y="844"/>
                    <a:pt x="340" y="854"/>
                  </a:cubicBezTo>
                  <a:cubicBezTo>
                    <a:pt x="64" y="904"/>
                    <a:pt x="1" y="1318"/>
                    <a:pt x="177" y="1544"/>
                  </a:cubicBezTo>
                  <a:cubicBezTo>
                    <a:pt x="270" y="1664"/>
                    <a:pt x="514" y="1692"/>
                    <a:pt x="723" y="1692"/>
                  </a:cubicBezTo>
                  <a:cubicBezTo>
                    <a:pt x="909" y="1692"/>
                    <a:pt x="1068" y="1670"/>
                    <a:pt x="1068" y="1670"/>
                  </a:cubicBezTo>
                  <a:lnTo>
                    <a:pt x="1068" y="1670"/>
                  </a:lnTo>
                  <a:cubicBezTo>
                    <a:pt x="1068" y="1670"/>
                    <a:pt x="729" y="1845"/>
                    <a:pt x="603" y="2109"/>
                  </a:cubicBezTo>
                  <a:cubicBezTo>
                    <a:pt x="528" y="2284"/>
                    <a:pt x="515" y="2460"/>
                    <a:pt x="704" y="2623"/>
                  </a:cubicBezTo>
                  <a:cubicBezTo>
                    <a:pt x="782" y="2687"/>
                    <a:pt x="872" y="2714"/>
                    <a:pt x="960" y="2714"/>
                  </a:cubicBezTo>
                  <a:cubicBezTo>
                    <a:pt x="1099" y="2714"/>
                    <a:pt x="1234" y="2647"/>
                    <a:pt x="1319" y="2548"/>
                  </a:cubicBezTo>
                  <a:cubicBezTo>
                    <a:pt x="1507" y="2322"/>
                    <a:pt x="1570" y="1983"/>
                    <a:pt x="1570" y="1983"/>
                  </a:cubicBezTo>
                  <a:cubicBezTo>
                    <a:pt x="1570" y="1983"/>
                    <a:pt x="1757" y="2563"/>
                    <a:pt x="2125" y="2563"/>
                  </a:cubicBezTo>
                  <a:cubicBezTo>
                    <a:pt x="2204" y="2563"/>
                    <a:pt x="2290" y="2537"/>
                    <a:pt x="2385" y="2473"/>
                  </a:cubicBezTo>
                  <a:cubicBezTo>
                    <a:pt x="2699" y="2272"/>
                    <a:pt x="2511" y="1732"/>
                    <a:pt x="2072" y="1519"/>
                  </a:cubicBezTo>
                  <a:cubicBezTo>
                    <a:pt x="2272" y="1494"/>
                    <a:pt x="2611" y="1381"/>
                    <a:pt x="2774" y="1268"/>
                  </a:cubicBezTo>
                  <a:cubicBezTo>
                    <a:pt x="2950" y="1155"/>
                    <a:pt x="3038" y="904"/>
                    <a:pt x="2912" y="741"/>
                  </a:cubicBezTo>
                  <a:cubicBezTo>
                    <a:pt x="2837" y="628"/>
                    <a:pt x="2699" y="590"/>
                    <a:pt x="2561" y="578"/>
                  </a:cubicBezTo>
                  <a:cubicBezTo>
                    <a:pt x="2545" y="576"/>
                    <a:pt x="2528" y="576"/>
                    <a:pt x="2512" y="576"/>
                  </a:cubicBezTo>
                  <a:cubicBezTo>
                    <a:pt x="2232" y="576"/>
                    <a:pt x="1995" y="775"/>
                    <a:pt x="1758" y="929"/>
                  </a:cubicBezTo>
                  <a:cubicBezTo>
                    <a:pt x="1858" y="666"/>
                    <a:pt x="1896" y="252"/>
                    <a:pt x="1682" y="88"/>
                  </a:cubicBezTo>
                  <a:cubicBezTo>
                    <a:pt x="1604" y="29"/>
                    <a:pt x="1507" y="1"/>
                    <a:pt x="1409"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31"/>
            <p:cNvSpPr/>
            <p:nvPr/>
          </p:nvSpPr>
          <p:spPr>
            <a:xfrm>
              <a:off x="3520275" y="2649050"/>
              <a:ext cx="8300" cy="6425"/>
            </a:xfrm>
            <a:custGeom>
              <a:avLst/>
              <a:gdLst/>
              <a:ahLst/>
              <a:cxnLst/>
              <a:rect l="l" t="t" r="r" b="b"/>
              <a:pathLst>
                <a:path w="332" h="257" extrusionOk="0">
                  <a:moveTo>
                    <a:pt x="271" y="1"/>
                  </a:moveTo>
                  <a:cubicBezTo>
                    <a:pt x="265" y="1"/>
                    <a:pt x="258" y="2"/>
                    <a:pt x="251" y="6"/>
                  </a:cubicBezTo>
                  <a:cubicBezTo>
                    <a:pt x="163" y="43"/>
                    <a:pt x="0" y="119"/>
                    <a:pt x="13" y="231"/>
                  </a:cubicBezTo>
                  <a:cubicBezTo>
                    <a:pt x="25" y="244"/>
                    <a:pt x="38" y="257"/>
                    <a:pt x="50" y="257"/>
                  </a:cubicBezTo>
                  <a:cubicBezTo>
                    <a:pt x="101" y="257"/>
                    <a:pt x="113" y="244"/>
                    <a:pt x="138" y="206"/>
                  </a:cubicBezTo>
                  <a:cubicBezTo>
                    <a:pt x="188" y="156"/>
                    <a:pt x="239" y="119"/>
                    <a:pt x="289" y="81"/>
                  </a:cubicBezTo>
                  <a:cubicBezTo>
                    <a:pt x="332" y="59"/>
                    <a:pt x="310" y="1"/>
                    <a:pt x="2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31"/>
            <p:cNvSpPr/>
            <p:nvPr/>
          </p:nvSpPr>
          <p:spPr>
            <a:xfrm>
              <a:off x="3516200" y="2646600"/>
              <a:ext cx="5475" cy="9625"/>
            </a:xfrm>
            <a:custGeom>
              <a:avLst/>
              <a:gdLst/>
              <a:ahLst/>
              <a:cxnLst/>
              <a:rect l="l" t="t" r="r" b="b"/>
              <a:pathLst>
                <a:path w="219" h="385" extrusionOk="0">
                  <a:moveTo>
                    <a:pt x="167" y="0"/>
                  </a:moveTo>
                  <a:cubicBezTo>
                    <a:pt x="156" y="0"/>
                    <a:pt x="145" y="5"/>
                    <a:pt x="138" y="16"/>
                  </a:cubicBezTo>
                  <a:cubicBezTo>
                    <a:pt x="75" y="104"/>
                    <a:pt x="0" y="304"/>
                    <a:pt x="125" y="380"/>
                  </a:cubicBezTo>
                  <a:cubicBezTo>
                    <a:pt x="129" y="383"/>
                    <a:pt x="134" y="385"/>
                    <a:pt x="139" y="385"/>
                  </a:cubicBezTo>
                  <a:cubicBezTo>
                    <a:pt x="151" y="385"/>
                    <a:pt x="163" y="376"/>
                    <a:pt x="163" y="367"/>
                  </a:cubicBezTo>
                  <a:cubicBezTo>
                    <a:pt x="176" y="317"/>
                    <a:pt x="163" y="292"/>
                    <a:pt x="163" y="242"/>
                  </a:cubicBezTo>
                  <a:cubicBezTo>
                    <a:pt x="151" y="179"/>
                    <a:pt x="176" y="116"/>
                    <a:pt x="201" y="53"/>
                  </a:cubicBezTo>
                  <a:cubicBezTo>
                    <a:pt x="219" y="27"/>
                    <a:pt x="192" y="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31"/>
            <p:cNvSpPr/>
            <p:nvPr/>
          </p:nvSpPr>
          <p:spPr>
            <a:xfrm>
              <a:off x="3511800" y="2638775"/>
              <a:ext cx="4400" cy="10550"/>
            </a:xfrm>
            <a:custGeom>
              <a:avLst/>
              <a:gdLst/>
              <a:ahLst/>
              <a:cxnLst/>
              <a:rect l="l" t="t" r="r" b="b"/>
              <a:pathLst>
                <a:path w="176" h="422" extrusionOk="0">
                  <a:moveTo>
                    <a:pt x="46" y="0"/>
                  </a:moveTo>
                  <a:cubicBezTo>
                    <a:pt x="24" y="0"/>
                    <a:pt x="0" y="22"/>
                    <a:pt x="0" y="53"/>
                  </a:cubicBezTo>
                  <a:cubicBezTo>
                    <a:pt x="25" y="153"/>
                    <a:pt x="25" y="304"/>
                    <a:pt x="88" y="404"/>
                  </a:cubicBezTo>
                  <a:cubicBezTo>
                    <a:pt x="94" y="415"/>
                    <a:pt x="107" y="422"/>
                    <a:pt x="120" y="422"/>
                  </a:cubicBezTo>
                  <a:cubicBezTo>
                    <a:pt x="136" y="422"/>
                    <a:pt x="151" y="412"/>
                    <a:pt x="151" y="391"/>
                  </a:cubicBezTo>
                  <a:cubicBezTo>
                    <a:pt x="176" y="279"/>
                    <a:pt x="113" y="141"/>
                    <a:pt x="76" y="28"/>
                  </a:cubicBezTo>
                  <a:cubicBezTo>
                    <a:pt x="71" y="8"/>
                    <a:pt x="5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31"/>
            <p:cNvSpPr/>
            <p:nvPr/>
          </p:nvSpPr>
          <p:spPr>
            <a:xfrm>
              <a:off x="3509250" y="2647325"/>
              <a:ext cx="10100" cy="10350"/>
            </a:xfrm>
            <a:custGeom>
              <a:avLst/>
              <a:gdLst/>
              <a:ahLst/>
              <a:cxnLst/>
              <a:rect l="l" t="t" r="r" b="b"/>
              <a:pathLst>
                <a:path w="404" h="414" extrusionOk="0">
                  <a:moveTo>
                    <a:pt x="69" y="0"/>
                  </a:moveTo>
                  <a:cubicBezTo>
                    <a:pt x="30" y="0"/>
                    <a:pt x="0" y="45"/>
                    <a:pt x="40" y="75"/>
                  </a:cubicBezTo>
                  <a:cubicBezTo>
                    <a:pt x="102" y="137"/>
                    <a:pt x="153" y="200"/>
                    <a:pt x="203" y="275"/>
                  </a:cubicBezTo>
                  <a:cubicBezTo>
                    <a:pt x="253" y="326"/>
                    <a:pt x="278" y="388"/>
                    <a:pt x="353" y="413"/>
                  </a:cubicBezTo>
                  <a:cubicBezTo>
                    <a:pt x="366" y="413"/>
                    <a:pt x="391" y="401"/>
                    <a:pt x="391" y="376"/>
                  </a:cubicBezTo>
                  <a:cubicBezTo>
                    <a:pt x="403" y="238"/>
                    <a:pt x="190" y="87"/>
                    <a:pt x="102" y="12"/>
                  </a:cubicBezTo>
                  <a:cubicBezTo>
                    <a:pt x="91" y="4"/>
                    <a:pt x="80" y="0"/>
                    <a:pt x="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31"/>
            <p:cNvSpPr/>
            <p:nvPr/>
          </p:nvSpPr>
          <p:spPr>
            <a:xfrm>
              <a:off x="3500375" y="2649625"/>
              <a:ext cx="6650" cy="4650"/>
            </a:xfrm>
            <a:custGeom>
              <a:avLst/>
              <a:gdLst/>
              <a:ahLst/>
              <a:cxnLst/>
              <a:rect l="l" t="t" r="r" b="b"/>
              <a:pathLst>
                <a:path w="266" h="186" extrusionOk="0">
                  <a:moveTo>
                    <a:pt x="59" y="1"/>
                  </a:moveTo>
                  <a:cubicBezTo>
                    <a:pt x="28" y="1"/>
                    <a:pt x="0" y="40"/>
                    <a:pt x="31" y="70"/>
                  </a:cubicBezTo>
                  <a:cubicBezTo>
                    <a:pt x="81" y="121"/>
                    <a:pt x="131" y="171"/>
                    <a:pt x="194" y="183"/>
                  </a:cubicBezTo>
                  <a:cubicBezTo>
                    <a:pt x="199" y="185"/>
                    <a:pt x="204" y="186"/>
                    <a:pt x="209" y="186"/>
                  </a:cubicBezTo>
                  <a:cubicBezTo>
                    <a:pt x="241" y="186"/>
                    <a:pt x="266" y="155"/>
                    <a:pt x="244" y="133"/>
                  </a:cubicBezTo>
                  <a:cubicBezTo>
                    <a:pt x="206" y="70"/>
                    <a:pt x="144" y="33"/>
                    <a:pt x="81" y="8"/>
                  </a:cubicBezTo>
                  <a:cubicBezTo>
                    <a:pt x="74" y="3"/>
                    <a:pt x="66" y="1"/>
                    <a:pt x="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31"/>
            <p:cNvSpPr/>
            <p:nvPr/>
          </p:nvSpPr>
          <p:spPr>
            <a:xfrm>
              <a:off x="3506850" y="2655225"/>
              <a:ext cx="11875" cy="7100"/>
            </a:xfrm>
            <a:custGeom>
              <a:avLst/>
              <a:gdLst/>
              <a:ahLst/>
              <a:cxnLst/>
              <a:rect l="l" t="t" r="r" b="b"/>
              <a:pathLst>
                <a:path w="475" h="284" extrusionOk="0">
                  <a:moveTo>
                    <a:pt x="132" y="1"/>
                  </a:moveTo>
                  <a:cubicBezTo>
                    <a:pt x="97" y="1"/>
                    <a:pt x="64" y="7"/>
                    <a:pt x="35" y="22"/>
                  </a:cubicBezTo>
                  <a:cubicBezTo>
                    <a:pt x="0" y="34"/>
                    <a:pt x="19" y="99"/>
                    <a:pt x="62" y="99"/>
                  </a:cubicBezTo>
                  <a:cubicBezTo>
                    <a:pt x="65" y="99"/>
                    <a:pt x="69" y="98"/>
                    <a:pt x="73" y="97"/>
                  </a:cubicBezTo>
                  <a:cubicBezTo>
                    <a:pt x="87" y="94"/>
                    <a:pt x="100" y="92"/>
                    <a:pt x="114" y="92"/>
                  </a:cubicBezTo>
                  <a:cubicBezTo>
                    <a:pt x="229" y="92"/>
                    <a:pt x="310" y="228"/>
                    <a:pt x="412" y="273"/>
                  </a:cubicBezTo>
                  <a:cubicBezTo>
                    <a:pt x="419" y="280"/>
                    <a:pt x="427" y="283"/>
                    <a:pt x="435" y="283"/>
                  </a:cubicBezTo>
                  <a:cubicBezTo>
                    <a:pt x="455" y="283"/>
                    <a:pt x="474" y="263"/>
                    <a:pt x="474" y="235"/>
                  </a:cubicBezTo>
                  <a:cubicBezTo>
                    <a:pt x="444" y="114"/>
                    <a:pt x="275"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31"/>
            <p:cNvSpPr/>
            <p:nvPr/>
          </p:nvSpPr>
          <p:spPr>
            <a:xfrm>
              <a:off x="3516500" y="2652475"/>
              <a:ext cx="7000" cy="10500"/>
            </a:xfrm>
            <a:custGeom>
              <a:avLst/>
              <a:gdLst/>
              <a:ahLst/>
              <a:cxnLst/>
              <a:rect l="l" t="t" r="r" b="b"/>
              <a:pathLst>
                <a:path w="280" h="420" extrusionOk="0">
                  <a:moveTo>
                    <a:pt x="221" y="1"/>
                  </a:moveTo>
                  <a:cubicBezTo>
                    <a:pt x="210" y="1"/>
                    <a:pt x="199" y="6"/>
                    <a:pt x="189" y="19"/>
                  </a:cubicBezTo>
                  <a:cubicBezTo>
                    <a:pt x="113" y="107"/>
                    <a:pt x="1" y="270"/>
                    <a:pt x="51" y="396"/>
                  </a:cubicBezTo>
                  <a:cubicBezTo>
                    <a:pt x="58" y="409"/>
                    <a:pt x="72" y="419"/>
                    <a:pt x="86" y="419"/>
                  </a:cubicBezTo>
                  <a:cubicBezTo>
                    <a:pt x="97" y="419"/>
                    <a:pt x="108" y="413"/>
                    <a:pt x="113" y="396"/>
                  </a:cubicBezTo>
                  <a:cubicBezTo>
                    <a:pt x="139" y="358"/>
                    <a:pt x="139" y="308"/>
                    <a:pt x="151" y="258"/>
                  </a:cubicBezTo>
                  <a:cubicBezTo>
                    <a:pt x="176" y="195"/>
                    <a:pt x="201" y="132"/>
                    <a:pt x="252" y="82"/>
                  </a:cubicBezTo>
                  <a:cubicBezTo>
                    <a:pt x="279" y="45"/>
                    <a:pt x="252" y="1"/>
                    <a:pt x="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31"/>
            <p:cNvSpPr/>
            <p:nvPr/>
          </p:nvSpPr>
          <p:spPr>
            <a:xfrm>
              <a:off x="3519000" y="2653850"/>
              <a:ext cx="10925" cy="9100"/>
            </a:xfrm>
            <a:custGeom>
              <a:avLst/>
              <a:gdLst/>
              <a:ahLst/>
              <a:cxnLst/>
              <a:rect l="l" t="t" r="r" b="b"/>
              <a:pathLst>
                <a:path w="437" h="364" extrusionOk="0">
                  <a:moveTo>
                    <a:pt x="400" y="0"/>
                  </a:moveTo>
                  <a:cubicBezTo>
                    <a:pt x="397" y="0"/>
                    <a:pt x="393" y="1"/>
                    <a:pt x="390" y="2"/>
                  </a:cubicBezTo>
                  <a:cubicBezTo>
                    <a:pt x="239" y="27"/>
                    <a:pt x="26" y="140"/>
                    <a:pt x="1" y="303"/>
                  </a:cubicBezTo>
                  <a:cubicBezTo>
                    <a:pt x="1" y="340"/>
                    <a:pt x="21" y="363"/>
                    <a:pt x="47" y="363"/>
                  </a:cubicBezTo>
                  <a:cubicBezTo>
                    <a:pt x="56" y="363"/>
                    <a:pt x="66" y="360"/>
                    <a:pt x="76" y="353"/>
                  </a:cubicBezTo>
                  <a:cubicBezTo>
                    <a:pt x="126" y="303"/>
                    <a:pt x="152" y="240"/>
                    <a:pt x="202" y="190"/>
                  </a:cubicBezTo>
                  <a:cubicBezTo>
                    <a:pt x="252" y="127"/>
                    <a:pt x="327" y="90"/>
                    <a:pt x="403" y="65"/>
                  </a:cubicBezTo>
                  <a:cubicBezTo>
                    <a:pt x="437" y="53"/>
                    <a:pt x="429" y="0"/>
                    <a:pt x="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31"/>
            <p:cNvSpPr/>
            <p:nvPr/>
          </p:nvSpPr>
          <p:spPr>
            <a:xfrm>
              <a:off x="3424275" y="2699700"/>
              <a:ext cx="73750" cy="67850"/>
            </a:xfrm>
            <a:custGeom>
              <a:avLst/>
              <a:gdLst/>
              <a:ahLst/>
              <a:cxnLst/>
              <a:rect l="l" t="t" r="r" b="b"/>
              <a:pathLst>
                <a:path w="2950" h="2714" extrusionOk="0">
                  <a:moveTo>
                    <a:pt x="1678" y="0"/>
                  </a:moveTo>
                  <a:cubicBezTo>
                    <a:pt x="1595" y="0"/>
                    <a:pt x="1513" y="20"/>
                    <a:pt x="1443" y="63"/>
                  </a:cubicBezTo>
                  <a:cubicBezTo>
                    <a:pt x="1205" y="201"/>
                    <a:pt x="1117" y="452"/>
                    <a:pt x="1180" y="878"/>
                  </a:cubicBezTo>
                  <a:cubicBezTo>
                    <a:pt x="1067" y="602"/>
                    <a:pt x="879" y="414"/>
                    <a:pt x="590" y="326"/>
                  </a:cubicBezTo>
                  <a:cubicBezTo>
                    <a:pt x="560" y="317"/>
                    <a:pt x="530" y="312"/>
                    <a:pt x="501" y="312"/>
                  </a:cubicBezTo>
                  <a:cubicBezTo>
                    <a:pt x="265" y="312"/>
                    <a:pt x="81" y="609"/>
                    <a:pt x="126" y="866"/>
                  </a:cubicBezTo>
                  <a:cubicBezTo>
                    <a:pt x="176" y="1142"/>
                    <a:pt x="854" y="1380"/>
                    <a:pt x="854" y="1380"/>
                  </a:cubicBezTo>
                  <a:cubicBezTo>
                    <a:pt x="854" y="1380"/>
                    <a:pt x="477" y="1380"/>
                    <a:pt x="239" y="1556"/>
                  </a:cubicBezTo>
                  <a:cubicBezTo>
                    <a:pt x="88" y="1681"/>
                    <a:pt x="0" y="1832"/>
                    <a:pt x="88" y="2058"/>
                  </a:cubicBezTo>
                  <a:cubicBezTo>
                    <a:pt x="162" y="2234"/>
                    <a:pt x="338" y="2314"/>
                    <a:pt x="501" y="2314"/>
                  </a:cubicBezTo>
                  <a:cubicBezTo>
                    <a:pt x="559" y="2314"/>
                    <a:pt x="616" y="2304"/>
                    <a:pt x="665" y="2284"/>
                  </a:cubicBezTo>
                  <a:cubicBezTo>
                    <a:pt x="954" y="2171"/>
                    <a:pt x="1155" y="1895"/>
                    <a:pt x="1155" y="1895"/>
                  </a:cubicBezTo>
                  <a:lnTo>
                    <a:pt x="1155" y="1895"/>
                  </a:lnTo>
                  <a:cubicBezTo>
                    <a:pt x="1155" y="1895"/>
                    <a:pt x="1014" y="2714"/>
                    <a:pt x="1592" y="2714"/>
                  </a:cubicBezTo>
                  <a:cubicBezTo>
                    <a:pt x="1613" y="2714"/>
                    <a:pt x="1634" y="2713"/>
                    <a:pt x="1657" y="2710"/>
                  </a:cubicBezTo>
                  <a:cubicBezTo>
                    <a:pt x="2021" y="2673"/>
                    <a:pt x="2108" y="2096"/>
                    <a:pt x="1820" y="1707"/>
                  </a:cubicBezTo>
                  <a:lnTo>
                    <a:pt x="1820" y="1707"/>
                  </a:lnTo>
                  <a:cubicBezTo>
                    <a:pt x="1969" y="1770"/>
                    <a:pt x="2253" y="1825"/>
                    <a:pt x="2458" y="1825"/>
                  </a:cubicBezTo>
                  <a:cubicBezTo>
                    <a:pt x="2495" y="1825"/>
                    <a:pt x="2529" y="1823"/>
                    <a:pt x="2560" y="1820"/>
                  </a:cubicBezTo>
                  <a:cubicBezTo>
                    <a:pt x="2761" y="1794"/>
                    <a:pt x="2949" y="1619"/>
                    <a:pt x="2924" y="1418"/>
                  </a:cubicBezTo>
                  <a:cubicBezTo>
                    <a:pt x="2912" y="1280"/>
                    <a:pt x="2799" y="1180"/>
                    <a:pt x="2686" y="1104"/>
                  </a:cubicBezTo>
                  <a:cubicBezTo>
                    <a:pt x="2568" y="1028"/>
                    <a:pt x="2433" y="1004"/>
                    <a:pt x="2292" y="1004"/>
                  </a:cubicBezTo>
                  <a:cubicBezTo>
                    <a:pt x="2134" y="1004"/>
                    <a:pt x="1967" y="1034"/>
                    <a:pt x="1807" y="1054"/>
                  </a:cubicBezTo>
                  <a:cubicBezTo>
                    <a:pt x="2021" y="853"/>
                    <a:pt x="2234" y="514"/>
                    <a:pt x="2133" y="263"/>
                  </a:cubicBezTo>
                  <a:cubicBezTo>
                    <a:pt x="2056" y="99"/>
                    <a:pt x="1864" y="0"/>
                    <a:pt x="1678"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31"/>
            <p:cNvSpPr/>
            <p:nvPr/>
          </p:nvSpPr>
          <p:spPr>
            <a:xfrm>
              <a:off x="3463475" y="2733550"/>
              <a:ext cx="9450" cy="3625"/>
            </a:xfrm>
            <a:custGeom>
              <a:avLst/>
              <a:gdLst/>
              <a:ahLst/>
              <a:cxnLst/>
              <a:rect l="l" t="t" r="r" b="b"/>
              <a:pathLst>
                <a:path w="378" h="145" extrusionOk="0">
                  <a:moveTo>
                    <a:pt x="261" y="1"/>
                  </a:moveTo>
                  <a:cubicBezTo>
                    <a:pt x="166" y="1"/>
                    <a:pt x="54" y="9"/>
                    <a:pt x="13" y="89"/>
                  </a:cubicBezTo>
                  <a:cubicBezTo>
                    <a:pt x="1" y="102"/>
                    <a:pt x="13" y="127"/>
                    <a:pt x="38" y="139"/>
                  </a:cubicBezTo>
                  <a:cubicBezTo>
                    <a:pt x="49" y="143"/>
                    <a:pt x="58" y="144"/>
                    <a:pt x="67" y="144"/>
                  </a:cubicBezTo>
                  <a:cubicBezTo>
                    <a:pt x="87" y="144"/>
                    <a:pt x="103" y="136"/>
                    <a:pt x="139" y="127"/>
                  </a:cubicBezTo>
                  <a:cubicBezTo>
                    <a:pt x="202" y="102"/>
                    <a:pt x="264" y="89"/>
                    <a:pt x="327" y="89"/>
                  </a:cubicBezTo>
                  <a:cubicBezTo>
                    <a:pt x="377" y="89"/>
                    <a:pt x="377" y="1"/>
                    <a:pt x="327" y="1"/>
                  </a:cubicBezTo>
                  <a:cubicBezTo>
                    <a:pt x="307" y="1"/>
                    <a:pt x="284" y="1"/>
                    <a:pt x="2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31"/>
            <p:cNvSpPr/>
            <p:nvPr/>
          </p:nvSpPr>
          <p:spPr>
            <a:xfrm>
              <a:off x="3460025" y="2728400"/>
              <a:ext cx="8025" cy="8375"/>
            </a:xfrm>
            <a:custGeom>
              <a:avLst/>
              <a:gdLst/>
              <a:ahLst/>
              <a:cxnLst/>
              <a:rect l="l" t="t" r="r" b="b"/>
              <a:pathLst>
                <a:path w="321" h="335" extrusionOk="0">
                  <a:moveTo>
                    <a:pt x="274" y="1"/>
                  </a:moveTo>
                  <a:cubicBezTo>
                    <a:pt x="267" y="1"/>
                    <a:pt x="260" y="2"/>
                    <a:pt x="252" y="6"/>
                  </a:cubicBezTo>
                  <a:cubicBezTo>
                    <a:pt x="151" y="57"/>
                    <a:pt x="1" y="195"/>
                    <a:pt x="76" y="320"/>
                  </a:cubicBezTo>
                  <a:cubicBezTo>
                    <a:pt x="76" y="327"/>
                    <a:pt x="84" y="335"/>
                    <a:pt x="94" y="335"/>
                  </a:cubicBezTo>
                  <a:cubicBezTo>
                    <a:pt x="101" y="335"/>
                    <a:pt x="108" y="331"/>
                    <a:pt x="114" y="320"/>
                  </a:cubicBezTo>
                  <a:cubicBezTo>
                    <a:pt x="151" y="295"/>
                    <a:pt x="151" y="270"/>
                    <a:pt x="164" y="232"/>
                  </a:cubicBezTo>
                  <a:cubicBezTo>
                    <a:pt x="189" y="157"/>
                    <a:pt x="239" y="107"/>
                    <a:pt x="289" y="69"/>
                  </a:cubicBezTo>
                  <a:cubicBezTo>
                    <a:pt x="321" y="48"/>
                    <a:pt x="308" y="1"/>
                    <a:pt x="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31"/>
            <p:cNvSpPr/>
            <p:nvPr/>
          </p:nvSpPr>
          <p:spPr>
            <a:xfrm>
              <a:off x="3460350" y="2717825"/>
              <a:ext cx="4400" cy="10450"/>
            </a:xfrm>
            <a:custGeom>
              <a:avLst/>
              <a:gdLst/>
              <a:ahLst/>
              <a:cxnLst/>
              <a:rect l="l" t="t" r="r" b="b"/>
              <a:pathLst>
                <a:path w="176" h="418" extrusionOk="0">
                  <a:moveTo>
                    <a:pt x="131" y="1"/>
                  </a:moveTo>
                  <a:cubicBezTo>
                    <a:pt x="118" y="1"/>
                    <a:pt x="105" y="9"/>
                    <a:pt x="101" y="28"/>
                  </a:cubicBezTo>
                  <a:cubicBezTo>
                    <a:pt x="63" y="141"/>
                    <a:pt x="0" y="279"/>
                    <a:pt x="13" y="379"/>
                  </a:cubicBezTo>
                  <a:cubicBezTo>
                    <a:pt x="13" y="404"/>
                    <a:pt x="29" y="417"/>
                    <a:pt x="43" y="417"/>
                  </a:cubicBezTo>
                  <a:cubicBezTo>
                    <a:pt x="51" y="417"/>
                    <a:pt x="59" y="413"/>
                    <a:pt x="63" y="404"/>
                  </a:cubicBezTo>
                  <a:cubicBezTo>
                    <a:pt x="138" y="316"/>
                    <a:pt x="151" y="166"/>
                    <a:pt x="176" y="53"/>
                  </a:cubicBezTo>
                  <a:cubicBezTo>
                    <a:pt x="176" y="22"/>
                    <a:pt x="152" y="1"/>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31"/>
            <p:cNvSpPr/>
            <p:nvPr/>
          </p:nvSpPr>
          <p:spPr>
            <a:xfrm>
              <a:off x="3456675" y="2724500"/>
              <a:ext cx="5900" cy="12775"/>
            </a:xfrm>
            <a:custGeom>
              <a:avLst/>
              <a:gdLst/>
              <a:ahLst/>
              <a:cxnLst/>
              <a:rect l="l" t="t" r="r" b="b"/>
              <a:pathLst>
                <a:path w="236" h="511" extrusionOk="0">
                  <a:moveTo>
                    <a:pt x="60" y="1"/>
                  </a:moveTo>
                  <a:cubicBezTo>
                    <a:pt x="32" y="1"/>
                    <a:pt x="1" y="29"/>
                    <a:pt x="9" y="62"/>
                  </a:cubicBezTo>
                  <a:cubicBezTo>
                    <a:pt x="34" y="137"/>
                    <a:pt x="59" y="225"/>
                    <a:pt x="72" y="313"/>
                  </a:cubicBezTo>
                  <a:cubicBezTo>
                    <a:pt x="85" y="376"/>
                    <a:pt x="85" y="451"/>
                    <a:pt x="135" y="501"/>
                  </a:cubicBezTo>
                  <a:cubicBezTo>
                    <a:pt x="141" y="508"/>
                    <a:pt x="150" y="511"/>
                    <a:pt x="160" y="511"/>
                  </a:cubicBezTo>
                  <a:cubicBezTo>
                    <a:pt x="169" y="511"/>
                    <a:pt x="179" y="508"/>
                    <a:pt x="185" y="501"/>
                  </a:cubicBezTo>
                  <a:cubicBezTo>
                    <a:pt x="235" y="426"/>
                    <a:pt x="198" y="351"/>
                    <a:pt x="185" y="275"/>
                  </a:cubicBezTo>
                  <a:cubicBezTo>
                    <a:pt x="160" y="188"/>
                    <a:pt x="135" y="112"/>
                    <a:pt x="97" y="24"/>
                  </a:cubicBezTo>
                  <a:cubicBezTo>
                    <a:pt x="89" y="8"/>
                    <a:pt x="75" y="1"/>
                    <a:pt x="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31"/>
            <p:cNvSpPr/>
            <p:nvPr/>
          </p:nvSpPr>
          <p:spPr>
            <a:xfrm>
              <a:off x="3447575" y="2722450"/>
              <a:ext cx="4550" cy="6200"/>
            </a:xfrm>
            <a:custGeom>
              <a:avLst/>
              <a:gdLst/>
              <a:ahLst/>
              <a:cxnLst/>
              <a:rect l="l" t="t" r="r" b="b"/>
              <a:pathLst>
                <a:path w="182" h="248" extrusionOk="0">
                  <a:moveTo>
                    <a:pt x="55" y="0"/>
                  </a:moveTo>
                  <a:cubicBezTo>
                    <a:pt x="26" y="0"/>
                    <a:pt x="1" y="23"/>
                    <a:pt x="9" y="56"/>
                  </a:cubicBezTo>
                  <a:cubicBezTo>
                    <a:pt x="34" y="119"/>
                    <a:pt x="60" y="182"/>
                    <a:pt x="110" y="232"/>
                  </a:cubicBezTo>
                  <a:cubicBezTo>
                    <a:pt x="117" y="243"/>
                    <a:pt x="127" y="247"/>
                    <a:pt x="136" y="247"/>
                  </a:cubicBezTo>
                  <a:cubicBezTo>
                    <a:pt x="159" y="247"/>
                    <a:pt x="181" y="221"/>
                    <a:pt x="172" y="194"/>
                  </a:cubicBezTo>
                  <a:cubicBezTo>
                    <a:pt x="160" y="131"/>
                    <a:pt x="135" y="69"/>
                    <a:pt x="97" y="19"/>
                  </a:cubicBezTo>
                  <a:cubicBezTo>
                    <a:pt x="85" y="6"/>
                    <a:pt x="69"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31"/>
            <p:cNvSpPr/>
            <p:nvPr/>
          </p:nvSpPr>
          <p:spPr>
            <a:xfrm>
              <a:off x="3450625" y="2730750"/>
              <a:ext cx="9125" cy="10500"/>
            </a:xfrm>
            <a:custGeom>
              <a:avLst/>
              <a:gdLst/>
              <a:ahLst/>
              <a:cxnLst/>
              <a:rect l="l" t="t" r="r" b="b"/>
              <a:pathLst>
                <a:path w="365" h="420" extrusionOk="0">
                  <a:moveTo>
                    <a:pt x="50" y="0"/>
                  </a:moveTo>
                  <a:cubicBezTo>
                    <a:pt x="13" y="0"/>
                    <a:pt x="0" y="76"/>
                    <a:pt x="50" y="76"/>
                  </a:cubicBezTo>
                  <a:cubicBezTo>
                    <a:pt x="189" y="113"/>
                    <a:pt x="189" y="301"/>
                    <a:pt x="251" y="402"/>
                  </a:cubicBezTo>
                  <a:cubicBezTo>
                    <a:pt x="263" y="413"/>
                    <a:pt x="279" y="419"/>
                    <a:pt x="295" y="419"/>
                  </a:cubicBezTo>
                  <a:cubicBezTo>
                    <a:pt x="314" y="419"/>
                    <a:pt x="332" y="410"/>
                    <a:pt x="339" y="389"/>
                  </a:cubicBezTo>
                  <a:cubicBezTo>
                    <a:pt x="364" y="239"/>
                    <a:pt x="214"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31"/>
            <p:cNvSpPr/>
            <p:nvPr/>
          </p:nvSpPr>
          <p:spPr>
            <a:xfrm>
              <a:off x="3457525" y="2734150"/>
              <a:ext cx="9350" cy="8025"/>
            </a:xfrm>
            <a:custGeom>
              <a:avLst/>
              <a:gdLst/>
              <a:ahLst/>
              <a:cxnLst/>
              <a:rect l="l" t="t" r="r" b="b"/>
              <a:pathLst>
                <a:path w="374" h="321" extrusionOk="0">
                  <a:moveTo>
                    <a:pt x="313" y="1"/>
                  </a:moveTo>
                  <a:cubicBezTo>
                    <a:pt x="309" y="1"/>
                    <a:pt x="305" y="1"/>
                    <a:pt x="302" y="2"/>
                  </a:cubicBezTo>
                  <a:cubicBezTo>
                    <a:pt x="189" y="53"/>
                    <a:pt x="13" y="140"/>
                    <a:pt x="0" y="278"/>
                  </a:cubicBezTo>
                  <a:cubicBezTo>
                    <a:pt x="0" y="307"/>
                    <a:pt x="22" y="321"/>
                    <a:pt x="43" y="321"/>
                  </a:cubicBezTo>
                  <a:cubicBezTo>
                    <a:pt x="50" y="321"/>
                    <a:pt x="57" y="319"/>
                    <a:pt x="63" y="316"/>
                  </a:cubicBezTo>
                  <a:cubicBezTo>
                    <a:pt x="113" y="291"/>
                    <a:pt x="138" y="241"/>
                    <a:pt x="176" y="203"/>
                  </a:cubicBezTo>
                  <a:cubicBezTo>
                    <a:pt x="214" y="153"/>
                    <a:pt x="276" y="115"/>
                    <a:pt x="339" y="90"/>
                  </a:cubicBezTo>
                  <a:cubicBezTo>
                    <a:pt x="374" y="67"/>
                    <a:pt x="355" y="1"/>
                    <a:pt x="3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31"/>
            <p:cNvSpPr/>
            <p:nvPr/>
          </p:nvSpPr>
          <p:spPr>
            <a:xfrm>
              <a:off x="3458475" y="2738125"/>
              <a:ext cx="13500" cy="4875"/>
            </a:xfrm>
            <a:custGeom>
              <a:avLst/>
              <a:gdLst/>
              <a:ahLst/>
              <a:cxnLst/>
              <a:rect l="l" t="t" r="r" b="b"/>
              <a:pathLst>
                <a:path w="540" h="195" extrusionOk="0">
                  <a:moveTo>
                    <a:pt x="353" y="1"/>
                  </a:moveTo>
                  <a:cubicBezTo>
                    <a:pt x="225" y="1"/>
                    <a:pt x="95" y="36"/>
                    <a:pt x="25" y="132"/>
                  </a:cubicBezTo>
                  <a:cubicBezTo>
                    <a:pt x="0" y="157"/>
                    <a:pt x="38" y="195"/>
                    <a:pt x="75" y="195"/>
                  </a:cubicBezTo>
                  <a:cubicBezTo>
                    <a:pt x="138" y="170"/>
                    <a:pt x="201" y="119"/>
                    <a:pt x="264" y="107"/>
                  </a:cubicBezTo>
                  <a:cubicBezTo>
                    <a:pt x="351" y="82"/>
                    <a:pt x="427" y="82"/>
                    <a:pt x="502" y="82"/>
                  </a:cubicBezTo>
                  <a:cubicBezTo>
                    <a:pt x="505" y="83"/>
                    <a:pt x="508" y="83"/>
                    <a:pt x="511" y="83"/>
                  </a:cubicBezTo>
                  <a:cubicBezTo>
                    <a:pt x="539" y="83"/>
                    <a:pt x="537" y="30"/>
                    <a:pt x="515" y="19"/>
                  </a:cubicBezTo>
                  <a:cubicBezTo>
                    <a:pt x="465" y="8"/>
                    <a:pt x="409" y="1"/>
                    <a:pt x="3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31"/>
            <p:cNvSpPr/>
            <p:nvPr/>
          </p:nvSpPr>
          <p:spPr>
            <a:xfrm>
              <a:off x="3407950" y="2621175"/>
              <a:ext cx="54625" cy="51675"/>
            </a:xfrm>
            <a:custGeom>
              <a:avLst/>
              <a:gdLst/>
              <a:ahLst/>
              <a:cxnLst/>
              <a:rect l="l" t="t" r="r" b="b"/>
              <a:pathLst>
                <a:path w="2185" h="2067" extrusionOk="0">
                  <a:moveTo>
                    <a:pt x="860" y="0"/>
                  </a:moveTo>
                  <a:cubicBezTo>
                    <a:pt x="692" y="0"/>
                    <a:pt x="531" y="114"/>
                    <a:pt x="490" y="280"/>
                  </a:cubicBezTo>
                  <a:cubicBezTo>
                    <a:pt x="440" y="481"/>
                    <a:pt x="540" y="656"/>
                    <a:pt x="791" y="845"/>
                  </a:cubicBezTo>
                  <a:cubicBezTo>
                    <a:pt x="697" y="803"/>
                    <a:pt x="603" y="781"/>
                    <a:pt x="509" y="781"/>
                  </a:cubicBezTo>
                  <a:cubicBezTo>
                    <a:pt x="402" y="781"/>
                    <a:pt x="296" y="810"/>
                    <a:pt x="189" y="870"/>
                  </a:cubicBezTo>
                  <a:cubicBezTo>
                    <a:pt x="1" y="970"/>
                    <a:pt x="51" y="1284"/>
                    <a:pt x="227" y="1397"/>
                  </a:cubicBezTo>
                  <a:cubicBezTo>
                    <a:pt x="262" y="1419"/>
                    <a:pt x="309" y="1428"/>
                    <a:pt x="363" y="1428"/>
                  </a:cubicBezTo>
                  <a:cubicBezTo>
                    <a:pt x="578" y="1428"/>
                    <a:pt x="892" y="1284"/>
                    <a:pt x="892" y="1284"/>
                  </a:cubicBezTo>
                  <a:lnTo>
                    <a:pt x="892" y="1284"/>
                  </a:lnTo>
                  <a:cubicBezTo>
                    <a:pt x="892" y="1284"/>
                    <a:pt x="691" y="1485"/>
                    <a:pt x="666" y="1710"/>
                  </a:cubicBezTo>
                  <a:cubicBezTo>
                    <a:pt x="641" y="1848"/>
                    <a:pt x="678" y="1974"/>
                    <a:pt x="854" y="2049"/>
                  </a:cubicBezTo>
                  <a:cubicBezTo>
                    <a:pt x="888" y="2061"/>
                    <a:pt x="922" y="2067"/>
                    <a:pt x="955" y="2067"/>
                  </a:cubicBezTo>
                  <a:cubicBezTo>
                    <a:pt x="1093" y="2067"/>
                    <a:pt x="1217" y="1970"/>
                    <a:pt x="1268" y="1848"/>
                  </a:cubicBezTo>
                  <a:cubicBezTo>
                    <a:pt x="1356" y="1648"/>
                    <a:pt x="1318" y="1397"/>
                    <a:pt x="1318" y="1397"/>
                  </a:cubicBezTo>
                  <a:lnTo>
                    <a:pt x="1318" y="1397"/>
                  </a:lnTo>
                  <a:cubicBezTo>
                    <a:pt x="1318" y="1397"/>
                    <a:pt x="1528" y="1688"/>
                    <a:pt x="1764" y="1688"/>
                  </a:cubicBezTo>
                  <a:cubicBezTo>
                    <a:pt x="1849" y="1688"/>
                    <a:pt x="1938" y="1650"/>
                    <a:pt x="2021" y="1547"/>
                  </a:cubicBezTo>
                  <a:cubicBezTo>
                    <a:pt x="2184" y="1334"/>
                    <a:pt x="1933" y="995"/>
                    <a:pt x="1569" y="945"/>
                  </a:cubicBezTo>
                  <a:cubicBezTo>
                    <a:pt x="1707" y="882"/>
                    <a:pt x="1921" y="719"/>
                    <a:pt x="2021" y="606"/>
                  </a:cubicBezTo>
                  <a:cubicBezTo>
                    <a:pt x="2109" y="481"/>
                    <a:pt x="2121" y="280"/>
                    <a:pt x="1996" y="192"/>
                  </a:cubicBezTo>
                  <a:cubicBezTo>
                    <a:pt x="1949" y="158"/>
                    <a:pt x="1894" y="146"/>
                    <a:pt x="1841" y="146"/>
                  </a:cubicBezTo>
                  <a:cubicBezTo>
                    <a:pt x="1794" y="146"/>
                    <a:pt x="1748" y="155"/>
                    <a:pt x="1707" y="167"/>
                  </a:cubicBezTo>
                  <a:cubicBezTo>
                    <a:pt x="1481" y="205"/>
                    <a:pt x="1356" y="418"/>
                    <a:pt x="1218" y="594"/>
                  </a:cubicBezTo>
                  <a:cubicBezTo>
                    <a:pt x="1218" y="380"/>
                    <a:pt x="1155" y="92"/>
                    <a:pt x="967" y="16"/>
                  </a:cubicBezTo>
                  <a:cubicBezTo>
                    <a:pt x="932" y="5"/>
                    <a:pt x="895" y="0"/>
                    <a:pt x="860"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31"/>
            <p:cNvSpPr/>
            <p:nvPr/>
          </p:nvSpPr>
          <p:spPr>
            <a:xfrm>
              <a:off x="3439325" y="2638525"/>
              <a:ext cx="6100" cy="6425"/>
            </a:xfrm>
            <a:custGeom>
              <a:avLst/>
              <a:gdLst/>
              <a:ahLst/>
              <a:cxnLst/>
              <a:rect l="l" t="t" r="r" b="b"/>
              <a:pathLst>
                <a:path w="244" h="257" extrusionOk="0">
                  <a:moveTo>
                    <a:pt x="183" y="1"/>
                  </a:moveTo>
                  <a:cubicBezTo>
                    <a:pt x="173" y="1"/>
                    <a:pt x="162" y="4"/>
                    <a:pt x="151" y="12"/>
                  </a:cubicBezTo>
                  <a:cubicBezTo>
                    <a:pt x="101" y="63"/>
                    <a:pt x="1" y="151"/>
                    <a:pt x="38" y="238"/>
                  </a:cubicBezTo>
                  <a:cubicBezTo>
                    <a:pt x="47" y="247"/>
                    <a:pt x="56" y="256"/>
                    <a:pt x="65" y="256"/>
                  </a:cubicBezTo>
                  <a:cubicBezTo>
                    <a:pt x="68" y="256"/>
                    <a:pt x="72" y="255"/>
                    <a:pt x="76" y="251"/>
                  </a:cubicBezTo>
                  <a:cubicBezTo>
                    <a:pt x="151" y="238"/>
                    <a:pt x="176" y="138"/>
                    <a:pt x="214" y="75"/>
                  </a:cubicBezTo>
                  <a:cubicBezTo>
                    <a:pt x="243" y="46"/>
                    <a:pt x="219" y="1"/>
                    <a:pt x="1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31"/>
            <p:cNvSpPr/>
            <p:nvPr/>
          </p:nvSpPr>
          <p:spPr>
            <a:xfrm>
              <a:off x="3436825" y="2638425"/>
              <a:ext cx="3775" cy="7650"/>
            </a:xfrm>
            <a:custGeom>
              <a:avLst/>
              <a:gdLst/>
              <a:ahLst/>
              <a:cxnLst/>
              <a:rect l="l" t="t" r="r" b="b"/>
              <a:pathLst>
                <a:path w="151" h="306" extrusionOk="0">
                  <a:moveTo>
                    <a:pt x="75" y="1"/>
                  </a:moveTo>
                  <a:cubicBezTo>
                    <a:pt x="62" y="1"/>
                    <a:pt x="48" y="9"/>
                    <a:pt x="38" y="29"/>
                  </a:cubicBezTo>
                  <a:cubicBezTo>
                    <a:pt x="13" y="117"/>
                    <a:pt x="0" y="267"/>
                    <a:pt x="113" y="305"/>
                  </a:cubicBezTo>
                  <a:cubicBezTo>
                    <a:pt x="138" y="305"/>
                    <a:pt x="151" y="293"/>
                    <a:pt x="151" y="267"/>
                  </a:cubicBezTo>
                  <a:cubicBezTo>
                    <a:pt x="151" y="192"/>
                    <a:pt x="101" y="129"/>
                    <a:pt x="113" y="42"/>
                  </a:cubicBezTo>
                  <a:cubicBezTo>
                    <a:pt x="113" y="19"/>
                    <a:pt x="95" y="1"/>
                    <a:pt x="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31"/>
            <p:cNvSpPr/>
            <p:nvPr/>
          </p:nvSpPr>
          <p:spPr>
            <a:xfrm>
              <a:off x="3430125" y="2634600"/>
              <a:ext cx="5450" cy="7500"/>
            </a:xfrm>
            <a:custGeom>
              <a:avLst/>
              <a:gdLst/>
              <a:ahLst/>
              <a:cxnLst/>
              <a:rect l="l" t="t" r="r" b="b"/>
              <a:pathLst>
                <a:path w="218" h="300" extrusionOk="0">
                  <a:moveTo>
                    <a:pt x="51" y="1"/>
                  </a:moveTo>
                  <a:cubicBezTo>
                    <a:pt x="23" y="1"/>
                    <a:pt x="0" y="23"/>
                    <a:pt x="17" y="57"/>
                  </a:cubicBezTo>
                  <a:cubicBezTo>
                    <a:pt x="67" y="132"/>
                    <a:pt x="92" y="232"/>
                    <a:pt x="168" y="295"/>
                  </a:cubicBezTo>
                  <a:cubicBezTo>
                    <a:pt x="174" y="298"/>
                    <a:pt x="181" y="300"/>
                    <a:pt x="187" y="300"/>
                  </a:cubicBezTo>
                  <a:cubicBezTo>
                    <a:pt x="204" y="300"/>
                    <a:pt x="218" y="288"/>
                    <a:pt x="218" y="270"/>
                  </a:cubicBezTo>
                  <a:cubicBezTo>
                    <a:pt x="218" y="169"/>
                    <a:pt x="143" y="94"/>
                    <a:pt x="92" y="19"/>
                  </a:cubicBezTo>
                  <a:cubicBezTo>
                    <a:pt x="80" y="6"/>
                    <a:pt x="65"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31"/>
            <p:cNvSpPr/>
            <p:nvPr/>
          </p:nvSpPr>
          <p:spPr>
            <a:xfrm>
              <a:off x="3430650" y="2640900"/>
              <a:ext cx="9325" cy="6425"/>
            </a:xfrm>
            <a:custGeom>
              <a:avLst/>
              <a:gdLst/>
              <a:ahLst/>
              <a:cxnLst/>
              <a:rect l="l" t="t" r="r" b="b"/>
              <a:pathLst>
                <a:path w="373" h="257" extrusionOk="0">
                  <a:moveTo>
                    <a:pt x="54" y="1"/>
                  </a:moveTo>
                  <a:cubicBezTo>
                    <a:pt x="16" y="1"/>
                    <a:pt x="1" y="71"/>
                    <a:pt x="34" y="93"/>
                  </a:cubicBezTo>
                  <a:cubicBezTo>
                    <a:pt x="97" y="118"/>
                    <a:pt x="147" y="156"/>
                    <a:pt x="209" y="194"/>
                  </a:cubicBezTo>
                  <a:cubicBezTo>
                    <a:pt x="260" y="231"/>
                    <a:pt x="285" y="256"/>
                    <a:pt x="348" y="256"/>
                  </a:cubicBezTo>
                  <a:cubicBezTo>
                    <a:pt x="360" y="256"/>
                    <a:pt x="373" y="231"/>
                    <a:pt x="373" y="206"/>
                  </a:cubicBezTo>
                  <a:cubicBezTo>
                    <a:pt x="360" y="93"/>
                    <a:pt x="172" y="43"/>
                    <a:pt x="71" y="5"/>
                  </a:cubicBezTo>
                  <a:cubicBezTo>
                    <a:pt x="65" y="2"/>
                    <a:pt x="60"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31"/>
            <p:cNvSpPr/>
            <p:nvPr/>
          </p:nvSpPr>
          <p:spPr>
            <a:xfrm>
              <a:off x="3424650" y="2644750"/>
              <a:ext cx="6225" cy="3200"/>
            </a:xfrm>
            <a:custGeom>
              <a:avLst/>
              <a:gdLst/>
              <a:ahLst/>
              <a:cxnLst/>
              <a:rect l="l" t="t" r="r" b="b"/>
              <a:pathLst>
                <a:path w="249" h="128" extrusionOk="0">
                  <a:moveTo>
                    <a:pt x="52" y="1"/>
                  </a:moveTo>
                  <a:cubicBezTo>
                    <a:pt x="19" y="1"/>
                    <a:pt x="1" y="67"/>
                    <a:pt x="35" y="90"/>
                  </a:cubicBezTo>
                  <a:cubicBezTo>
                    <a:pt x="86" y="115"/>
                    <a:pt x="136" y="127"/>
                    <a:pt x="199" y="127"/>
                  </a:cubicBezTo>
                  <a:cubicBezTo>
                    <a:pt x="236" y="127"/>
                    <a:pt x="249" y="77"/>
                    <a:pt x="211" y="52"/>
                  </a:cubicBezTo>
                  <a:cubicBezTo>
                    <a:pt x="173" y="14"/>
                    <a:pt x="123" y="2"/>
                    <a:pt x="60" y="2"/>
                  </a:cubicBezTo>
                  <a:cubicBezTo>
                    <a:pt x="58" y="1"/>
                    <a:pt x="55" y="1"/>
                    <a:pt x="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31"/>
            <p:cNvSpPr/>
            <p:nvPr/>
          </p:nvSpPr>
          <p:spPr>
            <a:xfrm>
              <a:off x="3430700" y="2646400"/>
              <a:ext cx="10225" cy="4375"/>
            </a:xfrm>
            <a:custGeom>
              <a:avLst/>
              <a:gdLst/>
              <a:ahLst/>
              <a:cxnLst/>
              <a:rect l="l" t="t" r="r" b="b"/>
              <a:pathLst>
                <a:path w="409" h="175" extrusionOk="0">
                  <a:moveTo>
                    <a:pt x="171" y="0"/>
                  </a:moveTo>
                  <a:cubicBezTo>
                    <a:pt x="116" y="0"/>
                    <a:pt x="65" y="16"/>
                    <a:pt x="32" y="49"/>
                  </a:cubicBezTo>
                  <a:cubicBezTo>
                    <a:pt x="0" y="80"/>
                    <a:pt x="31" y="130"/>
                    <a:pt x="63" y="130"/>
                  </a:cubicBezTo>
                  <a:cubicBezTo>
                    <a:pt x="70" y="130"/>
                    <a:pt x="76" y="128"/>
                    <a:pt x="82" y="124"/>
                  </a:cubicBezTo>
                  <a:cubicBezTo>
                    <a:pt x="100" y="114"/>
                    <a:pt x="118" y="110"/>
                    <a:pt x="136" y="110"/>
                  </a:cubicBezTo>
                  <a:cubicBezTo>
                    <a:pt x="210" y="110"/>
                    <a:pt x="288" y="174"/>
                    <a:pt x="358" y="174"/>
                  </a:cubicBezTo>
                  <a:cubicBezTo>
                    <a:pt x="396" y="174"/>
                    <a:pt x="408" y="137"/>
                    <a:pt x="396" y="112"/>
                  </a:cubicBezTo>
                  <a:cubicBezTo>
                    <a:pt x="357" y="41"/>
                    <a:pt x="260" y="0"/>
                    <a:pt x="1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31"/>
            <p:cNvSpPr/>
            <p:nvPr/>
          </p:nvSpPr>
          <p:spPr>
            <a:xfrm>
              <a:off x="3438075" y="2642125"/>
              <a:ext cx="4300" cy="9000"/>
            </a:xfrm>
            <a:custGeom>
              <a:avLst/>
              <a:gdLst/>
              <a:ahLst/>
              <a:cxnLst/>
              <a:rect l="l" t="t" r="r" b="b"/>
              <a:pathLst>
                <a:path w="172" h="360" extrusionOk="0">
                  <a:moveTo>
                    <a:pt x="116" y="1"/>
                  </a:moveTo>
                  <a:cubicBezTo>
                    <a:pt x="104" y="1"/>
                    <a:pt x="92" y="7"/>
                    <a:pt x="88" y="19"/>
                  </a:cubicBezTo>
                  <a:cubicBezTo>
                    <a:pt x="38" y="119"/>
                    <a:pt x="0" y="257"/>
                    <a:pt x="76" y="345"/>
                  </a:cubicBezTo>
                  <a:cubicBezTo>
                    <a:pt x="85" y="355"/>
                    <a:pt x="97" y="359"/>
                    <a:pt x="107" y="359"/>
                  </a:cubicBezTo>
                  <a:cubicBezTo>
                    <a:pt x="124" y="359"/>
                    <a:pt x="138" y="348"/>
                    <a:pt x="138" y="333"/>
                  </a:cubicBezTo>
                  <a:cubicBezTo>
                    <a:pt x="163" y="232"/>
                    <a:pt x="138" y="145"/>
                    <a:pt x="163" y="57"/>
                  </a:cubicBezTo>
                  <a:cubicBezTo>
                    <a:pt x="172" y="23"/>
                    <a:pt x="141" y="1"/>
                    <a:pt x="1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31"/>
            <p:cNvSpPr/>
            <p:nvPr/>
          </p:nvSpPr>
          <p:spPr>
            <a:xfrm>
              <a:off x="3440275" y="2641575"/>
              <a:ext cx="7150" cy="9000"/>
            </a:xfrm>
            <a:custGeom>
              <a:avLst/>
              <a:gdLst/>
              <a:ahLst/>
              <a:cxnLst/>
              <a:rect l="l" t="t" r="r" b="b"/>
              <a:pathLst>
                <a:path w="286" h="360" extrusionOk="0">
                  <a:moveTo>
                    <a:pt x="237" y="1"/>
                  </a:moveTo>
                  <a:cubicBezTo>
                    <a:pt x="233" y="1"/>
                    <a:pt x="229" y="2"/>
                    <a:pt x="226" y="3"/>
                  </a:cubicBezTo>
                  <a:cubicBezTo>
                    <a:pt x="113" y="66"/>
                    <a:pt x="0" y="192"/>
                    <a:pt x="25" y="330"/>
                  </a:cubicBezTo>
                  <a:cubicBezTo>
                    <a:pt x="25" y="350"/>
                    <a:pt x="40" y="360"/>
                    <a:pt x="58" y="360"/>
                  </a:cubicBezTo>
                  <a:cubicBezTo>
                    <a:pt x="73" y="360"/>
                    <a:pt x="89" y="354"/>
                    <a:pt x="101" y="342"/>
                  </a:cubicBezTo>
                  <a:cubicBezTo>
                    <a:pt x="126" y="292"/>
                    <a:pt x="126" y="242"/>
                    <a:pt x="151" y="192"/>
                  </a:cubicBezTo>
                  <a:cubicBezTo>
                    <a:pt x="176" y="141"/>
                    <a:pt x="214" y="91"/>
                    <a:pt x="264" y="54"/>
                  </a:cubicBezTo>
                  <a:cubicBezTo>
                    <a:pt x="285" y="32"/>
                    <a:pt x="260" y="1"/>
                    <a:pt x="2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31"/>
            <p:cNvSpPr/>
            <p:nvPr/>
          </p:nvSpPr>
          <p:spPr>
            <a:xfrm>
              <a:off x="3438075" y="2570050"/>
              <a:ext cx="46850" cy="45300"/>
            </a:xfrm>
            <a:custGeom>
              <a:avLst/>
              <a:gdLst/>
              <a:ahLst/>
              <a:cxnLst/>
              <a:rect l="l" t="t" r="r" b="b"/>
              <a:pathLst>
                <a:path w="1874" h="1812" extrusionOk="0">
                  <a:moveTo>
                    <a:pt x="1375" y="0"/>
                  </a:moveTo>
                  <a:cubicBezTo>
                    <a:pt x="1318" y="0"/>
                    <a:pt x="1258" y="27"/>
                    <a:pt x="1205" y="53"/>
                  </a:cubicBezTo>
                  <a:cubicBezTo>
                    <a:pt x="1029" y="154"/>
                    <a:pt x="979" y="355"/>
                    <a:pt x="904" y="530"/>
                  </a:cubicBezTo>
                  <a:cubicBezTo>
                    <a:pt x="866" y="355"/>
                    <a:pt x="728" y="129"/>
                    <a:pt x="552" y="129"/>
                  </a:cubicBezTo>
                  <a:cubicBezTo>
                    <a:pt x="547" y="128"/>
                    <a:pt x="541" y="128"/>
                    <a:pt x="535" y="128"/>
                  </a:cubicBezTo>
                  <a:cubicBezTo>
                    <a:pt x="378" y="128"/>
                    <a:pt x="227" y="286"/>
                    <a:pt x="239" y="455"/>
                  </a:cubicBezTo>
                  <a:cubicBezTo>
                    <a:pt x="251" y="618"/>
                    <a:pt x="364" y="744"/>
                    <a:pt x="628" y="844"/>
                  </a:cubicBezTo>
                  <a:cubicBezTo>
                    <a:pt x="597" y="840"/>
                    <a:pt x="566" y="838"/>
                    <a:pt x="536" y="838"/>
                  </a:cubicBezTo>
                  <a:cubicBezTo>
                    <a:pt x="383" y="838"/>
                    <a:pt x="241" y="892"/>
                    <a:pt x="126" y="1007"/>
                  </a:cubicBezTo>
                  <a:cubicBezTo>
                    <a:pt x="0" y="1145"/>
                    <a:pt x="126" y="1384"/>
                    <a:pt x="302" y="1434"/>
                  </a:cubicBezTo>
                  <a:cubicBezTo>
                    <a:pt x="314" y="1438"/>
                    <a:pt x="328" y="1439"/>
                    <a:pt x="342" y="1439"/>
                  </a:cubicBezTo>
                  <a:cubicBezTo>
                    <a:pt x="515" y="1439"/>
                    <a:pt x="803" y="1183"/>
                    <a:pt x="803" y="1183"/>
                  </a:cubicBezTo>
                  <a:lnTo>
                    <a:pt x="803" y="1183"/>
                  </a:lnTo>
                  <a:cubicBezTo>
                    <a:pt x="803" y="1183"/>
                    <a:pt x="691" y="1396"/>
                    <a:pt x="728" y="1584"/>
                  </a:cubicBezTo>
                  <a:cubicBezTo>
                    <a:pt x="753" y="1697"/>
                    <a:pt x="803" y="1798"/>
                    <a:pt x="967" y="1810"/>
                  </a:cubicBezTo>
                  <a:cubicBezTo>
                    <a:pt x="974" y="1811"/>
                    <a:pt x="980" y="1811"/>
                    <a:pt x="987" y="1811"/>
                  </a:cubicBezTo>
                  <a:cubicBezTo>
                    <a:pt x="1140" y="1811"/>
                    <a:pt x="1256" y="1679"/>
                    <a:pt x="1268" y="1547"/>
                  </a:cubicBezTo>
                  <a:cubicBezTo>
                    <a:pt x="1280" y="1359"/>
                    <a:pt x="1193" y="1158"/>
                    <a:pt x="1192" y="1158"/>
                  </a:cubicBezTo>
                  <a:lnTo>
                    <a:pt x="1192" y="1158"/>
                  </a:lnTo>
                  <a:cubicBezTo>
                    <a:pt x="1193" y="1158"/>
                    <a:pt x="1380" y="1303"/>
                    <a:pt x="1553" y="1303"/>
                  </a:cubicBezTo>
                  <a:cubicBezTo>
                    <a:pt x="1649" y="1303"/>
                    <a:pt x="1741" y="1259"/>
                    <a:pt x="1795" y="1120"/>
                  </a:cubicBezTo>
                  <a:cubicBezTo>
                    <a:pt x="1874" y="917"/>
                    <a:pt x="1648" y="724"/>
                    <a:pt x="1373" y="724"/>
                  </a:cubicBezTo>
                  <a:cubicBezTo>
                    <a:pt x="1343" y="724"/>
                    <a:pt x="1312" y="726"/>
                    <a:pt x="1280" y="731"/>
                  </a:cubicBezTo>
                  <a:cubicBezTo>
                    <a:pt x="1381" y="643"/>
                    <a:pt x="1519" y="468"/>
                    <a:pt x="1569" y="342"/>
                  </a:cubicBezTo>
                  <a:cubicBezTo>
                    <a:pt x="1607" y="217"/>
                    <a:pt x="1569" y="53"/>
                    <a:pt x="1443" y="16"/>
                  </a:cubicBezTo>
                  <a:cubicBezTo>
                    <a:pt x="1421" y="5"/>
                    <a:pt x="1398" y="0"/>
                    <a:pt x="1375"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31"/>
            <p:cNvSpPr/>
            <p:nvPr/>
          </p:nvSpPr>
          <p:spPr>
            <a:xfrm>
              <a:off x="3463175" y="2583875"/>
              <a:ext cx="4475" cy="6275"/>
            </a:xfrm>
            <a:custGeom>
              <a:avLst/>
              <a:gdLst/>
              <a:ahLst/>
              <a:cxnLst/>
              <a:rect l="l" t="t" r="r" b="b"/>
              <a:pathLst>
                <a:path w="179" h="251" extrusionOk="0">
                  <a:moveTo>
                    <a:pt x="130" y="0"/>
                  </a:moveTo>
                  <a:cubicBezTo>
                    <a:pt x="115" y="0"/>
                    <a:pt x="98" y="8"/>
                    <a:pt x="88" y="28"/>
                  </a:cubicBezTo>
                  <a:cubicBezTo>
                    <a:pt x="50" y="90"/>
                    <a:pt x="0" y="166"/>
                    <a:pt x="50" y="241"/>
                  </a:cubicBezTo>
                  <a:cubicBezTo>
                    <a:pt x="50" y="247"/>
                    <a:pt x="60" y="250"/>
                    <a:pt x="71" y="250"/>
                  </a:cubicBezTo>
                  <a:cubicBezTo>
                    <a:pt x="82" y="250"/>
                    <a:pt x="94" y="247"/>
                    <a:pt x="101" y="241"/>
                  </a:cubicBezTo>
                  <a:cubicBezTo>
                    <a:pt x="151" y="191"/>
                    <a:pt x="138" y="128"/>
                    <a:pt x="163" y="53"/>
                  </a:cubicBezTo>
                  <a:cubicBezTo>
                    <a:pt x="179" y="22"/>
                    <a:pt x="156" y="0"/>
                    <a:pt x="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31"/>
            <p:cNvSpPr/>
            <p:nvPr/>
          </p:nvSpPr>
          <p:spPr>
            <a:xfrm>
              <a:off x="3460975" y="2584975"/>
              <a:ext cx="4100" cy="6200"/>
            </a:xfrm>
            <a:custGeom>
              <a:avLst/>
              <a:gdLst/>
              <a:ahLst/>
              <a:cxnLst/>
              <a:rect l="l" t="t" r="r" b="b"/>
              <a:pathLst>
                <a:path w="164" h="248" extrusionOk="0">
                  <a:moveTo>
                    <a:pt x="37" y="1"/>
                  </a:moveTo>
                  <a:cubicBezTo>
                    <a:pt x="18" y="1"/>
                    <a:pt x="0" y="14"/>
                    <a:pt x="0" y="34"/>
                  </a:cubicBezTo>
                  <a:cubicBezTo>
                    <a:pt x="0" y="118"/>
                    <a:pt x="23" y="248"/>
                    <a:pt x="124" y="248"/>
                  </a:cubicBezTo>
                  <a:cubicBezTo>
                    <a:pt x="129" y="248"/>
                    <a:pt x="134" y="248"/>
                    <a:pt x="138" y="247"/>
                  </a:cubicBezTo>
                  <a:cubicBezTo>
                    <a:pt x="151" y="247"/>
                    <a:pt x="164" y="235"/>
                    <a:pt x="164" y="209"/>
                  </a:cubicBezTo>
                  <a:cubicBezTo>
                    <a:pt x="151" y="147"/>
                    <a:pt x="88" y="109"/>
                    <a:pt x="76" y="34"/>
                  </a:cubicBezTo>
                  <a:cubicBezTo>
                    <a:pt x="70" y="10"/>
                    <a:pt x="53" y="1"/>
                    <a:pt x="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31"/>
            <p:cNvSpPr/>
            <p:nvPr/>
          </p:nvSpPr>
          <p:spPr>
            <a:xfrm>
              <a:off x="3453650" y="2583625"/>
              <a:ext cx="6650" cy="5750"/>
            </a:xfrm>
            <a:custGeom>
              <a:avLst/>
              <a:gdLst/>
              <a:ahLst/>
              <a:cxnLst/>
              <a:rect l="l" t="t" r="r" b="b"/>
              <a:pathLst>
                <a:path w="266" h="230" extrusionOk="0">
                  <a:moveTo>
                    <a:pt x="54" y="1"/>
                  </a:moveTo>
                  <a:cubicBezTo>
                    <a:pt x="25" y="1"/>
                    <a:pt x="1" y="43"/>
                    <a:pt x="30" y="63"/>
                  </a:cubicBezTo>
                  <a:cubicBezTo>
                    <a:pt x="80" y="125"/>
                    <a:pt x="130" y="201"/>
                    <a:pt x="218" y="226"/>
                  </a:cubicBezTo>
                  <a:cubicBezTo>
                    <a:pt x="220" y="228"/>
                    <a:pt x="224" y="229"/>
                    <a:pt x="227" y="229"/>
                  </a:cubicBezTo>
                  <a:cubicBezTo>
                    <a:pt x="243" y="229"/>
                    <a:pt x="266" y="209"/>
                    <a:pt x="256" y="188"/>
                  </a:cubicBezTo>
                  <a:cubicBezTo>
                    <a:pt x="218" y="100"/>
                    <a:pt x="143" y="50"/>
                    <a:pt x="80" y="12"/>
                  </a:cubicBezTo>
                  <a:cubicBezTo>
                    <a:pt x="72" y="4"/>
                    <a:pt x="63"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31"/>
            <p:cNvSpPr/>
            <p:nvPr/>
          </p:nvSpPr>
          <p:spPr>
            <a:xfrm>
              <a:off x="3455650" y="2588625"/>
              <a:ext cx="9425" cy="4050"/>
            </a:xfrm>
            <a:custGeom>
              <a:avLst/>
              <a:gdLst/>
              <a:ahLst/>
              <a:cxnLst/>
              <a:rect l="l" t="t" r="r" b="b"/>
              <a:pathLst>
                <a:path w="377" h="162" extrusionOk="0">
                  <a:moveTo>
                    <a:pt x="63" y="1"/>
                  </a:moveTo>
                  <a:cubicBezTo>
                    <a:pt x="13" y="1"/>
                    <a:pt x="0" y="89"/>
                    <a:pt x="50" y="89"/>
                  </a:cubicBezTo>
                  <a:cubicBezTo>
                    <a:pt x="121" y="109"/>
                    <a:pt x="216" y="162"/>
                    <a:pt x="297" y="162"/>
                  </a:cubicBezTo>
                  <a:cubicBezTo>
                    <a:pt x="316" y="162"/>
                    <a:pt x="334" y="159"/>
                    <a:pt x="351" y="151"/>
                  </a:cubicBezTo>
                  <a:cubicBezTo>
                    <a:pt x="364" y="139"/>
                    <a:pt x="377" y="126"/>
                    <a:pt x="364" y="114"/>
                  </a:cubicBezTo>
                  <a:cubicBezTo>
                    <a:pt x="326" y="13"/>
                    <a:pt x="163" y="13"/>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31"/>
            <p:cNvSpPr/>
            <p:nvPr/>
          </p:nvSpPr>
          <p:spPr>
            <a:xfrm>
              <a:off x="3451875" y="2593125"/>
              <a:ext cx="5675" cy="2675"/>
            </a:xfrm>
            <a:custGeom>
              <a:avLst/>
              <a:gdLst/>
              <a:ahLst/>
              <a:cxnLst/>
              <a:rect l="l" t="t" r="r" b="b"/>
              <a:pathLst>
                <a:path w="227" h="107" extrusionOk="0">
                  <a:moveTo>
                    <a:pt x="101" y="1"/>
                  </a:moveTo>
                  <a:cubicBezTo>
                    <a:pt x="80" y="1"/>
                    <a:pt x="59" y="4"/>
                    <a:pt x="38" y="9"/>
                  </a:cubicBezTo>
                  <a:cubicBezTo>
                    <a:pt x="0" y="21"/>
                    <a:pt x="0" y="84"/>
                    <a:pt x="38" y="97"/>
                  </a:cubicBezTo>
                  <a:cubicBezTo>
                    <a:pt x="63" y="103"/>
                    <a:pt x="88" y="106"/>
                    <a:pt x="113" y="106"/>
                  </a:cubicBezTo>
                  <a:cubicBezTo>
                    <a:pt x="139" y="106"/>
                    <a:pt x="164" y="103"/>
                    <a:pt x="189" y="97"/>
                  </a:cubicBezTo>
                  <a:cubicBezTo>
                    <a:pt x="226" y="84"/>
                    <a:pt x="214" y="21"/>
                    <a:pt x="189" y="21"/>
                  </a:cubicBezTo>
                  <a:cubicBezTo>
                    <a:pt x="159" y="7"/>
                    <a:pt x="130" y="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31"/>
            <p:cNvSpPr/>
            <p:nvPr/>
          </p:nvSpPr>
          <p:spPr>
            <a:xfrm>
              <a:off x="3457375" y="2592325"/>
              <a:ext cx="9275" cy="3875"/>
            </a:xfrm>
            <a:custGeom>
              <a:avLst/>
              <a:gdLst/>
              <a:ahLst/>
              <a:cxnLst/>
              <a:rect l="l" t="t" r="r" b="b"/>
              <a:pathLst>
                <a:path w="371" h="155" extrusionOk="0">
                  <a:moveTo>
                    <a:pt x="192" y="1"/>
                  </a:moveTo>
                  <a:cubicBezTo>
                    <a:pt x="122" y="1"/>
                    <a:pt x="53" y="29"/>
                    <a:pt x="19" y="91"/>
                  </a:cubicBezTo>
                  <a:cubicBezTo>
                    <a:pt x="0" y="119"/>
                    <a:pt x="31" y="155"/>
                    <a:pt x="58" y="155"/>
                  </a:cubicBezTo>
                  <a:cubicBezTo>
                    <a:pt x="67" y="155"/>
                    <a:pt x="75" y="151"/>
                    <a:pt x="82" y="141"/>
                  </a:cubicBezTo>
                  <a:cubicBezTo>
                    <a:pt x="107" y="116"/>
                    <a:pt x="141" y="109"/>
                    <a:pt x="177" y="109"/>
                  </a:cubicBezTo>
                  <a:cubicBezTo>
                    <a:pt x="219" y="109"/>
                    <a:pt x="265" y="118"/>
                    <a:pt x="304" y="118"/>
                  </a:cubicBezTo>
                  <a:cubicBezTo>
                    <a:pt x="314" y="118"/>
                    <a:pt x="324" y="118"/>
                    <a:pt x="333" y="116"/>
                  </a:cubicBezTo>
                  <a:cubicBezTo>
                    <a:pt x="358" y="116"/>
                    <a:pt x="370" y="66"/>
                    <a:pt x="345" y="53"/>
                  </a:cubicBezTo>
                  <a:cubicBezTo>
                    <a:pt x="306" y="20"/>
                    <a:pt x="248"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31"/>
            <p:cNvSpPr/>
            <p:nvPr/>
          </p:nvSpPr>
          <p:spPr>
            <a:xfrm>
              <a:off x="3463475" y="2587575"/>
              <a:ext cx="3800" cy="7750"/>
            </a:xfrm>
            <a:custGeom>
              <a:avLst/>
              <a:gdLst/>
              <a:ahLst/>
              <a:cxnLst/>
              <a:rect l="l" t="t" r="r" b="b"/>
              <a:pathLst>
                <a:path w="152" h="310" extrusionOk="0">
                  <a:moveTo>
                    <a:pt x="65" y="0"/>
                  </a:moveTo>
                  <a:cubicBezTo>
                    <a:pt x="44" y="0"/>
                    <a:pt x="20" y="16"/>
                    <a:pt x="13" y="43"/>
                  </a:cubicBezTo>
                  <a:cubicBezTo>
                    <a:pt x="1" y="131"/>
                    <a:pt x="1" y="243"/>
                    <a:pt x="89" y="306"/>
                  </a:cubicBezTo>
                  <a:cubicBezTo>
                    <a:pt x="93" y="308"/>
                    <a:pt x="98" y="310"/>
                    <a:pt x="103" y="310"/>
                  </a:cubicBezTo>
                  <a:cubicBezTo>
                    <a:pt x="126" y="310"/>
                    <a:pt x="151" y="289"/>
                    <a:pt x="151" y="269"/>
                  </a:cubicBezTo>
                  <a:cubicBezTo>
                    <a:pt x="139" y="193"/>
                    <a:pt x="101" y="131"/>
                    <a:pt x="101" y="43"/>
                  </a:cubicBezTo>
                  <a:cubicBezTo>
                    <a:pt x="101" y="13"/>
                    <a:pt x="84" y="0"/>
                    <a:pt x="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31"/>
            <p:cNvSpPr/>
            <p:nvPr/>
          </p:nvSpPr>
          <p:spPr>
            <a:xfrm>
              <a:off x="3464725" y="2585875"/>
              <a:ext cx="5200" cy="8875"/>
            </a:xfrm>
            <a:custGeom>
              <a:avLst/>
              <a:gdLst/>
              <a:ahLst/>
              <a:cxnLst/>
              <a:rect l="l" t="t" r="r" b="b"/>
              <a:pathLst>
                <a:path w="208" h="355" extrusionOk="0">
                  <a:moveTo>
                    <a:pt x="164" y="0"/>
                  </a:moveTo>
                  <a:cubicBezTo>
                    <a:pt x="155" y="0"/>
                    <a:pt x="146" y="3"/>
                    <a:pt x="139" y="10"/>
                  </a:cubicBezTo>
                  <a:cubicBezTo>
                    <a:pt x="64" y="86"/>
                    <a:pt x="1" y="224"/>
                    <a:pt x="51" y="337"/>
                  </a:cubicBezTo>
                  <a:cubicBezTo>
                    <a:pt x="57" y="348"/>
                    <a:pt x="73" y="354"/>
                    <a:pt x="88" y="354"/>
                  </a:cubicBezTo>
                  <a:cubicBezTo>
                    <a:pt x="107" y="354"/>
                    <a:pt x="126" y="345"/>
                    <a:pt x="126" y="324"/>
                  </a:cubicBezTo>
                  <a:cubicBezTo>
                    <a:pt x="152" y="224"/>
                    <a:pt x="139" y="136"/>
                    <a:pt x="189" y="48"/>
                  </a:cubicBezTo>
                  <a:cubicBezTo>
                    <a:pt x="207" y="21"/>
                    <a:pt x="186" y="0"/>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31"/>
            <p:cNvSpPr/>
            <p:nvPr/>
          </p:nvSpPr>
          <p:spPr>
            <a:xfrm>
              <a:off x="3428025" y="2889800"/>
              <a:ext cx="627800" cy="382200"/>
            </a:xfrm>
            <a:custGeom>
              <a:avLst/>
              <a:gdLst/>
              <a:ahLst/>
              <a:cxnLst/>
              <a:rect l="l" t="t" r="r" b="b"/>
              <a:pathLst>
                <a:path w="25112" h="15288" extrusionOk="0">
                  <a:moveTo>
                    <a:pt x="19826" y="1"/>
                  </a:moveTo>
                  <a:cubicBezTo>
                    <a:pt x="15633" y="1"/>
                    <a:pt x="11592" y="1106"/>
                    <a:pt x="8082" y="3100"/>
                  </a:cubicBezTo>
                  <a:cubicBezTo>
                    <a:pt x="5974" y="4305"/>
                    <a:pt x="1682" y="10040"/>
                    <a:pt x="1" y="13327"/>
                  </a:cubicBezTo>
                  <a:cubicBezTo>
                    <a:pt x="2547" y="14669"/>
                    <a:pt x="5144" y="15288"/>
                    <a:pt x="7637" y="15288"/>
                  </a:cubicBezTo>
                  <a:cubicBezTo>
                    <a:pt x="10367" y="15288"/>
                    <a:pt x="12972" y="14546"/>
                    <a:pt x="15248" y="13202"/>
                  </a:cubicBezTo>
                  <a:cubicBezTo>
                    <a:pt x="19602" y="10617"/>
                    <a:pt x="22827" y="5974"/>
                    <a:pt x="25111" y="590"/>
                  </a:cubicBezTo>
                  <a:cubicBezTo>
                    <a:pt x="23341" y="192"/>
                    <a:pt x="21571" y="1"/>
                    <a:pt x="19826"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31"/>
            <p:cNvSpPr/>
            <p:nvPr/>
          </p:nvSpPr>
          <p:spPr>
            <a:xfrm>
              <a:off x="3426775" y="2900475"/>
              <a:ext cx="631850" cy="327225"/>
            </a:xfrm>
            <a:custGeom>
              <a:avLst/>
              <a:gdLst/>
              <a:ahLst/>
              <a:cxnLst/>
              <a:rect l="l" t="t" r="r" b="b"/>
              <a:pathLst>
                <a:path w="25274" h="13089" extrusionOk="0">
                  <a:moveTo>
                    <a:pt x="25036" y="0"/>
                  </a:moveTo>
                  <a:cubicBezTo>
                    <a:pt x="24910" y="101"/>
                    <a:pt x="11558" y="9587"/>
                    <a:pt x="1" y="12712"/>
                  </a:cubicBezTo>
                  <a:lnTo>
                    <a:pt x="101" y="13089"/>
                  </a:lnTo>
                  <a:cubicBezTo>
                    <a:pt x="11734" y="9951"/>
                    <a:pt x="25136" y="414"/>
                    <a:pt x="25274" y="314"/>
                  </a:cubicBezTo>
                  <a:lnTo>
                    <a:pt x="25036" y="0"/>
                  </a:ln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31"/>
            <p:cNvSpPr/>
            <p:nvPr/>
          </p:nvSpPr>
          <p:spPr>
            <a:xfrm>
              <a:off x="3970775" y="2894825"/>
              <a:ext cx="39550" cy="66225"/>
            </a:xfrm>
            <a:custGeom>
              <a:avLst/>
              <a:gdLst/>
              <a:ahLst/>
              <a:cxnLst/>
              <a:rect l="l" t="t" r="r" b="b"/>
              <a:pathLst>
                <a:path w="1582" h="2649" extrusionOk="0">
                  <a:moveTo>
                    <a:pt x="1180" y="0"/>
                  </a:moveTo>
                  <a:cubicBezTo>
                    <a:pt x="1117" y="126"/>
                    <a:pt x="1054" y="264"/>
                    <a:pt x="1004" y="389"/>
                  </a:cubicBezTo>
                  <a:cubicBezTo>
                    <a:pt x="678" y="1130"/>
                    <a:pt x="414" y="1707"/>
                    <a:pt x="0" y="2460"/>
                  </a:cubicBezTo>
                  <a:lnTo>
                    <a:pt x="339" y="2648"/>
                  </a:lnTo>
                  <a:cubicBezTo>
                    <a:pt x="352" y="2623"/>
                    <a:pt x="377" y="2598"/>
                    <a:pt x="389" y="2560"/>
                  </a:cubicBezTo>
                  <a:cubicBezTo>
                    <a:pt x="352" y="2548"/>
                    <a:pt x="327" y="2548"/>
                    <a:pt x="301" y="2535"/>
                  </a:cubicBezTo>
                  <a:lnTo>
                    <a:pt x="427" y="2159"/>
                  </a:lnTo>
                  <a:cubicBezTo>
                    <a:pt x="477" y="2184"/>
                    <a:pt x="527" y="2196"/>
                    <a:pt x="578" y="2209"/>
                  </a:cubicBezTo>
                  <a:cubicBezTo>
                    <a:pt x="879" y="1644"/>
                    <a:pt x="1105" y="1130"/>
                    <a:pt x="1356" y="540"/>
                  </a:cubicBezTo>
                  <a:cubicBezTo>
                    <a:pt x="1431" y="389"/>
                    <a:pt x="1506" y="226"/>
                    <a:pt x="1581" y="51"/>
                  </a:cubicBezTo>
                  <a:cubicBezTo>
                    <a:pt x="1443" y="38"/>
                    <a:pt x="1305" y="13"/>
                    <a:pt x="1180"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31"/>
            <p:cNvSpPr/>
            <p:nvPr/>
          </p:nvSpPr>
          <p:spPr>
            <a:xfrm>
              <a:off x="3915875" y="2891375"/>
              <a:ext cx="59950" cy="104175"/>
            </a:xfrm>
            <a:custGeom>
              <a:avLst/>
              <a:gdLst/>
              <a:ahLst/>
              <a:cxnLst/>
              <a:rect l="l" t="t" r="r" b="b"/>
              <a:pathLst>
                <a:path w="2398" h="4167" extrusionOk="0">
                  <a:moveTo>
                    <a:pt x="1996" y="0"/>
                  </a:moveTo>
                  <a:cubicBezTo>
                    <a:pt x="1368" y="1607"/>
                    <a:pt x="791" y="2748"/>
                    <a:pt x="0" y="3966"/>
                  </a:cubicBezTo>
                  <a:lnTo>
                    <a:pt x="301" y="4166"/>
                  </a:lnTo>
                  <a:lnTo>
                    <a:pt x="377" y="3815"/>
                  </a:lnTo>
                  <a:cubicBezTo>
                    <a:pt x="439" y="3828"/>
                    <a:pt x="490" y="3840"/>
                    <a:pt x="540" y="3853"/>
                  </a:cubicBezTo>
                  <a:cubicBezTo>
                    <a:pt x="1255" y="2698"/>
                    <a:pt x="1807" y="1569"/>
                    <a:pt x="2397" y="25"/>
                  </a:cubicBezTo>
                  <a:cubicBezTo>
                    <a:pt x="2259" y="13"/>
                    <a:pt x="2121" y="13"/>
                    <a:pt x="1996"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31"/>
            <p:cNvSpPr/>
            <p:nvPr/>
          </p:nvSpPr>
          <p:spPr>
            <a:xfrm>
              <a:off x="3869450" y="2889800"/>
              <a:ext cx="70275" cy="133050"/>
            </a:xfrm>
            <a:custGeom>
              <a:avLst/>
              <a:gdLst/>
              <a:ahLst/>
              <a:cxnLst/>
              <a:rect l="l" t="t" r="r" b="b"/>
              <a:pathLst>
                <a:path w="2811" h="5322" extrusionOk="0">
                  <a:moveTo>
                    <a:pt x="2397" y="1"/>
                  </a:moveTo>
                  <a:cubicBezTo>
                    <a:pt x="1769" y="1895"/>
                    <a:pt x="966" y="3640"/>
                    <a:pt x="0" y="5196"/>
                  </a:cubicBezTo>
                  <a:lnTo>
                    <a:pt x="188" y="5321"/>
                  </a:lnTo>
                  <a:lnTo>
                    <a:pt x="276" y="4982"/>
                  </a:lnTo>
                  <a:cubicBezTo>
                    <a:pt x="364" y="5008"/>
                    <a:pt x="452" y="5033"/>
                    <a:pt x="540" y="5045"/>
                  </a:cubicBezTo>
                  <a:cubicBezTo>
                    <a:pt x="1456" y="3527"/>
                    <a:pt x="2209" y="1833"/>
                    <a:pt x="2811" y="13"/>
                  </a:cubicBezTo>
                  <a:cubicBezTo>
                    <a:pt x="2673" y="1"/>
                    <a:pt x="2535" y="1"/>
                    <a:pt x="2397"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31"/>
            <p:cNvSpPr/>
            <p:nvPr/>
          </p:nvSpPr>
          <p:spPr>
            <a:xfrm>
              <a:off x="3807000" y="2890750"/>
              <a:ext cx="84100" cy="164725"/>
            </a:xfrm>
            <a:custGeom>
              <a:avLst/>
              <a:gdLst/>
              <a:ahLst/>
              <a:cxnLst/>
              <a:rect l="l" t="t" r="r" b="b"/>
              <a:pathLst>
                <a:path w="3364" h="6589" extrusionOk="0">
                  <a:moveTo>
                    <a:pt x="3364" y="0"/>
                  </a:moveTo>
                  <a:cubicBezTo>
                    <a:pt x="3226" y="0"/>
                    <a:pt x="3088" y="13"/>
                    <a:pt x="2950" y="25"/>
                  </a:cubicBezTo>
                  <a:cubicBezTo>
                    <a:pt x="2260" y="2447"/>
                    <a:pt x="1281" y="4618"/>
                    <a:pt x="1" y="6500"/>
                  </a:cubicBezTo>
                  <a:lnTo>
                    <a:pt x="151" y="6588"/>
                  </a:lnTo>
                  <a:lnTo>
                    <a:pt x="227" y="6337"/>
                  </a:lnTo>
                  <a:cubicBezTo>
                    <a:pt x="327" y="6375"/>
                    <a:pt x="415" y="6400"/>
                    <a:pt x="515" y="6425"/>
                  </a:cubicBezTo>
                  <a:cubicBezTo>
                    <a:pt x="1745" y="4555"/>
                    <a:pt x="2699" y="2397"/>
                    <a:pt x="336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31"/>
            <p:cNvSpPr/>
            <p:nvPr/>
          </p:nvSpPr>
          <p:spPr>
            <a:xfrm>
              <a:off x="3759625" y="2894825"/>
              <a:ext cx="86000" cy="189825"/>
            </a:xfrm>
            <a:custGeom>
              <a:avLst/>
              <a:gdLst/>
              <a:ahLst/>
              <a:cxnLst/>
              <a:rect l="l" t="t" r="r" b="b"/>
              <a:pathLst>
                <a:path w="3440" h="7593" extrusionOk="0">
                  <a:moveTo>
                    <a:pt x="3439" y="0"/>
                  </a:moveTo>
                  <a:lnTo>
                    <a:pt x="3439" y="0"/>
                  </a:lnTo>
                  <a:cubicBezTo>
                    <a:pt x="3289" y="25"/>
                    <a:pt x="3151" y="51"/>
                    <a:pt x="3000" y="63"/>
                  </a:cubicBezTo>
                  <a:cubicBezTo>
                    <a:pt x="2034" y="2899"/>
                    <a:pt x="1030" y="5409"/>
                    <a:pt x="1" y="7505"/>
                  </a:cubicBezTo>
                  <a:lnTo>
                    <a:pt x="177" y="7592"/>
                  </a:lnTo>
                  <a:lnTo>
                    <a:pt x="239" y="7404"/>
                  </a:lnTo>
                  <a:cubicBezTo>
                    <a:pt x="315" y="7429"/>
                    <a:pt x="377" y="7454"/>
                    <a:pt x="453" y="7479"/>
                  </a:cubicBezTo>
                  <a:cubicBezTo>
                    <a:pt x="1469" y="5359"/>
                    <a:pt x="2473" y="2849"/>
                    <a:pt x="3439"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31"/>
            <p:cNvSpPr/>
            <p:nvPr/>
          </p:nvSpPr>
          <p:spPr>
            <a:xfrm>
              <a:off x="3698450" y="2902350"/>
              <a:ext cx="104500" cy="214300"/>
            </a:xfrm>
            <a:custGeom>
              <a:avLst/>
              <a:gdLst/>
              <a:ahLst/>
              <a:cxnLst/>
              <a:rect l="l" t="t" r="r" b="b"/>
              <a:pathLst>
                <a:path w="4180" h="8572" extrusionOk="0">
                  <a:moveTo>
                    <a:pt x="4180" y="0"/>
                  </a:moveTo>
                  <a:lnTo>
                    <a:pt x="4180" y="0"/>
                  </a:lnTo>
                  <a:cubicBezTo>
                    <a:pt x="4029" y="26"/>
                    <a:pt x="3878" y="63"/>
                    <a:pt x="3728" y="88"/>
                  </a:cubicBezTo>
                  <a:cubicBezTo>
                    <a:pt x="2711" y="3050"/>
                    <a:pt x="1469" y="5836"/>
                    <a:pt x="1" y="8371"/>
                  </a:cubicBezTo>
                  <a:lnTo>
                    <a:pt x="352" y="8571"/>
                  </a:lnTo>
                  <a:cubicBezTo>
                    <a:pt x="352" y="8559"/>
                    <a:pt x="365" y="8546"/>
                    <a:pt x="365" y="8534"/>
                  </a:cubicBezTo>
                  <a:cubicBezTo>
                    <a:pt x="315" y="8509"/>
                    <a:pt x="277" y="8483"/>
                    <a:pt x="227" y="8471"/>
                  </a:cubicBezTo>
                  <a:lnTo>
                    <a:pt x="390" y="8107"/>
                  </a:lnTo>
                  <a:cubicBezTo>
                    <a:pt x="440" y="8132"/>
                    <a:pt x="503" y="8157"/>
                    <a:pt x="553" y="8182"/>
                  </a:cubicBezTo>
                  <a:cubicBezTo>
                    <a:pt x="1971" y="5660"/>
                    <a:pt x="3188" y="2924"/>
                    <a:pt x="4180"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31"/>
            <p:cNvSpPr/>
            <p:nvPr/>
          </p:nvSpPr>
          <p:spPr>
            <a:xfrm>
              <a:off x="3643875" y="2917400"/>
              <a:ext cx="100725" cy="223725"/>
            </a:xfrm>
            <a:custGeom>
              <a:avLst/>
              <a:gdLst/>
              <a:ahLst/>
              <a:cxnLst/>
              <a:rect l="l" t="t" r="r" b="b"/>
              <a:pathLst>
                <a:path w="4029" h="8949" extrusionOk="0">
                  <a:moveTo>
                    <a:pt x="4029" y="1"/>
                  </a:moveTo>
                  <a:lnTo>
                    <a:pt x="4029" y="1"/>
                  </a:lnTo>
                  <a:cubicBezTo>
                    <a:pt x="3865" y="51"/>
                    <a:pt x="3715" y="101"/>
                    <a:pt x="3552" y="151"/>
                  </a:cubicBezTo>
                  <a:cubicBezTo>
                    <a:pt x="2874" y="1933"/>
                    <a:pt x="2109" y="3753"/>
                    <a:pt x="1368" y="5522"/>
                  </a:cubicBezTo>
                  <a:cubicBezTo>
                    <a:pt x="916" y="6614"/>
                    <a:pt x="440" y="7756"/>
                    <a:pt x="0" y="8848"/>
                  </a:cubicBezTo>
                  <a:lnTo>
                    <a:pt x="251" y="8948"/>
                  </a:lnTo>
                  <a:lnTo>
                    <a:pt x="402" y="8622"/>
                  </a:lnTo>
                  <a:cubicBezTo>
                    <a:pt x="427" y="8647"/>
                    <a:pt x="465" y="8660"/>
                    <a:pt x="490" y="8672"/>
                  </a:cubicBezTo>
                  <a:cubicBezTo>
                    <a:pt x="904" y="7681"/>
                    <a:pt x="1318" y="6664"/>
                    <a:pt x="1732" y="5673"/>
                  </a:cubicBezTo>
                  <a:cubicBezTo>
                    <a:pt x="2523" y="3803"/>
                    <a:pt x="3326" y="1871"/>
                    <a:pt x="4029"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31"/>
            <p:cNvSpPr/>
            <p:nvPr/>
          </p:nvSpPr>
          <p:spPr>
            <a:xfrm>
              <a:off x="3593675" y="2937175"/>
              <a:ext cx="97600" cy="224325"/>
            </a:xfrm>
            <a:custGeom>
              <a:avLst/>
              <a:gdLst/>
              <a:ahLst/>
              <a:cxnLst/>
              <a:rect l="l" t="t" r="r" b="b"/>
              <a:pathLst>
                <a:path w="3904" h="8973" extrusionOk="0">
                  <a:moveTo>
                    <a:pt x="3903" y="0"/>
                  </a:moveTo>
                  <a:lnTo>
                    <a:pt x="3903" y="0"/>
                  </a:lnTo>
                  <a:cubicBezTo>
                    <a:pt x="3740" y="63"/>
                    <a:pt x="3577" y="138"/>
                    <a:pt x="3426" y="201"/>
                  </a:cubicBezTo>
                  <a:cubicBezTo>
                    <a:pt x="2485" y="3263"/>
                    <a:pt x="1343" y="6162"/>
                    <a:pt x="1" y="8847"/>
                  </a:cubicBezTo>
                  <a:lnTo>
                    <a:pt x="26" y="8860"/>
                  </a:lnTo>
                  <a:lnTo>
                    <a:pt x="63" y="8797"/>
                  </a:lnTo>
                  <a:cubicBezTo>
                    <a:pt x="164" y="8860"/>
                    <a:pt x="277" y="8910"/>
                    <a:pt x="377" y="8973"/>
                  </a:cubicBezTo>
                  <a:cubicBezTo>
                    <a:pt x="1770" y="6187"/>
                    <a:pt x="2950" y="3175"/>
                    <a:pt x="3903"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31"/>
            <p:cNvSpPr/>
            <p:nvPr/>
          </p:nvSpPr>
          <p:spPr>
            <a:xfrm>
              <a:off x="3533125" y="2968850"/>
              <a:ext cx="94450" cy="217450"/>
            </a:xfrm>
            <a:custGeom>
              <a:avLst/>
              <a:gdLst/>
              <a:ahLst/>
              <a:cxnLst/>
              <a:rect l="l" t="t" r="r" b="b"/>
              <a:pathLst>
                <a:path w="3778" h="8698" extrusionOk="0">
                  <a:moveTo>
                    <a:pt x="3778" y="1"/>
                  </a:moveTo>
                  <a:lnTo>
                    <a:pt x="3778" y="1"/>
                  </a:lnTo>
                  <a:cubicBezTo>
                    <a:pt x="3602" y="101"/>
                    <a:pt x="3426" y="239"/>
                    <a:pt x="3238" y="390"/>
                  </a:cubicBezTo>
                  <a:cubicBezTo>
                    <a:pt x="2310" y="3264"/>
                    <a:pt x="1230" y="6024"/>
                    <a:pt x="1" y="8609"/>
                  </a:cubicBezTo>
                  <a:lnTo>
                    <a:pt x="176" y="8697"/>
                  </a:lnTo>
                  <a:lnTo>
                    <a:pt x="302" y="8421"/>
                  </a:lnTo>
                  <a:cubicBezTo>
                    <a:pt x="365" y="8446"/>
                    <a:pt x="427" y="8471"/>
                    <a:pt x="490" y="8496"/>
                  </a:cubicBezTo>
                  <a:cubicBezTo>
                    <a:pt x="1745" y="5823"/>
                    <a:pt x="2849" y="2975"/>
                    <a:pt x="3778"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31"/>
            <p:cNvSpPr/>
            <p:nvPr/>
          </p:nvSpPr>
          <p:spPr>
            <a:xfrm>
              <a:off x="3499550" y="3023125"/>
              <a:ext cx="69050" cy="174150"/>
            </a:xfrm>
            <a:custGeom>
              <a:avLst/>
              <a:gdLst/>
              <a:ahLst/>
              <a:cxnLst/>
              <a:rect l="l" t="t" r="r" b="b"/>
              <a:pathLst>
                <a:path w="2762" h="6966" extrusionOk="0">
                  <a:moveTo>
                    <a:pt x="2762" y="1"/>
                  </a:moveTo>
                  <a:cubicBezTo>
                    <a:pt x="2561" y="227"/>
                    <a:pt x="2348" y="465"/>
                    <a:pt x="2134" y="729"/>
                  </a:cubicBezTo>
                  <a:cubicBezTo>
                    <a:pt x="1482" y="2824"/>
                    <a:pt x="766" y="4882"/>
                    <a:pt x="1" y="6878"/>
                  </a:cubicBezTo>
                  <a:lnTo>
                    <a:pt x="227" y="6965"/>
                  </a:lnTo>
                  <a:lnTo>
                    <a:pt x="302" y="6815"/>
                  </a:lnTo>
                  <a:cubicBezTo>
                    <a:pt x="340" y="6840"/>
                    <a:pt x="390" y="6852"/>
                    <a:pt x="428" y="6878"/>
                  </a:cubicBezTo>
                  <a:cubicBezTo>
                    <a:pt x="1281" y="4656"/>
                    <a:pt x="2059" y="2347"/>
                    <a:pt x="2762"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31"/>
            <p:cNvSpPr/>
            <p:nvPr/>
          </p:nvSpPr>
          <p:spPr>
            <a:xfrm>
              <a:off x="3461925" y="3084000"/>
              <a:ext cx="56800" cy="128025"/>
            </a:xfrm>
            <a:custGeom>
              <a:avLst/>
              <a:gdLst/>
              <a:ahLst/>
              <a:cxnLst/>
              <a:rect l="l" t="t" r="r" b="b"/>
              <a:pathLst>
                <a:path w="2272" h="5121" extrusionOk="0">
                  <a:moveTo>
                    <a:pt x="2271" y="0"/>
                  </a:moveTo>
                  <a:lnTo>
                    <a:pt x="2271" y="0"/>
                  </a:lnTo>
                  <a:cubicBezTo>
                    <a:pt x="2033" y="314"/>
                    <a:pt x="1795" y="628"/>
                    <a:pt x="1569" y="954"/>
                  </a:cubicBezTo>
                  <a:cubicBezTo>
                    <a:pt x="1104" y="2385"/>
                    <a:pt x="577" y="3765"/>
                    <a:pt x="0" y="5095"/>
                  </a:cubicBezTo>
                  <a:lnTo>
                    <a:pt x="63" y="5120"/>
                  </a:lnTo>
                  <a:lnTo>
                    <a:pt x="264" y="4832"/>
                  </a:lnTo>
                  <a:cubicBezTo>
                    <a:pt x="339" y="4882"/>
                    <a:pt x="402" y="4932"/>
                    <a:pt x="477" y="4982"/>
                  </a:cubicBezTo>
                  <a:cubicBezTo>
                    <a:pt x="1155" y="3388"/>
                    <a:pt x="1757" y="1732"/>
                    <a:pt x="2271"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31"/>
            <p:cNvSpPr/>
            <p:nvPr/>
          </p:nvSpPr>
          <p:spPr>
            <a:xfrm>
              <a:off x="3999625" y="2897650"/>
              <a:ext cx="30150" cy="42050"/>
            </a:xfrm>
            <a:custGeom>
              <a:avLst/>
              <a:gdLst/>
              <a:ahLst/>
              <a:cxnLst/>
              <a:rect l="l" t="t" r="r" b="b"/>
              <a:pathLst>
                <a:path w="1206" h="1682" extrusionOk="0">
                  <a:moveTo>
                    <a:pt x="804" y="0"/>
                  </a:moveTo>
                  <a:lnTo>
                    <a:pt x="1" y="1594"/>
                  </a:lnTo>
                  <a:lnTo>
                    <a:pt x="176" y="1682"/>
                  </a:lnTo>
                  <a:lnTo>
                    <a:pt x="252" y="1494"/>
                  </a:lnTo>
                  <a:cubicBezTo>
                    <a:pt x="315" y="1519"/>
                    <a:pt x="390" y="1544"/>
                    <a:pt x="453" y="1556"/>
                  </a:cubicBezTo>
                  <a:lnTo>
                    <a:pt x="1205" y="63"/>
                  </a:lnTo>
                  <a:cubicBezTo>
                    <a:pt x="1067" y="38"/>
                    <a:pt x="929" y="13"/>
                    <a:pt x="80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31"/>
            <p:cNvSpPr/>
            <p:nvPr/>
          </p:nvSpPr>
          <p:spPr>
            <a:xfrm>
              <a:off x="4002450" y="2934975"/>
              <a:ext cx="36100" cy="17275"/>
            </a:xfrm>
            <a:custGeom>
              <a:avLst/>
              <a:gdLst/>
              <a:ahLst/>
              <a:cxnLst/>
              <a:rect l="l" t="t" r="r" b="b"/>
              <a:pathLst>
                <a:path w="1444" h="691" extrusionOk="0">
                  <a:moveTo>
                    <a:pt x="139" y="1"/>
                  </a:moveTo>
                  <a:lnTo>
                    <a:pt x="63" y="189"/>
                  </a:lnTo>
                  <a:lnTo>
                    <a:pt x="1" y="364"/>
                  </a:lnTo>
                  <a:cubicBezTo>
                    <a:pt x="365" y="503"/>
                    <a:pt x="842" y="603"/>
                    <a:pt x="1268" y="691"/>
                  </a:cubicBezTo>
                  <a:cubicBezTo>
                    <a:pt x="1331" y="565"/>
                    <a:pt x="1381" y="440"/>
                    <a:pt x="1444" y="314"/>
                  </a:cubicBezTo>
                  <a:cubicBezTo>
                    <a:pt x="1092" y="252"/>
                    <a:pt x="678" y="176"/>
                    <a:pt x="340" y="63"/>
                  </a:cubicBezTo>
                  <a:cubicBezTo>
                    <a:pt x="277" y="51"/>
                    <a:pt x="202" y="26"/>
                    <a:pt x="139"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31"/>
            <p:cNvSpPr/>
            <p:nvPr/>
          </p:nvSpPr>
          <p:spPr>
            <a:xfrm>
              <a:off x="3978300" y="2948775"/>
              <a:ext cx="49900" cy="23875"/>
            </a:xfrm>
            <a:custGeom>
              <a:avLst/>
              <a:gdLst/>
              <a:ahLst/>
              <a:cxnLst/>
              <a:rect l="l" t="t" r="r" b="b"/>
              <a:pathLst>
                <a:path w="1996" h="955" extrusionOk="0">
                  <a:moveTo>
                    <a:pt x="126" y="1"/>
                  </a:moveTo>
                  <a:lnTo>
                    <a:pt x="0" y="377"/>
                  </a:lnTo>
                  <a:cubicBezTo>
                    <a:pt x="26" y="390"/>
                    <a:pt x="51" y="390"/>
                    <a:pt x="88" y="402"/>
                  </a:cubicBezTo>
                  <a:cubicBezTo>
                    <a:pt x="666" y="616"/>
                    <a:pt x="1243" y="804"/>
                    <a:pt x="1820" y="954"/>
                  </a:cubicBezTo>
                  <a:cubicBezTo>
                    <a:pt x="1883" y="841"/>
                    <a:pt x="1946" y="729"/>
                    <a:pt x="1996" y="603"/>
                  </a:cubicBezTo>
                  <a:cubicBezTo>
                    <a:pt x="1431" y="452"/>
                    <a:pt x="841" y="264"/>
                    <a:pt x="277" y="51"/>
                  </a:cubicBezTo>
                  <a:cubicBezTo>
                    <a:pt x="226" y="38"/>
                    <a:pt x="176" y="26"/>
                    <a:pt x="126"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31"/>
            <p:cNvSpPr/>
            <p:nvPr/>
          </p:nvSpPr>
          <p:spPr>
            <a:xfrm>
              <a:off x="3923400" y="2986750"/>
              <a:ext cx="88175" cy="19150"/>
            </a:xfrm>
            <a:custGeom>
              <a:avLst/>
              <a:gdLst/>
              <a:ahLst/>
              <a:cxnLst/>
              <a:rect l="l" t="t" r="r" b="b"/>
              <a:pathLst>
                <a:path w="3527" h="766" extrusionOk="0">
                  <a:moveTo>
                    <a:pt x="76" y="0"/>
                  </a:moveTo>
                  <a:lnTo>
                    <a:pt x="0" y="351"/>
                  </a:lnTo>
                  <a:lnTo>
                    <a:pt x="0" y="389"/>
                  </a:lnTo>
                  <a:cubicBezTo>
                    <a:pt x="1105" y="628"/>
                    <a:pt x="2222" y="753"/>
                    <a:pt x="3301" y="766"/>
                  </a:cubicBezTo>
                  <a:cubicBezTo>
                    <a:pt x="3376" y="628"/>
                    <a:pt x="3451" y="502"/>
                    <a:pt x="3527" y="364"/>
                  </a:cubicBezTo>
                  <a:cubicBezTo>
                    <a:pt x="2447" y="364"/>
                    <a:pt x="1343" y="264"/>
                    <a:pt x="239" y="38"/>
                  </a:cubicBezTo>
                  <a:cubicBezTo>
                    <a:pt x="189" y="25"/>
                    <a:pt x="138" y="13"/>
                    <a:pt x="76"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31"/>
            <p:cNvSpPr/>
            <p:nvPr/>
          </p:nvSpPr>
          <p:spPr>
            <a:xfrm>
              <a:off x="3873825" y="3014350"/>
              <a:ext cx="116725" cy="27000"/>
            </a:xfrm>
            <a:custGeom>
              <a:avLst/>
              <a:gdLst/>
              <a:ahLst/>
              <a:cxnLst/>
              <a:rect l="l" t="t" r="r" b="b"/>
              <a:pathLst>
                <a:path w="4669" h="1080" extrusionOk="0">
                  <a:moveTo>
                    <a:pt x="101" y="0"/>
                  </a:moveTo>
                  <a:lnTo>
                    <a:pt x="13" y="339"/>
                  </a:lnTo>
                  <a:lnTo>
                    <a:pt x="1" y="389"/>
                  </a:lnTo>
                  <a:cubicBezTo>
                    <a:pt x="1481" y="741"/>
                    <a:pt x="2975" y="979"/>
                    <a:pt x="4430" y="1080"/>
                  </a:cubicBezTo>
                  <a:cubicBezTo>
                    <a:pt x="4506" y="954"/>
                    <a:pt x="4581" y="829"/>
                    <a:pt x="4669" y="703"/>
                  </a:cubicBezTo>
                  <a:cubicBezTo>
                    <a:pt x="3251" y="615"/>
                    <a:pt x="1808" y="402"/>
                    <a:pt x="365" y="63"/>
                  </a:cubicBezTo>
                  <a:cubicBezTo>
                    <a:pt x="277" y="51"/>
                    <a:pt x="189" y="26"/>
                    <a:pt x="101"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31"/>
            <p:cNvSpPr/>
            <p:nvPr/>
          </p:nvSpPr>
          <p:spPr>
            <a:xfrm>
              <a:off x="3809825" y="3049175"/>
              <a:ext cx="153125" cy="33600"/>
            </a:xfrm>
            <a:custGeom>
              <a:avLst/>
              <a:gdLst/>
              <a:ahLst/>
              <a:cxnLst/>
              <a:rect l="l" t="t" r="r" b="b"/>
              <a:pathLst>
                <a:path w="6125" h="1344" extrusionOk="0">
                  <a:moveTo>
                    <a:pt x="114" y="0"/>
                  </a:moveTo>
                  <a:lnTo>
                    <a:pt x="38" y="251"/>
                  </a:lnTo>
                  <a:lnTo>
                    <a:pt x="1" y="377"/>
                  </a:lnTo>
                  <a:cubicBezTo>
                    <a:pt x="1971" y="992"/>
                    <a:pt x="3929" y="1305"/>
                    <a:pt x="5849" y="1343"/>
                  </a:cubicBezTo>
                  <a:cubicBezTo>
                    <a:pt x="5949" y="1218"/>
                    <a:pt x="6037" y="1092"/>
                    <a:pt x="6125" y="967"/>
                  </a:cubicBezTo>
                  <a:cubicBezTo>
                    <a:pt x="4255" y="954"/>
                    <a:pt x="2335" y="653"/>
                    <a:pt x="402" y="88"/>
                  </a:cubicBezTo>
                  <a:cubicBezTo>
                    <a:pt x="302" y="63"/>
                    <a:pt x="214" y="38"/>
                    <a:pt x="11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31"/>
            <p:cNvSpPr/>
            <p:nvPr/>
          </p:nvSpPr>
          <p:spPr>
            <a:xfrm>
              <a:off x="3762450" y="3079925"/>
              <a:ext cx="170075" cy="42050"/>
            </a:xfrm>
            <a:custGeom>
              <a:avLst/>
              <a:gdLst/>
              <a:ahLst/>
              <a:cxnLst/>
              <a:rect l="l" t="t" r="r" b="b"/>
              <a:pathLst>
                <a:path w="6803" h="1682" extrusionOk="0">
                  <a:moveTo>
                    <a:pt x="126" y="0"/>
                  </a:moveTo>
                  <a:lnTo>
                    <a:pt x="64" y="188"/>
                  </a:lnTo>
                  <a:lnTo>
                    <a:pt x="1" y="377"/>
                  </a:lnTo>
                  <a:cubicBezTo>
                    <a:pt x="2172" y="1167"/>
                    <a:pt x="4355" y="1606"/>
                    <a:pt x="6489" y="1682"/>
                  </a:cubicBezTo>
                  <a:cubicBezTo>
                    <a:pt x="6589" y="1556"/>
                    <a:pt x="6702" y="1431"/>
                    <a:pt x="6802" y="1305"/>
                  </a:cubicBezTo>
                  <a:cubicBezTo>
                    <a:pt x="4694" y="1255"/>
                    <a:pt x="2511" y="841"/>
                    <a:pt x="340" y="75"/>
                  </a:cubicBezTo>
                  <a:cubicBezTo>
                    <a:pt x="264" y="50"/>
                    <a:pt x="202" y="25"/>
                    <a:pt x="126"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31"/>
            <p:cNvSpPr/>
            <p:nvPr/>
          </p:nvSpPr>
          <p:spPr>
            <a:xfrm>
              <a:off x="3704100" y="3105025"/>
              <a:ext cx="188275" cy="59925"/>
            </a:xfrm>
            <a:custGeom>
              <a:avLst/>
              <a:gdLst/>
              <a:ahLst/>
              <a:cxnLst/>
              <a:rect l="l" t="t" r="r" b="b"/>
              <a:pathLst>
                <a:path w="7531" h="2397" extrusionOk="0">
                  <a:moveTo>
                    <a:pt x="164" y="0"/>
                  </a:moveTo>
                  <a:lnTo>
                    <a:pt x="1" y="364"/>
                  </a:lnTo>
                  <a:cubicBezTo>
                    <a:pt x="51" y="376"/>
                    <a:pt x="89" y="402"/>
                    <a:pt x="139" y="427"/>
                  </a:cubicBezTo>
                  <a:cubicBezTo>
                    <a:pt x="2485" y="1481"/>
                    <a:pt x="4832" y="2146"/>
                    <a:pt x="7141" y="2397"/>
                  </a:cubicBezTo>
                  <a:cubicBezTo>
                    <a:pt x="7279" y="2271"/>
                    <a:pt x="7405" y="2158"/>
                    <a:pt x="7530" y="2033"/>
                  </a:cubicBezTo>
                  <a:cubicBezTo>
                    <a:pt x="5158" y="1820"/>
                    <a:pt x="2736" y="1167"/>
                    <a:pt x="327" y="75"/>
                  </a:cubicBezTo>
                  <a:cubicBezTo>
                    <a:pt x="277" y="50"/>
                    <a:pt x="214" y="25"/>
                    <a:pt x="16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31"/>
            <p:cNvSpPr/>
            <p:nvPr/>
          </p:nvSpPr>
          <p:spPr>
            <a:xfrm>
              <a:off x="3649825" y="3132925"/>
              <a:ext cx="195475" cy="70300"/>
            </a:xfrm>
            <a:custGeom>
              <a:avLst/>
              <a:gdLst/>
              <a:ahLst/>
              <a:cxnLst/>
              <a:rect l="l" t="t" r="r" b="b"/>
              <a:pathLst>
                <a:path w="7819" h="2812" extrusionOk="0">
                  <a:moveTo>
                    <a:pt x="164" y="1"/>
                  </a:moveTo>
                  <a:lnTo>
                    <a:pt x="13" y="327"/>
                  </a:lnTo>
                  <a:lnTo>
                    <a:pt x="1" y="365"/>
                  </a:lnTo>
                  <a:cubicBezTo>
                    <a:pt x="2460" y="1431"/>
                    <a:pt x="4933" y="2247"/>
                    <a:pt x="7392" y="2812"/>
                  </a:cubicBezTo>
                  <a:cubicBezTo>
                    <a:pt x="7530" y="2711"/>
                    <a:pt x="7681" y="2611"/>
                    <a:pt x="7819" y="2511"/>
                  </a:cubicBezTo>
                  <a:cubicBezTo>
                    <a:pt x="5309" y="1958"/>
                    <a:pt x="2762" y="1130"/>
                    <a:pt x="252" y="51"/>
                  </a:cubicBezTo>
                  <a:cubicBezTo>
                    <a:pt x="227" y="39"/>
                    <a:pt x="189" y="26"/>
                    <a:pt x="164"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31"/>
            <p:cNvSpPr/>
            <p:nvPr/>
          </p:nvSpPr>
          <p:spPr>
            <a:xfrm>
              <a:off x="3590550" y="3157100"/>
              <a:ext cx="213650" cy="73100"/>
            </a:xfrm>
            <a:custGeom>
              <a:avLst/>
              <a:gdLst/>
              <a:ahLst/>
              <a:cxnLst/>
              <a:rect l="l" t="t" r="r" b="b"/>
              <a:pathLst>
                <a:path w="8546" h="2924" extrusionOk="0">
                  <a:moveTo>
                    <a:pt x="188" y="0"/>
                  </a:moveTo>
                  <a:lnTo>
                    <a:pt x="151" y="63"/>
                  </a:lnTo>
                  <a:lnTo>
                    <a:pt x="0" y="351"/>
                  </a:lnTo>
                  <a:cubicBezTo>
                    <a:pt x="2660" y="1832"/>
                    <a:pt x="5333" y="2497"/>
                    <a:pt x="7981" y="2924"/>
                  </a:cubicBezTo>
                  <a:cubicBezTo>
                    <a:pt x="8169" y="2836"/>
                    <a:pt x="8358" y="2723"/>
                    <a:pt x="8546" y="2623"/>
                  </a:cubicBezTo>
                  <a:cubicBezTo>
                    <a:pt x="5873" y="2209"/>
                    <a:pt x="3175" y="1594"/>
                    <a:pt x="502" y="176"/>
                  </a:cubicBezTo>
                  <a:cubicBezTo>
                    <a:pt x="402" y="113"/>
                    <a:pt x="289" y="63"/>
                    <a:pt x="188"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31"/>
            <p:cNvSpPr/>
            <p:nvPr/>
          </p:nvSpPr>
          <p:spPr>
            <a:xfrm>
              <a:off x="3536575" y="3179375"/>
              <a:ext cx="223075" cy="71850"/>
            </a:xfrm>
            <a:custGeom>
              <a:avLst/>
              <a:gdLst/>
              <a:ahLst/>
              <a:cxnLst/>
              <a:rect l="l" t="t" r="r" b="b"/>
              <a:pathLst>
                <a:path w="8923" h="2874" extrusionOk="0">
                  <a:moveTo>
                    <a:pt x="164" y="0"/>
                  </a:moveTo>
                  <a:lnTo>
                    <a:pt x="38" y="276"/>
                  </a:lnTo>
                  <a:lnTo>
                    <a:pt x="1" y="351"/>
                  </a:lnTo>
                  <a:cubicBezTo>
                    <a:pt x="2724" y="1569"/>
                    <a:pt x="5472" y="2409"/>
                    <a:pt x="8183" y="2874"/>
                  </a:cubicBezTo>
                  <a:cubicBezTo>
                    <a:pt x="8434" y="2786"/>
                    <a:pt x="8684" y="2698"/>
                    <a:pt x="8923" y="2598"/>
                  </a:cubicBezTo>
                  <a:cubicBezTo>
                    <a:pt x="6087" y="2171"/>
                    <a:pt x="3201" y="1330"/>
                    <a:pt x="352" y="75"/>
                  </a:cubicBezTo>
                  <a:cubicBezTo>
                    <a:pt x="289" y="50"/>
                    <a:pt x="227" y="25"/>
                    <a:pt x="16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31"/>
            <p:cNvSpPr/>
            <p:nvPr/>
          </p:nvSpPr>
          <p:spPr>
            <a:xfrm>
              <a:off x="3502375" y="3193475"/>
              <a:ext cx="187950" cy="75325"/>
            </a:xfrm>
            <a:custGeom>
              <a:avLst/>
              <a:gdLst/>
              <a:ahLst/>
              <a:cxnLst/>
              <a:rect l="l" t="t" r="r" b="b"/>
              <a:pathLst>
                <a:path w="7518" h="3013" extrusionOk="0">
                  <a:moveTo>
                    <a:pt x="189" y="1"/>
                  </a:moveTo>
                  <a:lnTo>
                    <a:pt x="114" y="151"/>
                  </a:lnTo>
                  <a:lnTo>
                    <a:pt x="1" y="340"/>
                  </a:lnTo>
                  <a:cubicBezTo>
                    <a:pt x="2172" y="1519"/>
                    <a:pt x="4368" y="2410"/>
                    <a:pt x="6551" y="3013"/>
                  </a:cubicBezTo>
                  <a:cubicBezTo>
                    <a:pt x="6878" y="2975"/>
                    <a:pt x="7204" y="2925"/>
                    <a:pt x="7518" y="2862"/>
                  </a:cubicBezTo>
                  <a:cubicBezTo>
                    <a:pt x="5121" y="2272"/>
                    <a:pt x="2699" y="1344"/>
                    <a:pt x="315" y="64"/>
                  </a:cubicBezTo>
                  <a:cubicBezTo>
                    <a:pt x="277" y="38"/>
                    <a:pt x="239" y="26"/>
                    <a:pt x="189"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31"/>
            <p:cNvSpPr/>
            <p:nvPr/>
          </p:nvSpPr>
          <p:spPr>
            <a:xfrm>
              <a:off x="3462850" y="3204775"/>
              <a:ext cx="169450" cy="67150"/>
            </a:xfrm>
            <a:custGeom>
              <a:avLst/>
              <a:gdLst/>
              <a:ahLst/>
              <a:cxnLst/>
              <a:rect l="l" t="t" r="r" b="b"/>
              <a:pathLst>
                <a:path w="6778" h="2686" extrusionOk="0">
                  <a:moveTo>
                    <a:pt x="227" y="1"/>
                  </a:moveTo>
                  <a:lnTo>
                    <a:pt x="26" y="289"/>
                  </a:lnTo>
                  <a:lnTo>
                    <a:pt x="1" y="314"/>
                  </a:lnTo>
                  <a:cubicBezTo>
                    <a:pt x="1607" y="1506"/>
                    <a:pt x="3314" y="2171"/>
                    <a:pt x="4970" y="2623"/>
                  </a:cubicBezTo>
                  <a:cubicBezTo>
                    <a:pt x="5382" y="2666"/>
                    <a:pt x="5793" y="2686"/>
                    <a:pt x="6205" y="2686"/>
                  </a:cubicBezTo>
                  <a:cubicBezTo>
                    <a:pt x="6396" y="2686"/>
                    <a:pt x="6586" y="2681"/>
                    <a:pt x="6777" y="2673"/>
                  </a:cubicBezTo>
                  <a:cubicBezTo>
                    <a:pt x="4719" y="2209"/>
                    <a:pt x="2498" y="1594"/>
                    <a:pt x="440" y="151"/>
                  </a:cubicBezTo>
                  <a:cubicBezTo>
                    <a:pt x="365" y="101"/>
                    <a:pt x="302" y="51"/>
                    <a:pt x="227"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31"/>
            <p:cNvSpPr/>
            <p:nvPr/>
          </p:nvSpPr>
          <p:spPr>
            <a:xfrm>
              <a:off x="3312900" y="2750825"/>
              <a:ext cx="215225" cy="529575"/>
            </a:xfrm>
            <a:custGeom>
              <a:avLst/>
              <a:gdLst/>
              <a:ahLst/>
              <a:cxnLst/>
              <a:rect l="l" t="t" r="r" b="b"/>
              <a:pathLst>
                <a:path w="8609" h="21183" extrusionOk="0">
                  <a:moveTo>
                    <a:pt x="4581" y="0"/>
                  </a:moveTo>
                  <a:cubicBezTo>
                    <a:pt x="1644" y="3451"/>
                    <a:pt x="113" y="7793"/>
                    <a:pt x="38" y="12097"/>
                  </a:cubicBezTo>
                  <a:cubicBezTo>
                    <a:pt x="0" y="13930"/>
                    <a:pt x="1908" y="18861"/>
                    <a:pt x="3263" y="21183"/>
                  </a:cubicBezTo>
                  <a:cubicBezTo>
                    <a:pt x="6827" y="18723"/>
                    <a:pt x="8584" y="14946"/>
                    <a:pt x="8596" y="11131"/>
                  </a:cubicBezTo>
                  <a:cubicBezTo>
                    <a:pt x="8609" y="7329"/>
                    <a:pt x="6990" y="3489"/>
                    <a:pt x="4581"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31"/>
            <p:cNvSpPr/>
            <p:nvPr/>
          </p:nvSpPr>
          <p:spPr>
            <a:xfrm>
              <a:off x="3391650" y="2750500"/>
              <a:ext cx="61825" cy="530525"/>
            </a:xfrm>
            <a:custGeom>
              <a:avLst/>
              <a:gdLst/>
              <a:ahLst/>
              <a:cxnLst/>
              <a:rect l="l" t="t" r="r" b="b"/>
              <a:pathLst>
                <a:path w="2473" h="21221" extrusionOk="0">
                  <a:moveTo>
                    <a:pt x="1544" y="1"/>
                  </a:moveTo>
                  <a:lnTo>
                    <a:pt x="1318" y="26"/>
                  </a:lnTo>
                  <a:cubicBezTo>
                    <a:pt x="1330" y="151"/>
                    <a:pt x="2246" y="12424"/>
                    <a:pt x="0" y="21171"/>
                  </a:cubicBezTo>
                  <a:lnTo>
                    <a:pt x="226" y="21221"/>
                  </a:lnTo>
                  <a:cubicBezTo>
                    <a:pt x="2472" y="12437"/>
                    <a:pt x="1556" y="126"/>
                    <a:pt x="154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31"/>
            <p:cNvSpPr/>
            <p:nvPr/>
          </p:nvSpPr>
          <p:spPr>
            <a:xfrm>
              <a:off x="3402300" y="2778125"/>
              <a:ext cx="31100" cy="47075"/>
            </a:xfrm>
            <a:custGeom>
              <a:avLst/>
              <a:gdLst/>
              <a:ahLst/>
              <a:cxnLst/>
              <a:rect l="l" t="t" r="r" b="b"/>
              <a:pathLst>
                <a:path w="1244" h="1883" extrusionOk="0">
                  <a:moveTo>
                    <a:pt x="139" y="0"/>
                  </a:moveTo>
                  <a:cubicBezTo>
                    <a:pt x="101" y="63"/>
                    <a:pt x="51" y="138"/>
                    <a:pt x="1" y="201"/>
                  </a:cubicBezTo>
                  <a:lnTo>
                    <a:pt x="176" y="452"/>
                  </a:lnTo>
                  <a:cubicBezTo>
                    <a:pt x="490" y="941"/>
                    <a:pt x="754" y="1330"/>
                    <a:pt x="1055" y="1882"/>
                  </a:cubicBezTo>
                  <a:lnTo>
                    <a:pt x="1243" y="1770"/>
                  </a:lnTo>
                  <a:cubicBezTo>
                    <a:pt x="1231" y="1744"/>
                    <a:pt x="1218" y="1719"/>
                    <a:pt x="1205" y="1682"/>
                  </a:cubicBezTo>
                  <a:cubicBezTo>
                    <a:pt x="1193" y="1694"/>
                    <a:pt x="1180" y="1694"/>
                    <a:pt x="1168" y="1707"/>
                  </a:cubicBezTo>
                  <a:lnTo>
                    <a:pt x="1017" y="1544"/>
                  </a:lnTo>
                  <a:cubicBezTo>
                    <a:pt x="1042" y="1519"/>
                    <a:pt x="1067" y="1506"/>
                    <a:pt x="1080" y="1481"/>
                  </a:cubicBezTo>
                  <a:cubicBezTo>
                    <a:pt x="842" y="1067"/>
                    <a:pt x="616" y="715"/>
                    <a:pt x="365" y="326"/>
                  </a:cubicBezTo>
                  <a:lnTo>
                    <a:pt x="139"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31"/>
            <p:cNvSpPr/>
            <p:nvPr/>
          </p:nvSpPr>
          <p:spPr>
            <a:xfrm>
              <a:off x="3387875" y="2799450"/>
              <a:ext cx="46775" cy="74375"/>
            </a:xfrm>
            <a:custGeom>
              <a:avLst/>
              <a:gdLst/>
              <a:ahLst/>
              <a:cxnLst/>
              <a:rect l="l" t="t" r="r" b="b"/>
              <a:pathLst>
                <a:path w="1871" h="2975" extrusionOk="0">
                  <a:moveTo>
                    <a:pt x="139" y="0"/>
                  </a:moveTo>
                  <a:cubicBezTo>
                    <a:pt x="88" y="63"/>
                    <a:pt x="51" y="126"/>
                    <a:pt x="1" y="201"/>
                  </a:cubicBezTo>
                  <a:cubicBezTo>
                    <a:pt x="741" y="1205"/>
                    <a:pt x="1218" y="2008"/>
                    <a:pt x="1670" y="2975"/>
                  </a:cubicBezTo>
                  <a:lnTo>
                    <a:pt x="1870" y="2887"/>
                  </a:lnTo>
                  <a:cubicBezTo>
                    <a:pt x="1870" y="2874"/>
                    <a:pt x="1858" y="2849"/>
                    <a:pt x="1858" y="2837"/>
                  </a:cubicBezTo>
                  <a:lnTo>
                    <a:pt x="1707" y="2724"/>
                  </a:lnTo>
                  <a:cubicBezTo>
                    <a:pt x="1732" y="2698"/>
                    <a:pt x="1745" y="2673"/>
                    <a:pt x="1757" y="2648"/>
                  </a:cubicBezTo>
                  <a:cubicBezTo>
                    <a:pt x="1331" y="1745"/>
                    <a:pt x="854" y="954"/>
                    <a:pt x="13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31"/>
            <p:cNvSpPr/>
            <p:nvPr/>
          </p:nvSpPr>
          <p:spPr>
            <a:xfrm>
              <a:off x="3374375" y="2822350"/>
              <a:ext cx="59325" cy="92875"/>
            </a:xfrm>
            <a:custGeom>
              <a:avLst/>
              <a:gdLst/>
              <a:ahLst/>
              <a:cxnLst/>
              <a:rect l="l" t="t" r="r" b="b"/>
              <a:pathLst>
                <a:path w="2373" h="3715" extrusionOk="0">
                  <a:moveTo>
                    <a:pt x="114" y="1"/>
                  </a:moveTo>
                  <a:cubicBezTo>
                    <a:pt x="76" y="63"/>
                    <a:pt x="39" y="139"/>
                    <a:pt x="1" y="214"/>
                  </a:cubicBezTo>
                  <a:cubicBezTo>
                    <a:pt x="904" y="1318"/>
                    <a:pt x="1657" y="2498"/>
                    <a:pt x="2235" y="3715"/>
                  </a:cubicBezTo>
                  <a:lnTo>
                    <a:pt x="2373" y="3652"/>
                  </a:lnTo>
                  <a:lnTo>
                    <a:pt x="2210" y="3502"/>
                  </a:lnTo>
                  <a:cubicBezTo>
                    <a:pt x="2247" y="3464"/>
                    <a:pt x="2285" y="3414"/>
                    <a:pt x="2322" y="3364"/>
                  </a:cubicBezTo>
                  <a:cubicBezTo>
                    <a:pt x="1733" y="2197"/>
                    <a:pt x="992" y="1067"/>
                    <a:pt x="11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31"/>
            <p:cNvSpPr/>
            <p:nvPr/>
          </p:nvSpPr>
          <p:spPr>
            <a:xfrm>
              <a:off x="3434000" y="2912075"/>
              <a:ext cx="1575" cy="1275"/>
            </a:xfrm>
            <a:custGeom>
              <a:avLst/>
              <a:gdLst/>
              <a:ahLst/>
              <a:cxnLst/>
              <a:rect l="l" t="t" r="r" b="b"/>
              <a:pathLst>
                <a:path w="63" h="51" extrusionOk="0">
                  <a:moveTo>
                    <a:pt x="50" y="0"/>
                  </a:moveTo>
                  <a:cubicBezTo>
                    <a:pt x="25" y="13"/>
                    <a:pt x="13" y="38"/>
                    <a:pt x="0" y="51"/>
                  </a:cubicBezTo>
                  <a:lnTo>
                    <a:pt x="63" y="26"/>
                  </a:lnTo>
                  <a:cubicBezTo>
                    <a:pt x="50" y="13"/>
                    <a:pt x="50" y="13"/>
                    <a:pt x="50"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31"/>
            <p:cNvSpPr/>
            <p:nvPr/>
          </p:nvSpPr>
          <p:spPr>
            <a:xfrm>
              <a:off x="3357750" y="2854350"/>
              <a:ext cx="73450" cy="113900"/>
            </a:xfrm>
            <a:custGeom>
              <a:avLst/>
              <a:gdLst/>
              <a:ahLst/>
              <a:cxnLst/>
              <a:rect l="l" t="t" r="r" b="b"/>
              <a:pathLst>
                <a:path w="2938" h="4556" extrusionOk="0">
                  <a:moveTo>
                    <a:pt x="114" y="1"/>
                  </a:moveTo>
                  <a:cubicBezTo>
                    <a:pt x="76" y="76"/>
                    <a:pt x="38" y="151"/>
                    <a:pt x="1" y="226"/>
                  </a:cubicBezTo>
                  <a:cubicBezTo>
                    <a:pt x="1206" y="1582"/>
                    <a:pt x="2159" y="3037"/>
                    <a:pt x="2824" y="4556"/>
                  </a:cubicBezTo>
                  <a:lnTo>
                    <a:pt x="2912" y="4518"/>
                  </a:lnTo>
                  <a:lnTo>
                    <a:pt x="2799" y="4405"/>
                  </a:lnTo>
                  <a:cubicBezTo>
                    <a:pt x="2849" y="4368"/>
                    <a:pt x="2887" y="4317"/>
                    <a:pt x="2937" y="4267"/>
                  </a:cubicBezTo>
                  <a:cubicBezTo>
                    <a:pt x="2247" y="2761"/>
                    <a:pt x="1306" y="1331"/>
                    <a:pt x="11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31"/>
            <p:cNvSpPr/>
            <p:nvPr/>
          </p:nvSpPr>
          <p:spPr>
            <a:xfrm>
              <a:off x="3344575" y="2886025"/>
              <a:ext cx="87250" cy="124275"/>
            </a:xfrm>
            <a:custGeom>
              <a:avLst/>
              <a:gdLst/>
              <a:ahLst/>
              <a:cxnLst/>
              <a:rect l="l" t="t" r="r" b="b"/>
              <a:pathLst>
                <a:path w="3490" h="4971" extrusionOk="0">
                  <a:moveTo>
                    <a:pt x="101" y="1"/>
                  </a:moveTo>
                  <a:cubicBezTo>
                    <a:pt x="64" y="76"/>
                    <a:pt x="26" y="164"/>
                    <a:pt x="1" y="239"/>
                  </a:cubicBezTo>
                  <a:cubicBezTo>
                    <a:pt x="1344" y="1933"/>
                    <a:pt x="2485" y="3515"/>
                    <a:pt x="3376" y="4970"/>
                  </a:cubicBezTo>
                  <a:lnTo>
                    <a:pt x="3464" y="4908"/>
                  </a:lnTo>
                  <a:lnTo>
                    <a:pt x="3389" y="4832"/>
                  </a:lnTo>
                  <a:cubicBezTo>
                    <a:pt x="3427" y="4795"/>
                    <a:pt x="3452" y="4769"/>
                    <a:pt x="3489" y="4732"/>
                  </a:cubicBezTo>
                  <a:cubicBezTo>
                    <a:pt x="2586" y="3276"/>
                    <a:pt x="1444" y="1682"/>
                    <a:pt x="10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31"/>
            <p:cNvSpPr/>
            <p:nvPr/>
          </p:nvSpPr>
          <p:spPr>
            <a:xfrm>
              <a:off x="3334225" y="2916775"/>
              <a:ext cx="95400" cy="144350"/>
            </a:xfrm>
            <a:custGeom>
              <a:avLst/>
              <a:gdLst/>
              <a:ahLst/>
              <a:cxnLst/>
              <a:rect l="l" t="t" r="r" b="b"/>
              <a:pathLst>
                <a:path w="3816" h="5774" extrusionOk="0">
                  <a:moveTo>
                    <a:pt x="76" y="1"/>
                  </a:moveTo>
                  <a:cubicBezTo>
                    <a:pt x="51" y="89"/>
                    <a:pt x="26" y="176"/>
                    <a:pt x="1" y="264"/>
                  </a:cubicBezTo>
                  <a:cubicBezTo>
                    <a:pt x="1406" y="2021"/>
                    <a:pt x="2623" y="3878"/>
                    <a:pt x="3615" y="5773"/>
                  </a:cubicBezTo>
                  <a:lnTo>
                    <a:pt x="3816" y="5673"/>
                  </a:lnTo>
                  <a:cubicBezTo>
                    <a:pt x="3803" y="5648"/>
                    <a:pt x="3790" y="5635"/>
                    <a:pt x="3790" y="5610"/>
                  </a:cubicBezTo>
                  <a:cubicBezTo>
                    <a:pt x="3765" y="5623"/>
                    <a:pt x="3740" y="5648"/>
                    <a:pt x="3728" y="5660"/>
                  </a:cubicBezTo>
                  <a:lnTo>
                    <a:pt x="3590" y="5485"/>
                  </a:lnTo>
                  <a:cubicBezTo>
                    <a:pt x="3615" y="5459"/>
                    <a:pt x="3640" y="5434"/>
                    <a:pt x="3677" y="5409"/>
                  </a:cubicBezTo>
                  <a:cubicBezTo>
                    <a:pt x="2674" y="3539"/>
                    <a:pt x="1469" y="1732"/>
                    <a:pt x="7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31"/>
            <p:cNvSpPr/>
            <p:nvPr/>
          </p:nvSpPr>
          <p:spPr>
            <a:xfrm>
              <a:off x="3322925" y="2960700"/>
              <a:ext cx="102925" cy="146225"/>
            </a:xfrm>
            <a:custGeom>
              <a:avLst/>
              <a:gdLst/>
              <a:ahLst/>
              <a:cxnLst/>
              <a:rect l="l" t="t" r="r" b="b"/>
              <a:pathLst>
                <a:path w="4117" h="5849" extrusionOk="0">
                  <a:moveTo>
                    <a:pt x="64" y="1"/>
                  </a:moveTo>
                  <a:cubicBezTo>
                    <a:pt x="51" y="101"/>
                    <a:pt x="26" y="201"/>
                    <a:pt x="1" y="302"/>
                  </a:cubicBezTo>
                  <a:cubicBezTo>
                    <a:pt x="829" y="1393"/>
                    <a:pt x="1645" y="2573"/>
                    <a:pt x="2435" y="3728"/>
                  </a:cubicBezTo>
                  <a:cubicBezTo>
                    <a:pt x="2925" y="4430"/>
                    <a:pt x="3439" y="5158"/>
                    <a:pt x="3929" y="5848"/>
                  </a:cubicBezTo>
                  <a:lnTo>
                    <a:pt x="4117" y="5723"/>
                  </a:lnTo>
                  <a:cubicBezTo>
                    <a:pt x="4117" y="5710"/>
                    <a:pt x="4117" y="5710"/>
                    <a:pt x="4104" y="5710"/>
                  </a:cubicBezTo>
                  <a:cubicBezTo>
                    <a:pt x="4104" y="5723"/>
                    <a:pt x="4092" y="5735"/>
                    <a:pt x="4079" y="5735"/>
                  </a:cubicBezTo>
                  <a:lnTo>
                    <a:pt x="3929" y="5560"/>
                  </a:lnTo>
                  <a:cubicBezTo>
                    <a:pt x="3954" y="5547"/>
                    <a:pt x="3966" y="5535"/>
                    <a:pt x="3979" y="5522"/>
                  </a:cubicBezTo>
                  <a:cubicBezTo>
                    <a:pt x="3527" y="4895"/>
                    <a:pt x="3075" y="4230"/>
                    <a:pt x="2624" y="3590"/>
                  </a:cubicBezTo>
                  <a:cubicBezTo>
                    <a:pt x="1783" y="2385"/>
                    <a:pt x="930" y="1155"/>
                    <a:pt x="6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31"/>
            <p:cNvSpPr/>
            <p:nvPr/>
          </p:nvSpPr>
          <p:spPr>
            <a:xfrm>
              <a:off x="3316650" y="3003050"/>
              <a:ext cx="103250" cy="144025"/>
            </a:xfrm>
            <a:custGeom>
              <a:avLst/>
              <a:gdLst/>
              <a:ahLst/>
              <a:cxnLst/>
              <a:rect l="l" t="t" r="r" b="b"/>
              <a:pathLst>
                <a:path w="4130" h="5761" extrusionOk="0">
                  <a:moveTo>
                    <a:pt x="39" y="1"/>
                  </a:moveTo>
                  <a:cubicBezTo>
                    <a:pt x="26" y="114"/>
                    <a:pt x="1" y="214"/>
                    <a:pt x="1" y="314"/>
                  </a:cubicBezTo>
                  <a:cubicBezTo>
                    <a:pt x="1482" y="2059"/>
                    <a:pt x="2812" y="3878"/>
                    <a:pt x="3941" y="5761"/>
                  </a:cubicBezTo>
                  <a:cubicBezTo>
                    <a:pt x="4004" y="5710"/>
                    <a:pt x="4067" y="5673"/>
                    <a:pt x="4130" y="5635"/>
                  </a:cubicBezTo>
                  <a:cubicBezTo>
                    <a:pt x="2962" y="3690"/>
                    <a:pt x="1582" y="1808"/>
                    <a:pt x="3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31"/>
            <p:cNvSpPr/>
            <p:nvPr/>
          </p:nvSpPr>
          <p:spPr>
            <a:xfrm>
              <a:off x="3313825" y="3056700"/>
              <a:ext cx="97925" cy="139950"/>
            </a:xfrm>
            <a:custGeom>
              <a:avLst/>
              <a:gdLst/>
              <a:ahLst/>
              <a:cxnLst/>
              <a:rect l="l" t="t" r="r" b="b"/>
              <a:pathLst>
                <a:path w="3917" h="5598" extrusionOk="0">
                  <a:moveTo>
                    <a:pt x="1" y="1"/>
                  </a:moveTo>
                  <a:cubicBezTo>
                    <a:pt x="1" y="126"/>
                    <a:pt x="14" y="251"/>
                    <a:pt x="39" y="402"/>
                  </a:cubicBezTo>
                  <a:cubicBezTo>
                    <a:pt x="1432" y="2071"/>
                    <a:pt x="2699" y="3815"/>
                    <a:pt x="3816" y="5597"/>
                  </a:cubicBezTo>
                  <a:lnTo>
                    <a:pt x="3916" y="5535"/>
                  </a:lnTo>
                  <a:lnTo>
                    <a:pt x="3791" y="5371"/>
                  </a:lnTo>
                  <a:cubicBezTo>
                    <a:pt x="3828" y="5346"/>
                    <a:pt x="3853" y="5321"/>
                    <a:pt x="3891" y="5296"/>
                  </a:cubicBezTo>
                  <a:cubicBezTo>
                    <a:pt x="2737" y="3489"/>
                    <a:pt x="1444" y="1707"/>
                    <a:pt x="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31"/>
            <p:cNvSpPr/>
            <p:nvPr/>
          </p:nvSpPr>
          <p:spPr>
            <a:xfrm>
              <a:off x="3325750" y="3116000"/>
              <a:ext cx="81275" cy="106375"/>
            </a:xfrm>
            <a:custGeom>
              <a:avLst/>
              <a:gdLst/>
              <a:ahLst/>
              <a:cxnLst/>
              <a:rect l="l" t="t" r="r" b="b"/>
              <a:pathLst>
                <a:path w="3251" h="4255" extrusionOk="0">
                  <a:moveTo>
                    <a:pt x="1" y="0"/>
                  </a:moveTo>
                  <a:lnTo>
                    <a:pt x="1" y="0"/>
                  </a:lnTo>
                  <a:cubicBezTo>
                    <a:pt x="51" y="176"/>
                    <a:pt x="114" y="352"/>
                    <a:pt x="164" y="540"/>
                  </a:cubicBezTo>
                  <a:cubicBezTo>
                    <a:pt x="1206" y="1757"/>
                    <a:pt x="2197" y="2999"/>
                    <a:pt x="3126" y="4254"/>
                  </a:cubicBezTo>
                  <a:lnTo>
                    <a:pt x="3226" y="4179"/>
                  </a:lnTo>
                  <a:lnTo>
                    <a:pt x="3176" y="4091"/>
                  </a:lnTo>
                  <a:cubicBezTo>
                    <a:pt x="3201" y="4079"/>
                    <a:pt x="3226" y="4066"/>
                    <a:pt x="3251" y="4041"/>
                  </a:cubicBezTo>
                  <a:cubicBezTo>
                    <a:pt x="2235" y="2673"/>
                    <a:pt x="1143" y="1330"/>
                    <a:pt x="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31"/>
            <p:cNvSpPr/>
            <p:nvPr/>
          </p:nvSpPr>
          <p:spPr>
            <a:xfrm>
              <a:off x="3344575" y="3171525"/>
              <a:ext cx="57450" cy="81600"/>
            </a:xfrm>
            <a:custGeom>
              <a:avLst/>
              <a:gdLst/>
              <a:ahLst/>
              <a:cxnLst/>
              <a:rect l="l" t="t" r="r" b="b"/>
              <a:pathLst>
                <a:path w="2298" h="3264" extrusionOk="0">
                  <a:moveTo>
                    <a:pt x="1" y="0"/>
                  </a:moveTo>
                  <a:cubicBezTo>
                    <a:pt x="76" y="214"/>
                    <a:pt x="164" y="427"/>
                    <a:pt x="252" y="653"/>
                  </a:cubicBezTo>
                  <a:cubicBezTo>
                    <a:pt x="954" y="1494"/>
                    <a:pt x="1620" y="2372"/>
                    <a:pt x="2222" y="3263"/>
                  </a:cubicBezTo>
                  <a:lnTo>
                    <a:pt x="2234" y="3251"/>
                  </a:lnTo>
                  <a:lnTo>
                    <a:pt x="2147" y="3062"/>
                  </a:lnTo>
                  <a:cubicBezTo>
                    <a:pt x="2197" y="3037"/>
                    <a:pt x="2247" y="3000"/>
                    <a:pt x="2297" y="2974"/>
                  </a:cubicBezTo>
                  <a:cubicBezTo>
                    <a:pt x="1607" y="1958"/>
                    <a:pt x="829" y="967"/>
                    <a:pt x="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31"/>
            <p:cNvSpPr/>
            <p:nvPr/>
          </p:nvSpPr>
          <p:spPr>
            <a:xfrm>
              <a:off x="3411100" y="2766500"/>
              <a:ext cx="19475" cy="32650"/>
            </a:xfrm>
            <a:custGeom>
              <a:avLst/>
              <a:gdLst/>
              <a:ahLst/>
              <a:cxnLst/>
              <a:rect l="l" t="t" r="r" b="b"/>
              <a:pathLst>
                <a:path w="779" h="1306" extrusionOk="0">
                  <a:moveTo>
                    <a:pt x="138" y="1"/>
                  </a:moveTo>
                  <a:cubicBezTo>
                    <a:pt x="88" y="64"/>
                    <a:pt x="50" y="126"/>
                    <a:pt x="0" y="189"/>
                  </a:cubicBezTo>
                  <a:lnTo>
                    <a:pt x="665" y="1306"/>
                  </a:lnTo>
                  <a:lnTo>
                    <a:pt x="753" y="1243"/>
                  </a:lnTo>
                  <a:lnTo>
                    <a:pt x="678" y="1168"/>
                  </a:lnTo>
                  <a:cubicBezTo>
                    <a:pt x="715" y="1130"/>
                    <a:pt x="753" y="1105"/>
                    <a:pt x="778" y="1067"/>
                  </a:cubicBezTo>
                  <a:lnTo>
                    <a:pt x="138"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31"/>
            <p:cNvSpPr/>
            <p:nvPr/>
          </p:nvSpPr>
          <p:spPr>
            <a:xfrm>
              <a:off x="3428025" y="2776850"/>
              <a:ext cx="19800" cy="22950"/>
            </a:xfrm>
            <a:custGeom>
              <a:avLst/>
              <a:gdLst/>
              <a:ahLst/>
              <a:cxnLst/>
              <a:rect l="l" t="t" r="r" b="b"/>
              <a:pathLst>
                <a:path w="792" h="918" extrusionOk="0">
                  <a:moveTo>
                    <a:pt x="666" y="1"/>
                  </a:moveTo>
                  <a:cubicBezTo>
                    <a:pt x="490" y="214"/>
                    <a:pt x="289" y="465"/>
                    <a:pt x="101" y="653"/>
                  </a:cubicBezTo>
                  <a:cubicBezTo>
                    <a:pt x="76" y="691"/>
                    <a:pt x="38" y="716"/>
                    <a:pt x="1" y="754"/>
                  </a:cubicBezTo>
                  <a:lnTo>
                    <a:pt x="76" y="829"/>
                  </a:lnTo>
                  <a:lnTo>
                    <a:pt x="151" y="917"/>
                  </a:lnTo>
                  <a:cubicBezTo>
                    <a:pt x="365" y="729"/>
                    <a:pt x="591" y="453"/>
                    <a:pt x="791" y="202"/>
                  </a:cubicBezTo>
                  <a:cubicBezTo>
                    <a:pt x="754" y="139"/>
                    <a:pt x="704" y="76"/>
                    <a:pt x="66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31"/>
            <p:cNvSpPr/>
            <p:nvPr/>
          </p:nvSpPr>
          <p:spPr>
            <a:xfrm>
              <a:off x="3427725" y="2791300"/>
              <a:ext cx="28575" cy="29500"/>
            </a:xfrm>
            <a:custGeom>
              <a:avLst/>
              <a:gdLst/>
              <a:ahLst/>
              <a:cxnLst/>
              <a:rect l="l" t="t" r="r" b="b"/>
              <a:pathLst>
                <a:path w="1143" h="1180" extrusionOk="0">
                  <a:moveTo>
                    <a:pt x="1029" y="0"/>
                  </a:moveTo>
                  <a:cubicBezTo>
                    <a:pt x="728" y="326"/>
                    <a:pt x="402" y="653"/>
                    <a:pt x="63" y="954"/>
                  </a:cubicBezTo>
                  <a:cubicBezTo>
                    <a:pt x="50" y="979"/>
                    <a:pt x="25" y="992"/>
                    <a:pt x="0" y="1017"/>
                  </a:cubicBezTo>
                  <a:lnTo>
                    <a:pt x="151" y="1180"/>
                  </a:lnTo>
                  <a:cubicBezTo>
                    <a:pt x="163" y="1167"/>
                    <a:pt x="176" y="1167"/>
                    <a:pt x="188" y="1155"/>
                  </a:cubicBezTo>
                  <a:cubicBezTo>
                    <a:pt x="515" y="854"/>
                    <a:pt x="841" y="527"/>
                    <a:pt x="1142" y="201"/>
                  </a:cubicBezTo>
                  <a:cubicBezTo>
                    <a:pt x="1105" y="138"/>
                    <a:pt x="1067" y="75"/>
                    <a:pt x="102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31"/>
            <p:cNvSpPr/>
            <p:nvPr/>
          </p:nvSpPr>
          <p:spPr>
            <a:xfrm>
              <a:off x="3430550" y="2814200"/>
              <a:ext cx="39225" cy="56800"/>
            </a:xfrm>
            <a:custGeom>
              <a:avLst/>
              <a:gdLst/>
              <a:ahLst/>
              <a:cxnLst/>
              <a:rect l="l" t="t" r="r" b="b"/>
              <a:pathLst>
                <a:path w="1569" h="2272" extrusionOk="0">
                  <a:moveTo>
                    <a:pt x="1443" y="0"/>
                  </a:moveTo>
                  <a:cubicBezTo>
                    <a:pt x="1054" y="716"/>
                    <a:pt x="590" y="1406"/>
                    <a:pt x="50" y="2058"/>
                  </a:cubicBezTo>
                  <a:cubicBezTo>
                    <a:pt x="38" y="2083"/>
                    <a:pt x="25" y="2108"/>
                    <a:pt x="0" y="2134"/>
                  </a:cubicBezTo>
                  <a:lnTo>
                    <a:pt x="151" y="2247"/>
                  </a:lnTo>
                  <a:lnTo>
                    <a:pt x="176" y="2272"/>
                  </a:lnTo>
                  <a:cubicBezTo>
                    <a:pt x="715" y="1632"/>
                    <a:pt x="1180" y="941"/>
                    <a:pt x="1569" y="239"/>
                  </a:cubicBezTo>
                  <a:cubicBezTo>
                    <a:pt x="1531" y="163"/>
                    <a:pt x="1481" y="88"/>
                    <a:pt x="1443"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31"/>
            <p:cNvSpPr/>
            <p:nvPr/>
          </p:nvSpPr>
          <p:spPr>
            <a:xfrm>
              <a:off x="3429600" y="2841500"/>
              <a:ext cx="53675" cy="72175"/>
            </a:xfrm>
            <a:custGeom>
              <a:avLst/>
              <a:gdLst/>
              <a:ahLst/>
              <a:cxnLst/>
              <a:rect l="l" t="t" r="r" b="b"/>
              <a:pathLst>
                <a:path w="2147" h="2887" extrusionOk="0">
                  <a:moveTo>
                    <a:pt x="2033" y="0"/>
                  </a:moveTo>
                  <a:cubicBezTo>
                    <a:pt x="1469" y="904"/>
                    <a:pt x="829" y="1769"/>
                    <a:pt x="113" y="2598"/>
                  </a:cubicBezTo>
                  <a:cubicBezTo>
                    <a:pt x="76" y="2648"/>
                    <a:pt x="38" y="2698"/>
                    <a:pt x="1" y="2736"/>
                  </a:cubicBezTo>
                  <a:lnTo>
                    <a:pt x="164" y="2886"/>
                  </a:lnTo>
                  <a:cubicBezTo>
                    <a:pt x="176" y="2886"/>
                    <a:pt x="176" y="2874"/>
                    <a:pt x="176" y="2874"/>
                  </a:cubicBezTo>
                  <a:cubicBezTo>
                    <a:pt x="189" y="2861"/>
                    <a:pt x="201" y="2836"/>
                    <a:pt x="226" y="2823"/>
                  </a:cubicBezTo>
                  <a:cubicBezTo>
                    <a:pt x="942" y="1995"/>
                    <a:pt x="1582" y="1129"/>
                    <a:pt x="2146" y="238"/>
                  </a:cubicBezTo>
                  <a:cubicBezTo>
                    <a:pt x="2109" y="151"/>
                    <a:pt x="2071" y="75"/>
                    <a:pt x="2033"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31"/>
            <p:cNvSpPr/>
            <p:nvPr/>
          </p:nvSpPr>
          <p:spPr>
            <a:xfrm>
              <a:off x="3427725" y="2874750"/>
              <a:ext cx="70300" cy="93825"/>
            </a:xfrm>
            <a:custGeom>
              <a:avLst/>
              <a:gdLst/>
              <a:ahLst/>
              <a:cxnLst/>
              <a:rect l="l" t="t" r="r" b="b"/>
              <a:pathLst>
                <a:path w="2812" h="3753" extrusionOk="0">
                  <a:moveTo>
                    <a:pt x="2711" y="0"/>
                  </a:moveTo>
                  <a:cubicBezTo>
                    <a:pt x="2033" y="1230"/>
                    <a:pt x="1167" y="2384"/>
                    <a:pt x="138" y="3451"/>
                  </a:cubicBezTo>
                  <a:cubicBezTo>
                    <a:pt x="88" y="3501"/>
                    <a:pt x="50" y="3552"/>
                    <a:pt x="0" y="3589"/>
                  </a:cubicBezTo>
                  <a:lnTo>
                    <a:pt x="113" y="3702"/>
                  </a:lnTo>
                  <a:lnTo>
                    <a:pt x="163" y="3752"/>
                  </a:lnTo>
                  <a:cubicBezTo>
                    <a:pt x="1230" y="2686"/>
                    <a:pt x="2108" y="1519"/>
                    <a:pt x="2811" y="276"/>
                  </a:cubicBezTo>
                  <a:cubicBezTo>
                    <a:pt x="2774" y="176"/>
                    <a:pt x="2748" y="88"/>
                    <a:pt x="271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31"/>
            <p:cNvSpPr/>
            <p:nvPr/>
          </p:nvSpPr>
          <p:spPr>
            <a:xfrm>
              <a:off x="3429275" y="2909250"/>
              <a:ext cx="80975" cy="101675"/>
            </a:xfrm>
            <a:custGeom>
              <a:avLst/>
              <a:gdLst/>
              <a:ahLst/>
              <a:cxnLst/>
              <a:rect l="l" t="t" r="r" b="b"/>
              <a:pathLst>
                <a:path w="3239" h="4067" extrusionOk="0">
                  <a:moveTo>
                    <a:pt x="3151" y="1"/>
                  </a:moveTo>
                  <a:cubicBezTo>
                    <a:pt x="2360" y="1381"/>
                    <a:pt x="1344" y="2661"/>
                    <a:pt x="101" y="3803"/>
                  </a:cubicBezTo>
                  <a:cubicBezTo>
                    <a:pt x="64" y="3840"/>
                    <a:pt x="39" y="3866"/>
                    <a:pt x="1" y="3903"/>
                  </a:cubicBezTo>
                  <a:lnTo>
                    <a:pt x="76" y="3979"/>
                  </a:lnTo>
                  <a:lnTo>
                    <a:pt x="152" y="4066"/>
                  </a:lnTo>
                  <a:cubicBezTo>
                    <a:pt x="1406" y="2924"/>
                    <a:pt x="2435" y="1657"/>
                    <a:pt x="3239" y="289"/>
                  </a:cubicBezTo>
                  <a:cubicBezTo>
                    <a:pt x="3213" y="201"/>
                    <a:pt x="3176" y="101"/>
                    <a:pt x="315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31"/>
            <p:cNvSpPr/>
            <p:nvPr/>
          </p:nvSpPr>
          <p:spPr>
            <a:xfrm>
              <a:off x="3423950" y="2951925"/>
              <a:ext cx="96975" cy="106375"/>
            </a:xfrm>
            <a:custGeom>
              <a:avLst/>
              <a:gdLst/>
              <a:ahLst/>
              <a:cxnLst/>
              <a:rect l="l" t="t" r="r" b="b"/>
              <a:pathLst>
                <a:path w="3879" h="4255" extrusionOk="0">
                  <a:moveTo>
                    <a:pt x="3815" y="0"/>
                  </a:moveTo>
                  <a:cubicBezTo>
                    <a:pt x="2849" y="1481"/>
                    <a:pt x="1594" y="2824"/>
                    <a:pt x="88" y="4003"/>
                  </a:cubicBezTo>
                  <a:cubicBezTo>
                    <a:pt x="51" y="4028"/>
                    <a:pt x="26" y="4053"/>
                    <a:pt x="1" y="4079"/>
                  </a:cubicBezTo>
                  <a:lnTo>
                    <a:pt x="139" y="4254"/>
                  </a:lnTo>
                  <a:cubicBezTo>
                    <a:pt x="151" y="4242"/>
                    <a:pt x="176" y="4217"/>
                    <a:pt x="201" y="4204"/>
                  </a:cubicBezTo>
                  <a:cubicBezTo>
                    <a:pt x="1670" y="3050"/>
                    <a:pt x="2912" y="1744"/>
                    <a:pt x="3878" y="314"/>
                  </a:cubicBezTo>
                  <a:cubicBezTo>
                    <a:pt x="3866" y="201"/>
                    <a:pt x="3841" y="101"/>
                    <a:pt x="381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31"/>
            <p:cNvSpPr/>
            <p:nvPr/>
          </p:nvSpPr>
          <p:spPr>
            <a:xfrm>
              <a:off x="3421125" y="2997725"/>
              <a:ext cx="105750" cy="106375"/>
            </a:xfrm>
            <a:custGeom>
              <a:avLst/>
              <a:gdLst/>
              <a:ahLst/>
              <a:cxnLst/>
              <a:rect l="l" t="t" r="r" b="b"/>
              <a:pathLst>
                <a:path w="4230" h="4255" extrusionOk="0">
                  <a:moveTo>
                    <a:pt x="4205" y="0"/>
                  </a:moveTo>
                  <a:cubicBezTo>
                    <a:pt x="2987" y="1443"/>
                    <a:pt x="1594" y="2799"/>
                    <a:pt x="51" y="4041"/>
                  </a:cubicBezTo>
                  <a:cubicBezTo>
                    <a:pt x="38" y="4054"/>
                    <a:pt x="26" y="4066"/>
                    <a:pt x="1" y="4079"/>
                  </a:cubicBezTo>
                  <a:lnTo>
                    <a:pt x="151" y="4254"/>
                  </a:lnTo>
                  <a:cubicBezTo>
                    <a:pt x="164" y="4254"/>
                    <a:pt x="176" y="4242"/>
                    <a:pt x="176" y="4229"/>
                  </a:cubicBezTo>
                  <a:cubicBezTo>
                    <a:pt x="1682" y="3025"/>
                    <a:pt x="3038" y="1707"/>
                    <a:pt x="4230" y="314"/>
                  </a:cubicBezTo>
                  <a:cubicBezTo>
                    <a:pt x="4230" y="201"/>
                    <a:pt x="4217" y="101"/>
                    <a:pt x="420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31"/>
            <p:cNvSpPr/>
            <p:nvPr/>
          </p:nvSpPr>
          <p:spPr>
            <a:xfrm>
              <a:off x="3414850" y="3034750"/>
              <a:ext cx="112975" cy="117025"/>
            </a:xfrm>
            <a:custGeom>
              <a:avLst/>
              <a:gdLst/>
              <a:ahLst/>
              <a:cxnLst/>
              <a:rect l="l" t="t" r="r" b="b"/>
              <a:pathLst>
                <a:path w="4519" h="4681" extrusionOk="0">
                  <a:moveTo>
                    <a:pt x="4518" y="0"/>
                  </a:moveTo>
                  <a:lnTo>
                    <a:pt x="4518" y="0"/>
                  </a:lnTo>
                  <a:cubicBezTo>
                    <a:pt x="3326" y="1594"/>
                    <a:pt x="1996" y="3137"/>
                    <a:pt x="202" y="4367"/>
                  </a:cubicBezTo>
                  <a:cubicBezTo>
                    <a:pt x="139" y="4405"/>
                    <a:pt x="76" y="4442"/>
                    <a:pt x="13" y="4493"/>
                  </a:cubicBezTo>
                  <a:lnTo>
                    <a:pt x="1" y="4493"/>
                  </a:lnTo>
                  <a:lnTo>
                    <a:pt x="126" y="4681"/>
                  </a:lnTo>
                  <a:cubicBezTo>
                    <a:pt x="1958" y="3489"/>
                    <a:pt x="3301" y="1970"/>
                    <a:pt x="4506" y="389"/>
                  </a:cubicBezTo>
                  <a:cubicBezTo>
                    <a:pt x="4506" y="264"/>
                    <a:pt x="4506" y="138"/>
                    <a:pt x="451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31"/>
            <p:cNvSpPr/>
            <p:nvPr/>
          </p:nvSpPr>
          <p:spPr>
            <a:xfrm>
              <a:off x="3408575" y="3072075"/>
              <a:ext cx="116100" cy="123325"/>
            </a:xfrm>
            <a:custGeom>
              <a:avLst/>
              <a:gdLst/>
              <a:ahLst/>
              <a:cxnLst/>
              <a:rect l="l" t="t" r="r" b="b"/>
              <a:pathLst>
                <a:path w="4644" h="4933" extrusionOk="0">
                  <a:moveTo>
                    <a:pt x="4644" y="0"/>
                  </a:moveTo>
                  <a:lnTo>
                    <a:pt x="4644" y="0"/>
                  </a:lnTo>
                  <a:cubicBezTo>
                    <a:pt x="3389" y="1707"/>
                    <a:pt x="1858" y="3276"/>
                    <a:pt x="101" y="4681"/>
                  </a:cubicBezTo>
                  <a:cubicBezTo>
                    <a:pt x="63" y="4706"/>
                    <a:pt x="38" y="4731"/>
                    <a:pt x="1" y="4756"/>
                  </a:cubicBezTo>
                  <a:lnTo>
                    <a:pt x="126" y="4920"/>
                  </a:lnTo>
                  <a:lnTo>
                    <a:pt x="151" y="4932"/>
                  </a:lnTo>
                  <a:cubicBezTo>
                    <a:pt x="1845" y="3589"/>
                    <a:pt x="3326" y="2096"/>
                    <a:pt x="4569" y="477"/>
                  </a:cubicBezTo>
                  <a:cubicBezTo>
                    <a:pt x="4594" y="314"/>
                    <a:pt x="4619" y="164"/>
                    <a:pt x="464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31"/>
            <p:cNvSpPr/>
            <p:nvPr/>
          </p:nvSpPr>
          <p:spPr>
            <a:xfrm>
              <a:off x="3405125" y="3125725"/>
              <a:ext cx="106700" cy="97275"/>
            </a:xfrm>
            <a:custGeom>
              <a:avLst/>
              <a:gdLst/>
              <a:ahLst/>
              <a:cxnLst/>
              <a:rect l="l" t="t" r="r" b="b"/>
              <a:pathLst>
                <a:path w="4268" h="3891" extrusionOk="0">
                  <a:moveTo>
                    <a:pt x="4267" y="0"/>
                  </a:moveTo>
                  <a:cubicBezTo>
                    <a:pt x="3075" y="1343"/>
                    <a:pt x="1670" y="2573"/>
                    <a:pt x="76" y="3652"/>
                  </a:cubicBezTo>
                  <a:cubicBezTo>
                    <a:pt x="51" y="3677"/>
                    <a:pt x="26" y="3690"/>
                    <a:pt x="1" y="3702"/>
                  </a:cubicBezTo>
                  <a:lnTo>
                    <a:pt x="51" y="3790"/>
                  </a:lnTo>
                  <a:lnTo>
                    <a:pt x="126" y="3890"/>
                  </a:lnTo>
                  <a:cubicBezTo>
                    <a:pt x="1607" y="2899"/>
                    <a:pt x="2925" y="1782"/>
                    <a:pt x="4067" y="552"/>
                  </a:cubicBezTo>
                  <a:cubicBezTo>
                    <a:pt x="4142" y="364"/>
                    <a:pt x="4205" y="188"/>
                    <a:pt x="426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31"/>
            <p:cNvSpPr/>
            <p:nvPr/>
          </p:nvSpPr>
          <p:spPr>
            <a:xfrm>
              <a:off x="3398225" y="3166825"/>
              <a:ext cx="96650" cy="86300"/>
            </a:xfrm>
            <a:custGeom>
              <a:avLst/>
              <a:gdLst/>
              <a:ahLst/>
              <a:cxnLst/>
              <a:rect l="l" t="t" r="r" b="b"/>
              <a:pathLst>
                <a:path w="3866" h="3452" extrusionOk="0">
                  <a:moveTo>
                    <a:pt x="3866" y="0"/>
                  </a:moveTo>
                  <a:cubicBezTo>
                    <a:pt x="2862" y="1167"/>
                    <a:pt x="1720" y="2372"/>
                    <a:pt x="151" y="3162"/>
                  </a:cubicBezTo>
                  <a:cubicBezTo>
                    <a:pt x="101" y="3188"/>
                    <a:pt x="51" y="3225"/>
                    <a:pt x="1" y="3250"/>
                  </a:cubicBezTo>
                  <a:lnTo>
                    <a:pt x="88" y="3439"/>
                  </a:lnTo>
                  <a:lnTo>
                    <a:pt x="101" y="3451"/>
                  </a:lnTo>
                  <a:cubicBezTo>
                    <a:pt x="1406" y="2811"/>
                    <a:pt x="2423" y="1908"/>
                    <a:pt x="3301" y="966"/>
                  </a:cubicBezTo>
                  <a:cubicBezTo>
                    <a:pt x="3502" y="653"/>
                    <a:pt x="3690" y="326"/>
                    <a:pt x="386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31"/>
            <p:cNvSpPr/>
            <p:nvPr/>
          </p:nvSpPr>
          <p:spPr>
            <a:xfrm>
              <a:off x="3390375" y="2788150"/>
              <a:ext cx="15725" cy="15725"/>
            </a:xfrm>
            <a:custGeom>
              <a:avLst/>
              <a:gdLst/>
              <a:ahLst/>
              <a:cxnLst/>
              <a:rect l="l" t="t" r="r" b="b"/>
              <a:pathLst>
                <a:path w="629" h="629" extrusionOk="0">
                  <a:moveTo>
                    <a:pt x="315" y="1"/>
                  </a:moveTo>
                  <a:cubicBezTo>
                    <a:pt x="139" y="1"/>
                    <a:pt x="1" y="139"/>
                    <a:pt x="1" y="314"/>
                  </a:cubicBezTo>
                  <a:cubicBezTo>
                    <a:pt x="1" y="490"/>
                    <a:pt x="139" y="628"/>
                    <a:pt x="315" y="628"/>
                  </a:cubicBezTo>
                  <a:cubicBezTo>
                    <a:pt x="490" y="628"/>
                    <a:pt x="628" y="490"/>
                    <a:pt x="628" y="314"/>
                  </a:cubicBezTo>
                  <a:cubicBezTo>
                    <a:pt x="628" y="139"/>
                    <a:pt x="490" y="1"/>
                    <a:pt x="3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31"/>
            <p:cNvSpPr/>
            <p:nvPr/>
          </p:nvSpPr>
          <p:spPr>
            <a:xfrm>
              <a:off x="3548175" y="2771850"/>
              <a:ext cx="16025" cy="15700"/>
            </a:xfrm>
            <a:custGeom>
              <a:avLst/>
              <a:gdLst/>
              <a:ahLst/>
              <a:cxnLst/>
              <a:rect l="l" t="t" r="r" b="b"/>
              <a:pathLst>
                <a:path w="641" h="628" extrusionOk="0">
                  <a:moveTo>
                    <a:pt x="327" y="0"/>
                  </a:moveTo>
                  <a:cubicBezTo>
                    <a:pt x="152" y="0"/>
                    <a:pt x="1" y="138"/>
                    <a:pt x="1" y="314"/>
                  </a:cubicBezTo>
                  <a:cubicBezTo>
                    <a:pt x="1" y="490"/>
                    <a:pt x="152" y="628"/>
                    <a:pt x="327" y="628"/>
                  </a:cubicBezTo>
                  <a:cubicBezTo>
                    <a:pt x="503" y="628"/>
                    <a:pt x="641" y="490"/>
                    <a:pt x="641" y="314"/>
                  </a:cubicBezTo>
                  <a:cubicBezTo>
                    <a:pt x="641" y="138"/>
                    <a:pt x="503" y="0"/>
                    <a:pt x="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31"/>
            <p:cNvSpPr/>
            <p:nvPr/>
          </p:nvSpPr>
          <p:spPr>
            <a:xfrm>
              <a:off x="3641675" y="2657950"/>
              <a:ext cx="16025" cy="16025"/>
            </a:xfrm>
            <a:custGeom>
              <a:avLst/>
              <a:gdLst/>
              <a:ahLst/>
              <a:cxnLst/>
              <a:rect l="l" t="t" r="r" b="b"/>
              <a:pathLst>
                <a:path w="641" h="641" extrusionOk="0">
                  <a:moveTo>
                    <a:pt x="327" y="1"/>
                  </a:moveTo>
                  <a:cubicBezTo>
                    <a:pt x="151" y="1"/>
                    <a:pt x="1" y="152"/>
                    <a:pt x="1" y="327"/>
                  </a:cubicBezTo>
                  <a:cubicBezTo>
                    <a:pt x="1" y="503"/>
                    <a:pt x="151" y="641"/>
                    <a:pt x="327" y="641"/>
                  </a:cubicBezTo>
                  <a:cubicBezTo>
                    <a:pt x="490" y="641"/>
                    <a:pt x="641" y="503"/>
                    <a:pt x="641" y="327"/>
                  </a:cubicBezTo>
                  <a:cubicBezTo>
                    <a:pt x="641" y="152"/>
                    <a:pt x="490" y="1"/>
                    <a:pt x="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31"/>
            <p:cNvSpPr/>
            <p:nvPr/>
          </p:nvSpPr>
          <p:spPr>
            <a:xfrm>
              <a:off x="3545050" y="2555375"/>
              <a:ext cx="16025" cy="16025"/>
            </a:xfrm>
            <a:custGeom>
              <a:avLst/>
              <a:gdLst/>
              <a:ahLst/>
              <a:cxnLst/>
              <a:rect l="l" t="t" r="r" b="b"/>
              <a:pathLst>
                <a:path w="641" h="641" extrusionOk="0">
                  <a:moveTo>
                    <a:pt x="314" y="0"/>
                  </a:moveTo>
                  <a:cubicBezTo>
                    <a:pt x="139" y="0"/>
                    <a:pt x="0" y="139"/>
                    <a:pt x="0" y="314"/>
                  </a:cubicBezTo>
                  <a:cubicBezTo>
                    <a:pt x="0" y="490"/>
                    <a:pt x="139" y="640"/>
                    <a:pt x="314" y="640"/>
                  </a:cubicBezTo>
                  <a:cubicBezTo>
                    <a:pt x="490" y="640"/>
                    <a:pt x="640" y="490"/>
                    <a:pt x="640" y="314"/>
                  </a:cubicBezTo>
                  <a:cubicBezTo>
                    <a:pt x="640" y="139"/>
                    <a:pt x="490" y="0"/>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31"/>
            <p:cNvSpPr/>
            <p:nvPr/>
          </p:nvSpPr>
          <p:spPr>
            <a:xfrm>
              <a:off x="3609050" y="2479150"/>
              <a:ext cx="9425" cy="9425"/>
            </a:xfrm>
            <a:custGeom>
              <a:avLst/>
              <a:gdLst/>
              <a:ahLst/>
              <a:cxnLst/>
              <a:rect l="l" t="t" r="r" b="b"/>
              <a:pathLst>
                <a:path w="377" h="377" extrusionOk="0">
                  <a:moveTo>
                    <a:pt x="189" y="0"/>
                  </a:moveTo>
                  <a:cubicBezTo>
                    <a:pt x="88" y="0"/>
                    <a:pt x="0" y="88"/>
                    <a:pt x="0" y="188"/>
                  </a:cubicBezTo>
                  <a:cubicBezTo>
                    <a:pt x="0" y="301"/>
                    <a:pt x="88" y="377"/>
                    <a:pt x="189" y="377"/>
                  </a:cubicBezTo>
                  <a:cubicBezTo>
                    <a:pt x="302" y="377"/>
                    <a:pt x="377" y="301"/>
                    <a:pt x="377" y="188"/>
                  </a:cubicBezTo>
                  <a:cubicBezTo>
                    <a:pt x="377"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31"/>
            <p:cNvSpPr/>
            <p:nvPr/>
          </p:nvSpPr>
          <p:spPr>
            <a:xfrm>
              <a:off x="3831800" y="3010900"/>
              <a:ext cx="7550" cy="7550"/>
            </a:xfrm>
            <a:custGeom>
              <a:avLst/>
              <a:gdLst/>
              <a:ahLst/>
              <a:cxnLst/>
              <a:rect l="l" t="t" r="r" b="b"/>
              <a:pathLst>
                <a:path w="302" h="302" extrusionOk="0">
                  <a:moveTo>
                    <a:pt x="151" y="0"/>
                  </a:moveTo>
                  <a:cubicBezTo>
                    <a:pt x="63" y="0"/>
                    <a:pt x="0" y="63"/>
                    <a:pt x="0" y="151"/>
                  </a:cubicBezTo>
                  <a:cubicBezTo>
                    <a:pt x="0" y="239"/>
                    <a:pt x="63" y="302"/>
                    <a:pt x="151" y="302"/>
                  </a:cubicBezTo>
                  <a:cubicBezTo>
                    <a:pt x="239" y="302"/>
                    <a:pt x="301" y="239"/>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31"/>
            <p:cNvSpPr/>
            <p:nvPr/>
          </p:nvSpPr>
          <p:spPr>
            <a:xfrm>
              <a:off x="3646375" y="2993650"/>
              <a:ext cx="7550" cy="7550"/>
            </a:xfrm>
            <a:custGeom>
              <a:avLst/>
              <a:gdLst/>
              <a:ahLst/>
              <a:cxnLst/>
              <a:rect l="l" t="t" r="r" b="b"/>
              <a:pathLst>
                <a:path w="302" h="302" extrusionOk="0">
                  <a:moveTo>
                    <a:pt x="151" y="0"/>
                  </a:moveTo>
                  <a:cubicBezTo>
                    <a:pt x="76" y="0"/>
                    <a:pt x="1" y="63"/>
                    <a:pt x="1" y="151"/>
                  </a:cubicBezTo>
                  <a:cubicBezTo>
                    <a:pt x="1" y="239"/>
                    <a:pt x="76" y="301"/>
                    <a:pt x="151" y="301"/>
                  </a:cubicBezTo>
                  <a:cubicBezTo>
                    <a:pt x="239" y="301"/>
                    <a:pt x="302" y="239"/>
                    <a:pt x="302" y="151"/>
                  </a:cubicBezTo>
                  <a:cubicBezTo>
                    <a:pt x="302"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31"/>
            <p:cNvSpPr/>
            <p:nvPr/>
          </p:nvSpPr>
          <p:spPr>
            <a:xfrm>
              <a:off x="3453450" y="3137650"/>
              <a:ext cx="7550" cy="7550"/>
            </a:xfrm>
            <a:custGeom>
              <a:avLst/>
              <a:gdLst/>
              <a:ahLst/>
              <a:cxnLst/>
              <a:rect l="l" t="t" r="r" b="b"/>
              <a:pathLst>
                <a:path w="302" h="302" extrusionOk="0">
                  <a:moveTo>
                    <a:pt x="151" y="0"/>
                  </a:moveTo>
                  <a:cubicBezTo>
                    <a:pt x="63" y="0"/>
                    <a:pt x="0" y="63"/>
                    <a:pt x="0" y="151"/>
                  </a:cubicBezTo>
                  <a:cubicBezTo>
                    <a:pt x="0" y="239"/>
                    <a:pt x="63" y="301"/>
                    <a:pt x="151" y="301"/>
                  </a:cubicBezTo>
                  <a:cubicBezTo>
                    <a:pt x="239" y="301"/>
                    <a:pt x="301" y="239"/>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31"/>
            <p:cNvSpPr/>
            <p:nvPr/>
          </p:nvSpPr>
          <p:spPr>
            <a:xfrm>
              <a:off x="3537525" y="3214500"/>
              <a:ext cx="7550" cy="7550"/>
            </a:xfrm>
            <a:custGeom>
              <a:avLst/>
              <a:gdLst/>
              <a:ahLst/>
              <a:cxnLst/>
              <a:rect l="l" t="t" r="r" b="b"/>
              <a:pathLst>
                <a:path w="302" h="302" extrusionOk="0">
                  <a:moveTo>
                    <a:pt x="151" y="1"/>
                  </a:moveTo>
                  <a:cubicBezTo>
                    <a:pt x="63" y="1"/>
                    <a:pt x="0" y="63"/>
                    <a:pt x="0" y="151"/>
                  </a:cubicBezTo>
                  <a:cubicBezTo>
                    <a:pt x="0" y="239"/>
                    <a:pt x="63" y="302"/>
                    <a:pt x="151" y="302"/>
                  </a:cubicBezTo>
                  <a:cubicBezTo>
                    <a:pt x="239" y="302"/>
                    <a:pt x="301" y="239"/>
                    <a:pt x="301" y="151"/>
                  </a:cubicBezTo>
                  <a:cubicBezTo>
                    <a:pt x="301" y="63"/>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31"/>
            <p:cNvSpPr/>
            <p:nvPr/>
          </p:nvSpPr>
          <p:spPr>
            <a:xfrm>
              <a:off x="3391325" y="3223925"/>
              <a:ext cx="7550" cy="7550"/>
            </a:xfrm>
            <a:custGeom>
              <a:avLst/>
              <a:gdLst/>
              <a:ahLst/>
              <a:cxnLst/>
              <a:rect l="l" t="t" r="r" b="b"/>
              <a:pathLst>
                <a:path w="302" h="302" extrusionOk="0">
                  <a:moveTo>
                    <a:pt x="151" y="0"/>
                  </a:moveTo>
                  <a:cubicBezTo>
                    <a:pt x="63" y="0"/>
                    <a:pt x="1" y="75"/>
                    <a:pt x="1" y="151"/>
                  </a:cubicBezTo>
                  <a:cubicBezTo>
                    <a:pt x="1" y="238"/>
                    <a:pt x="63" y="301"/>
                    <a:pt x="151" y="301"/>
                  </a:cubicBezTo>
                  <a:cubicBezTo>
                    <a:pt x="239" y="301"/>
                    <a:pt x="302" y="238"/>
                    <a:pt x="302" y="151"/>
                  </a:cubicBezTo>
                  <a:cubicBezTo>
                    <a:pt x="302" y="75"/>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31"/>
            <p:cNvSpPr/>
            <p:nvPr/>
          </p:nvSpPr>
          <p:spPr>
            <a:xfrm>
              <a:off x="3476025" y="2656700"/>
              <a:ext cx="9750" cy="9450"/>
            </a:xfrm>
            <a:custGeom>
              <a:avLst/>
              <a:gdLst/>
              <a:ahLst/>
              <a:cxnLst/>
              <a:rect l="l" t="t" r="r" b="b"/>
              <a:pathLst>
                <a:path w="390" h="378" extrusionOk="0">
                  <a:moveTo>
                    <a:pt x="189" y="1"/>
                  </a:moveTo>
                  <a:cubicBezTo>
                    <a:pt x="89" y="1"/>
                    <a:pt x="1" y="76"/>
                    <a:pt x="1" y="189"/>
                  </a:cubicBezTo>
                  <a:cubicBezTo>
                    <a:pt x="1" y="289"/>
                    <a:pt x="89" y="377"/>
                    <a:pt x="189" y="377"/>
                  </a:cubicBezTo>
                  <a:cubicBezTo>
                    <a:pt x="302" y="377"/>
                    <a:pt x="390" y="289"/>
                    <a:pt x="390" y="189"/>
                  </a:cubicBezTo>
                  <a:cubicBezTo>
                    <a:pt x="390" y="76"/>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31"/>
            <p:cNvSpPr/>
            <p:nvPr/>
          </p:nvSpPr>
          <p:spPr>
            <a:xfrm>
              <a:off x="3489525" y="2928400"/>
              <a:ext cx="9750" cy="9750"/>
            </a:xfrm>
            <a:custGeom>
              <a:avLst/>
              <a:gdLst/>
              <a:ahLst/>
              <a:cxnLst/>
              <a:rect l="l" t="t" r="r" b="b"/>
              <a:pathLst>
                <a:path w="390" h="390" extrusionOk="0">
                  <a:moveTo>
                    <a:pt x="189" y="0"/>
                  </a:moveTo>
                  <a:cubicBezTo>
                    <a:pt x="88" y="0"/>
                    <a:pt x="0" y="88"/>
                    <a:pt x="0" y="201"/>
                  </a:cubicBezTo>
                  <a:cubicBezTo>
                    <a:pt x="0" y="301"/>
                    <a:pt x="88" y="389"/>
                    <a:pt x="189" y="389"/>
                  </a:cubicBezTo>
                  <a:cubicBezTo>
                    <a:pt x="302" y="389"/>
                    <a:pt x="389" y="301"/>
                    <a:pt x="389" y="201"/>
                  </a:cubicBezTo>
                  <a:cubicBezTo>
                    <a:pt x="389"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31"/>
            <p:cNvSpPr/>
            <p:nvPr/>
          </p:nvSpPr>
          <p:spPr>
            <a:xfrm>
              <a:off x="3385375" y="2475700"/>
              <a:ext cx="9750" cy="9750"/>
            </a:xfrm>
            <a:custGeom>
              <a:avLst/>
              <a:gdLst/>
              <a:ahLst/>
              <a:cxnLst/>
              <a:rect l="l" t="t" r="r" b="b"/>
              <a:pathLst>
                <a:path w="390" h="390" extrusionOk="0">
                  <a:moveTo>
                    <a:pt x="201" y="0"/>
                  </a:moveTo>
                  <a:cubicBezTo>
                    <a:pt x="88" y="0"/>
                    <a:pt x="0" y="88"/>
                    <a:pt x="0" y="201"/>
                  </a:cubicBezTo>
                  <a:cubicBezTo>
                    <a:pt x="0" y="301"/>
                    <a:pt x="88" y="389"/>
                    <a:pt x="201" y="389"/>
                  </a:cubicBezTo>
                  <a:cubicBezTo>
                    <a:pt x="301" y="389"/>
                    <a:pt x="389" y="301"/>
                    <a:pt x="389" y="201"/>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31"/>
            <p:cNvSpPr/>
            <p:nvPr/>
          </p:nvSpPr>
          <p:spPr>
            <a:xfrm>
              <a:off x="3964175" y="3087750"/>
              <a:ext cx="9750" cy="9450"/>
            </a:xfrm>
            <a:custGeom>
              <a:avLst/>
              <a:gdLst/>
              <a:ahLst/>
              <a:cxnLst/>
              <a:rect l="l" t="t" r="r" b="b"/>
              <a:pathLst>
                <a:path w="390" h="378" extrusionOk="0">
                  <a:moveTo>
                    <a:pt x="189" y="1"/>
                  </a:moveTo>
                  <a:cubicBezTo>
                    <a:pt x="89" y="1"/>
                    <a:pt x="1" y="76"/>
                    <a:pt x="1" y="189"/>
                  </a:cubicBezTo>
                  <a:cubicBezTo>
                    <a:pt x="1" y="289"/>
                    <a:pt x="89" y="377"/>
                    <a:pt x="189" y="377"/>
                  </a:cubicBezTo>
                  <a:cubicBezTo>
                    <a:pt x="302" y="377"/>
                    <a:pt x="390" y="289"/>
                    <a:pt x="390" y="189"/>
                  </a:cubicBezTo>
                  <a:cubicBezTo>
                    <a:pt x="390" y="76"/>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31"/>
            <p:cNvSpPr/>
            <p:nvPr/>
          </p:nvSpPr>
          <p:spPr>
            <a:xfrm>
              <a:off x="3767175" y="2817650"/>
              <a:ext cx="9750" cy="9750"/>
            </a:xfrm>
            <a:custGeom>
              <a:avLst/>
              <a:gdLst/>
              <a:ahLst/>
              <a:cxnLst/>
              <a:rect l="l" t="t" r="r" b="b"/>
              <a:pathLst>
                <a:path w="390" h="390" extrusionOk="0">
                  <a:moveTo>
                    <a:pt x="188" y="0"/>
                  </a:moveTo>
                  <a:cubicBezTo>
                    <a:pt x="88" y="0"/>
                    <a:pt x="0" y="88"/>
                    <a:pt x="0" y="201"/>
                  </a:cubicBezTo>
                  <a:cubicBezTo>
                    <a:pt x="0" y="301"/>
                    <a:pt x="88" y="389"/>
                    <a:pt x="188" y="389"/>
                  </a:cubicBezTo>
                  <a:cubicBezTo>
                    <a:pt x="301" y="389"/>
                    <a:pt x="389" y="301"/>
                    <a:pt x="389" y="201"/>
                  </a:cubicBezTo>
                  <a:cubicBezTo>
                    <a:pt x="389" y="88"/>
                    <a:pt x="301" y="0"/>
                    <a:pt x="1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31"/>
            <p:cNvSpPr/>
            <p:nvPr/>
          </p:nvSpPr>
          <p:spPr>
            <a:xfrm>
              <a:off x="4299875" y="3137325"/>
              <a:ext cx="9750" cy="9750"/>
            </a:xfrm>
            <a:custGeom>
              <a:avLst/>
              <a:gdLst/>
              <a:ahLst/>
              <a:cxnLst/>
              <a:rect l="l" t="t" r="r" b="b"/>
              <a:pathLst>
                <a:path w="390" h="390" extrusionOk="0">
                  <a:moveTo>
                    <a:pt x="188" y="1"/>
                  </a:moveTo>
                  <a:cubicBezTo>
                    <a:pt x="88" y="1"/>
                    <a:pt x="0" y="88"/>
                    <a:pt x="0" y="201"/>
                  </a:cubicBezTo>
                  <a:cubicBezTo>
                    <a:pt x="0" y="302"/>
                    <a:pt x="88" y="390"/>
                    <a:pt x="188" y="390"/>
                  </a:cubicBezTo>
                  <a:cubicBezTo>
                    <a:pt x="301" y="390"/>
                    <a:pt x="389" y="302"/>
                    <a:pt x="389" y="201"/>
                  </a:cubicBezTo>
                  <a:cubicBezTo>
                    <a:pt x="389" y="88"/>
                    <a:pt x="301" y="1"/>
                    <a:pt x="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31"/>
            <p:cNvSpPr/>
            <p:nvPr/>
          </p:nvSpPr>
          <p:spPr>
            <a:xfrm>
              <a:off x="3707550" y="3149250"/>
              <a:ext cx="9750" cy="9425"/>
            </a:xfrm>
            <a:custGeom>
              <a:avLst/>
              <a:gdLst/>
              <a:ahLst/>
              <a:cxnLst/>
              <a:rect l="l" t="t" r="r" b="b"/>
              <a:pathLst>
                <a:path w="390" h="377" extrusionOk="0">
                  <a:moveTo>
                    <a:pt x="202" y="0"/>
                  </a:moveTo>
                  <a:cubicBezTo>
                    <a:pt x="89" y="0"/>
                    <a:pt x="1" y="76"/>
                    <a:pt x="1" y="189"/>
                  </a:cubicBezTo>
                  <a:cubicBezTo>
                    <a:pt x="1" y="289"/>
                    <a:pt x="89" y="377"/>
                    <a:pt x="202" y="377"/>
                  </a:cubicBezTo>
                  <a:cubicBezTo>
                    <a:pt x="302" y="377"/>
                    <a:pt x="390" y="289"/>
                    <a:pt x="390" y="189"/>
                  </a:cubicBezTo>
                  <a:cubicBezTo>
                    <a:pt x="390" y="76"/>
                    <a:pt x="302" y="0"/>
                    <a:pt x="2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31"/>
            <p:cNvSpPr/>
            <p:nvPr/>
          </p:nvSpPr>
          <p:spPr>
            <a:xfrm>
              <a:off x="4200100" y="2984850"/>
              <a:ext cx="9750" cy="9750"/>
            </a:xfrm>
            <a:custGeom>
              <a:avLst/>
              <a:gdLst/>
              <a:ahLst/>
              <a:cxnLst/>
              <a:rect l="l" t="t" r="r" b="b"/>
              <a:pathLst>
                <a:path w="390" h="390" extrusionOk="0">
                  <a:moveTo>
                    <a:pt x="189" y="1"/>
                  </a:moveTo>
                  <a:cubicBezTo>
                    <a:pt x="88" y="1"/>
                    <a:pt x="1" y="89"/>
                    <a:pt x="1" y="202"/>
                  </a:cubicBezTo>
                  <a:cubicBezTo>
                    <a:pt x="1" y="302"/>
                    <a:pt x="88" y="390"/>
                    <a:pt x="189" y="390"/>
                  </a:cubicBezTo>
                  <a:cubicBezTo>
                    <a:pt x="302" y="390"/>
                    <a:pt x="390" y="302"/>
                    <a:pt x="390" y="202"/>
                  </a:cubicBezTo>
                  <a:cubicBezTo>
                    <a:pt x="390" y="89"/>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31"/>
            <p:cNvSpPr/>
            <p:nvPr/>
          </p:nvSpPr>
          <p:spPr>
            <a:xfrm>
              <a:off x="3928425" y="2855300"/>
              <a:ext cx="9750" cy="9750"/>
            </a:xfrm>
            <a:custGeom>
              <a:avLst/>
              <a:gdLst/>
              <a:ahLst/>
              <a:cxnLst/>
              <a:rect l="l" t="t" r="r" b="b"/>
              <a:pathLst>
                <a:path w="390" h="390" extrusionOk="0">
                  <a:moveTo>
                    <a:pt x="201" y="0"/>
                  </a:moveTo>
                  <a:cubicBezTo>
                    <a:pt x="88" y="0"/>
                    <a:pt x="0" y="88"/>
                    <a:pt x="0" y="188"/>
                  </a:cubicBezTo>
                  <a:cubicBezTo>
                    <a:pt x="0" y="301"/>
                    <a:pt x="88" y="389"/>
                    <a:pt x="201" y="389"/>
                  </a:cubicBezTo>
                  <a:cubicBezTo>
                    <a:pt x="301" y="389"/>
                    <a:pt x="389" y="301"/>
                    <a:pt x="389" y="188"/>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31"/>
            <p:cNvSpPr/>
            <p:nvPr/>
          </p:nvSpPr>
          <p:spPr>
            <a:xfrm>
              <a:off x="4047950" y="2931850"/>
              <a:ext cx="9750" cy="9750"/>
            </a:xfrm>
            <a:custGeom>
              <a:avLst/>
              <a:gdLst/>
              <a:ahLst/>
              <a:cxnLst/>
              <a:rect l="l" t="t" r="r" b="b"/>
              <a:pathLst>
                <a:path w="390" h="390" extrusionOk="0">
                  <a:moveTo>
                    <a:pt x="201" y="0"/>
                  </a:moveTo>
                  <a:cubicBezTo>
                    <a:pt x="88" y="0"/>
                    <a:pt x="0" y="88"/>
                    <a:pt x="0" y="201"/>
                  </a:cubicBezTo>
                  <a:cubicBezTo>
                    <a:pt x="0" y="301"/>
                    <a:pt x="88" y="389"/>
                    <a:pt x="201" y="389"/>
                  </a:cubicBezTo>
                  <a:cubicBezTo>
                    <a:pt x="301" y="389"/>
                    <a:pt x="389" y="301"/>
                    <a:pt x="389" y="201"/>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532932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A4E3D-BAE8-46BF-9436-4CC827C2478C}"/>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ABF4EBE-B712-401B-8737-71F2C95453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5A3E5E7-2257-49B8-A34D-0ABAD17C079C}"/>
              </a:ext>
            </a:extLst>
          </p:cNvPr>
          <p:cNvSpPr>
            <a:spLocks noGrp="1"/>
          </p:cNvSpPr>
          <p:nvPr>
            <p:ph type="dt" sz="half" idx="10"/>
          </p:nvPr>
        </p:nvSpPr>
        <p:spPr/>
        <p:txBody>
          <a:bodyPr/>
          <a:lstStyle/>
          <a:p>
            <a:fld id="{2DF09CBD-693A-4DC0-9D11-B438EAF54114}" type="datetimeFigureOut">
              <a:rPr lang="vi-VN" smtClean="0"/>
              <a:t>13/01/2026</a:t>
            </a:fld>
            <a:endParaRPr lang="vi-VN"/>
          </a:p>
        </p:txBody>
      </p:sp>
      <p:sp>
        <p:nvSpPr>
          <p:cNvPr id="5" name="Footer Placeholder 4">
            <a:extLst>
              <a:ext uri="{FF2B5EF4-FFF2-40B4-BE49-F238E27FC236}">
                <a16:creationId xmlns:a16="http://schemas.microsoft.com/office/drawing/2014/main" id="{6CC0879D-0B50-451B-AF68-05F9C24352F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7E91CCB-DE47-4EA4-B260-4F54A5FA5F25}"/>
              </a:ext>
            </a:extLst>
          </p:cNvPr>
          <p:cNvSpPr>
            <a:spLocks noGrp="1"/>
          </p:cNvSpPr>
          <p:nvPr>
            <p:ph type="sldNum" sz="quarter" idx="12"/>
          </p:nvPr>
        </p:nvSpPr>
        <p:spPr/>
        <p:txBody>
          <a:bodyPr/>
          <a:lstStyle/>
          <a:p>
            <a:fld id="{3FDABCDD-BD01-4FFC-B0A4-9874CF1A02AD}" type="slidenum">
              <a:rPr lang="vi-VN" smtClean="0"/>
              <a:t>‹#›</a:t>
            </a:fld>
            <a:endParaRPr lang="vi-VN"/>
          </a:p>
        </p:txBody>
      </p:sp>
    </p:spTree>
    <p:extLst>
      <p:ext uri="{BB962C8B-B14F-4D97-AF65-F5344CB8AC3E}">
        <p14:creationId xmlns:p14="http://schemas.microsoft.com/office/powerpoint/2010/main" val="20885693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FBAA7-C0AD-4998-8001-845603DCAD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840C2571-2322-44BF-B1FF-68AA2511CB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8E801B1-6CA2-4C0E-8D29-D2E3C5BFD122}"/>
              </a:ext>
            </a:extLst>
          </p:cNvPr>
          <p:cNvSpPr>
            <a:spLocks noGrp="1"/>
          </p:cNvSpPr>
          <p:nvPr>
            <p:ph type="dt" sz="half" idx="10"/>
          </p:nvPr>
        </p:nvSpPr>
        <p:spPr/>
        <p:txBody>
          <a:bodyPr/>
          <a:lstStyle/>
          <a:p>
            <a:fld id="{A4E36502-40D9-4DED-AB80-9F49960D7E40}" type="datetimeFigureOut">
              <a:rPr lang="vi-VN" smtClean="0"/>
              <a:t>13/01/2026</a:t>
            </a:fld>
            <a:endParaRPr lang="vi-VN"/>
          </a:p>
        </p:txBody>
      </p:sp>
      <p:sp>
        <p:nvSpPr>
          <p:cNvPr id="5" name="Footer Placeholder 4">
            <a:extLst>
              <a:ext uri="{FF2B5EF4-FFF2-40B4-BE49-F238E27FC236}">
                <a16:creationId xmlns:a16="http://schemas.microsoft.com/office/drawing/2014/main" id="{AAAC6A86-E4D9-44AA-944B-FCAF81B5384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42F94CC-BB44-43EF-BA4E-AE49C160904C}"/>
              </a:ext>
            </a:extLst>
          </p:cNvPr>
          <p:cNvSpPr>
            <a:spLocks noGrp="1"/>
          </p:cNvSpPr>
          <p:nvPr>
            <p:ph type="sldNum" sz="quarter" idx="12"/>
          </p:nvPr>
        </p:nvSpPr>
        <p:spPr/>
        <p:txBody>
          <a:bodyPr/>
          <a:lstStyle/>
          <a:p>
            <a:fld id="{5387E010-47A0-42C4-BFBC-89E69F3CDF43}" type="slidenum">
              <a:rPr lang="vi-VN" smtClean="0"/>
              <a:t>‹#›</a:t>
            </a:fld>
            <a:endParaRPr lang="vi-VN"/>
          </a:p>
        </p:txBody>
      </p:sp>
    </p:spTree>
    <p:extLst>
      <p:ext uri="{BB962C8B-B14F-4D97-AF65-F5344CB8AC3E}">
        <p14:creationId xmlns:p14="http://schemas.microsoft.com/office/powerpoint/2010/main" val="23125822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55722-E1CE-488D-BD31-312871E710A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733FDE6-5E22-41D8-9F6A-6AE5CF1F36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4EAE4A6-FB83-4E7B-AFD9-E07B42DFDC48}"/>
              </a:ext>
            </a:extLst>
          </p:cNvPr>
          <p:cNvSpPr>
            <a:spLocks noGrp="1"/>
          </p:cNvSpPr>
          <p:nvPr>
            <p:ph type="dt" sz="half" idx="10"/>
          </p:nvPr>
        </p:nvSpPr>
        <p:spPr/>
        <p:txBody>
          <a:bodyPr/>
          <a:lstStyle/>
          <a:p>
            <a:fld id="{A4E36502-40D9-4DED-AB80-9F49960D7E40}" type="datetimeFigureOut">
              <a:rPr lang="vi-VN" smtClean="0"/>
              <a:t>13/01/2026</a:t>
            </a:fld>
            <a:endParaRPr lang="vi-VN"/>
          </a:p>
        </p:txBody>
      </p:sp>
      <p:sp>
        <p:nvSpPr>
          <p:cNvPr id="5" name="Footer Placeholder 4">
            <a:extLst>
              <a:ext uri="{FF2B5EF4-FFF2-40B4-BE49-F238E27FC236}">
                <a16:creationId xmlns:a16="http://schemas.microsoft.com/office/drawing/2014/main" id="{7FD97477-F248-4AC1-93BD-13CEAA1B4B1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76CC01B-53F8-4A7E-95BD-EC0C831D14CF}"/>
              </a:ext>
            </a:extLst>
          </p:cNvPr>
          <p:cNvSpPr>
            <a:spLocks noGrp="1"/>
          </p:cNvSpPr>
          <p:nvPr>
            <p:ph type="sldNum" sz="quarter" idx="12"/>
          </p:nvPr>
        </p:nvSpPr>
        <p:spPr/>
        <p:txBody>
          <a:bodyPr/>
          <a:lstStyle/>
          <a:p>
            <a:fld id="{5387E010-47A0-42C4-BFBC-89E69F3CDF43}" type="slidenum">
              <a:rPr lang="vi-VN" smtClean="0"/>
              <a:t>‹#›</a:t>
            </a:fld>
            <a:endParaRPr lang="vi-VN"/>
          </a:p>
        </p:txBody>
      </p:sp>
    </p:spTree>
    <p:extLst>
      <p:ext uri="{BB962C8B-B14F-4D97-AF65-F5344CB8AC3E}">
        <p14:creationId xmlns:p14="http://schemas.microsoft.com/office/powerpoint/2010/main" val="839128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92"/>
        <p:cNvGrpSpPr/>
        <p:nvPr/>
      </p:nvGrpSpPr>
      <p:grpSpPr>
        <a:xfrm>
          <a:off x="0" y="0"/>
          <a:ext cx="0" cy="0"/>
          <a:chOff x="0" y="0"/>
          <a:chExt cx="0" cy="0"/>
        </a:xfrm>
      </p:grpSpPr>
      <p:grpSp>
        <p:nvGrpSpPr>
          <p:cNvPr id="93" name="Google Shape;93;p9"/>
          <p:cNvGrpSpPr/>
          <p:nvPr/>
        </p:nvGrpSpPr>
        <p:grpSpPr>
          <a:xfrm>
            <a:off x="5" y="-100"/>
            <a:ext cx="12584296" cy="6858087"/>
            <a:chOff x="4" y="-75"/>
            <a:chExt cx="9438222" cy="5143565"/>
          </a:xfrm>
        </p:grpSpPr>
        <p:grpSp>
          <p:nvGrpSpPr>
            <p:cNvPr id="94" name="Google Shape;94;p9"/>
            <p:cNvGrpSpPr/>
            <p:nvPr/>
          </p:nvGrpSpPr>
          <p:grpSpPr>
            <a:xfrm>
              <a:off x="4" y="2520635"/>
              <a:ext cx="3576210" cy="2622855"/>
              <a:chOff x="529875" y="3526025"/>
              <a:chExt cx="1175225" cy="808475"/>
            </a:xfrm>
          </p:grpSpPr>
          <p:sp>
            <p:nvSpPr>
              <p:cNvPr id="95" name="Google Shape;95;p9"/>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9"/>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9"/>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9"/>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9"/>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9"/>
            <p:cNvGrpSpPr/>
            <p:nvPr/>
          </p:nvGrpSpPr>
          <p:grpSpPr>
            <a:xfrm flipH="1">
              <a:off x="6639163" y="-75"/>
              <a:ext cx="2799062" cy="1335692"/>
              <a:chOff x="5055440" y="2771848"/>
              <a:chExt cx="1595725" cy="761425"/>
            </a:xfrm>
          </p:grpSpPr>
          <p:sp>
            <p:nvSpPr>
              <p:cNvPr id="101" name="Google Shape;101;p9"/>
              <p:cNvSpPr/>
              <p:nvPr/>
            </p:nvSpPr>
            <p:spPr>
              <a:xfrm>
                <a:off x="5055440" y="2771848"/>
                <a:ext cx="131322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9"/>
              <p:cNvSpPr/>
              <p:nvPr/>
            </p:nvSpPr>
            <p:spPr>
              <a:xfrm>
                <a:off x="5055440" y="2771848"/>
                <a:ext cx="1595725"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3" name="Google Shape;103;p9"/>
          <p:cNvSpPr txBox="1">
            <a:spLocks noGrp="1"/>
          </p:cNvSpPr>
          <p:nvPr>
            <p:ph type="title"/>
          </p:nvPr>
        </p:nvSpPr>
        <p:spPr>
          <a:xfrm>
            <a:off x="1969300" y="2790367"/>
            <a:ext cx="3134400" cy="5472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lt1"/>
              </a:buClr>
              <a:buSzPts val="3300"/>
              <a:buNone/>
              <a:defRPr sz="4000" b="1">
                <a:solidFill>
                  <a:schemeClr val="lt1"/>
                </a:solidFill>
              </a:defRPr>
            </a:lvl1pPr>
            <a:lvl2pPr lvl="1" algn="ctr" rtl="0">
              <a:spcBef>
                <a:spcPts val="0"/>
              </a:spcBef>
              <a:spcAft>
                <a:spcPts val="0"/>
              </a:spcAft>
              <a:buClr>
                <a:schemeClr val="lt1"/>
              </a:buClr>
              <a:buSzPts val="2800"/>
              <a:buNone/>
              <a:defRPr b="1">
                <a:solidFill>
                  <a:schemeClr val="lt1"/>
                </a:solidFill>
              </a:defRPr>
            </a:lvl2pPr>
            <a:lvl3pPr lvl="2" algn="ctr" rtl="0">
              <a:spcBef>
                <a:spcPts val="0"/>
              </a:spcBef>
              <a:spcAft>
                <a:spcPts val="0"/>
              </a:spcAft>
              <a:buClr>
                <a:schemeClr val="lt1"/>
              </a:buClr>
              <a:buSzPts val="2800"/>
              <a:buNone/>
              <a:defRPr b="1">
                <a:solidFill>
                  <a:schemeClr val="lt1"/>
                </a:solidFill>
              </a:defRPr>
            </a:lvl3pPr>
            <a:lvl4pPr lvl="3" algn="ctr" rtl="0">
              <a:spcBef>
                <a:spcPts val="0"/>
              </a:spcBef>
              <a:spcAft>
                <a:spcPts val="0"/>
              </a:spcAft>
              <a:buClr>
                <a:schemeClr val="lt1"/>
              </a:buClr>
              <a:buSzPts val="2800"/>
              <a:buNone/>
              <a:defRPr b="1">
                <a:solidFill>
                  <a:schemeClr val="lt1"/>
                </a:solidFill>
              </a:defRPr>
            </a:lvl4pPr>
            <a:lvl5pPr lvl="4" algn="ctr" rtl="0">
              <a:spcBef>
                <a:spcPts val="0"/>
              </a:spcBef>
              <a:spcAft>
                <a:spcPts val="0"/>
              </a:spcAft>
              <a:buClr>
                <a:schemeClr val="lt1"/>
              </a:buClr>
              <a:buSzPts val="2800"/>
              <a:buNone/>
              <a:defRPr b="1">
                <a:solidFill>
                  <a:schemeClr val="lt1"/>
                </a:solidFill>
              </a:defRPr>
            </a:lvl5pPr>
            <a:lvl6pPr lvl="5" algn="ctr" rtl="0">
              <a:spcBef>
                <a:spcPts val="0"/>
              </a:spcBef>
              <a:spcAft>
                <a:spcPts val="0"/>
              </a:spcAft>
              <a:buClr>
                <a:schemeClr val="lt1"/>
              </a:buClr>
              <a:buSzPts val="2800"/>
              <a:buNone/>
              <a:defRPr b="1">
                <a:solidFill>
                  <a:schemeClr val="lt1"/>
                </a:solidFill>
              </a:defRPr>
            </a:lvl6pPr>
            <a:lvl7pPr lvl="6" algn="ctr" rtl="0">
              <a:spcBef>
                <a:spcPts val="0"/>
              </a:spcBef>
              <a:spcAft>
                <a:spcPts val="0"/>
              </a:spcAft>
              <a:buClr>
                <a:schemeClr val="lt1"/>
              </a:buClr>
              <a:buSzPts val="2800"/>
              <a:buNone/>
              <a:defRPr b="1">
                <a:solidFill>
                  <a:schemeClr val="lt1"/>
                </a:solidFill>
              </a:defRPr>
            </a:lvl7pPr>
            <a:lvl8pPr lvl="7" algn="ctr" rtl="0">
              <a:spcBef>
                <a:spcPts val="0"/>
              </a:spcBef>
              <a:spcAft>
                <a:spcPts val="0"/>
              </a:spcAft>
              <a:buClr>
                <a:schemeClr val="lt1"/>
              </a:buClr>
              <a:buSzPts val="2800"/>
              <a:buNone/>
              <a:defRPr b="1">
                <a:solidFill>
                  <a:schemeClr val="lt1"/>
                </a:solidFill>
              </a:defRPr>
            </a:lvl8pPr>
            <a:lvl9pPr lvl="8" algn="ctr" rtl="0">
              <a:spcBef>
                <a:spcPts val="0"/>
              </a:spcBef>
              <a:spcAft>
                <a:spcPts val="0"/>
              </a:spcAft>
              <a:buClr>
                <a:schemeClr val="lt1"/>
              </a:buClr>
              <a:buSzPts val="2800"/>
              <a:buNone/>
              <a:defRPr b="1">
                <a:solidFill>
                  <a:schemeClr val="lt1"/>
                </a:solidFill>
              </a:defRPr>
            </a:lvl9pPr>
          </a:lstStyle>
          <a:p>
            <a:endParaRPr/>
          </a:p>
        </p:txBody>
      </p:sp>
      <p:sp>
        <p:nvSpPr>
          <p:cNvPr id="104" name="Google Shape;104;p9"/>
          <p:cNvSpPr txBox="1">
            <a:spLocks noGrp="1"/>
          </p:cNvSpPr>
          <p:nvPr>
            <p:ph type="subTitle" idx="1"/>
          </p:nvPr>
        </p:nvSpPr>
        <p:spPr>
          <a:xfrm>
            <a:off x="1969300" y="3427945"/>
            <a:ext cx="3134400" cy="162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lt1"/>
              </a:buClr>
              <a:buSzPts val="1200"/>
              <a:buFont typeface="Happy Monkey"/>
              <a:buNone/>
              <a:defRPr sz="2133">
                <a:solidFill>
                  <a:schemeClr val="lt1"/>
                </a:solidFill>
              </a:defRPr>
            </a:lvl1pPr>
            <a:lvl2pPr lvl="1" algn="ctr" rtl="0">
              <a:lnSpc>
                <a:spcPct val="100000"/>
              </a:lnSpc>
              <a:spcBef>
                <a:spcPts val="0"/>
              </a:spcBef>
              <a:spcAft>
                <a:spcPts val="0"/>
              </a:spcAft>
              <a:buClr>
                <a:schemeClr val="lt1"/>
              </a:buClr>
              <a:buSzPts val="2800"/>
              <a:buNone/>
              <a:defRPr sz="3733">
                <a:solidFill>
                  <a:schemeClr val="lt1"/>
                </a:solidFill>
              </a:defRPr>
            </a:lvl2pPr>
            <a:lvl3pPr lvl="2" algn="ctr" rtl="0">
              <a:lnSpc>
                <a:spcPct val="100000"/>
              </a:lnSpc>
              <a:spcBef>
                <a:spcPts val="0"/>
              </a:spcBef>
              <a:spcAft>
                <a:spcPts val="0"/>
              </a:spcAft>
              <a:buClr>
                <a:schemeClr val="lt1"/>
              </a:buClr>
              <a:buSzPts val="2800"/>
              <a:buNone/>
              <a:defRPr sz="3733">
                <a:solidFill>
                  <a:schemeClr val="lt1"/>
                </a:solidFill>
              </a:defRPr>
            </a:lvl3pPr>
            <a:lvl4pPr lvl="3" algn="ctr" rtl="0">
              <a:lnSpc>
                <a:spcPct val="100000"/>
              </a:lnSpc>
              <a:spcBef>
                <a:spcPts val="0"/>
              </a:spcBef>
              <a:spcAft>
                <a:spcPts val="0"/>
              </a:spcAft>
              <a:buClr>
                <a:schemeClr val="lt1"/>
              </a:buClr>
              <a:buSzPts val="2800"/>
              <a:buNone/>
              <a:defRPr sz="3733">
                <a:solidFill>
                  <a:schemeClr val="lt1"/>
                </a:solidFill>
              </a:defRPr>
            </a:lvl4pPr>
            <a:lvl5pPr lvl="4" algn="ctr" rtl="0">
              <a:lnSpc>
                <a:spcPct val="100000"/>
              </a:lnSpc>
              <a:spcBef>
                <a:spcPts val="0"/>
              </a:spcBef>
              <a:spcAft>
                <a:spcPts val="0"/>
              </a:spcAft>
              <a:buClr>
                <a:schemeClr val="lt1"/>
              </a:buClr>
              <a:buSzPts val="2800"/>
              <a:buNone/>
              <a:defRPr sz="3733">
                <a:solidFill>
                  <a:schemeClr val="lt1"/>
                </a:solidFill>
              </a:defRPr>
            </a:lvl5pPr>
            <a:lvl6pPr lvl="5" algn="ctr" rtl="0">
              <a:lnSpc>
                <a:spcPct val="100000"/>
              </a:lnSpc>
              <a:spcBef>
                <a:spcPts val="0"/>
              </a:spcBef>
              <a:spcAft>
                <a:spcPts val="0"/>
              </a:spcAft>
              <a:buClr>
                <a:schemeClr val="lt1"/>
              </a:buClr>
              <a:buSzPts val="2800"/>
              <a:buNone/>
              <a:defRPr sz="3733">
                <a:solidFill>
                  <a:schemeClr val="lt1"/>
                </a:solidFill>
              </a:defRPr>
            </a:lvl6pPr>
            <a:lvl7pPr lvl="6" algn="ctr" rtl="0">
              <a:lnSpc>
                <a:spcPct val="100000"/>
              </a:lnSpc>
              <a:spcBef>
                <a:spcPts val="0"/>
              </a:spcBef>
              <a:spcAft>
                <a:spcPts val="0"/>
              </a:spcAft>
              <a:buClr>
                <a:schemeClr val="lt1"/>
              </a:buClr>
              <a:buSzPts val="2800"/>
              <a:buNone/>
              <a:defRPr sz="3733">
                <a:solidFill>
                  <a:schemeClr val="lt1"/>
                </a:solidFill>
              </a:defRPr>
            </a:lvl7pPr>
            <a:lvl8pPr lvl="7" algn="ctr" rtl="0">
              <a:lnSpc>
                <a:spcPct val="100000"/>
              </a:lnSpc>
              <a:spcBef>
                <a:spcPts val="0"/>
              </a:spcBef>
              <a:spcAft>
                <a:spcPts val="0"/>
              </a:spcAft>
              <a:buClr>
                <a:schemeClr val="lt1"/>
              </a:buClr>
              <a:buSzPts val="2800"/>
              <a:buNone/>
              <a:defRPr sz="3733">
                <a:solidFill>
                  <a:schemeClr val="lt1"/>
                </a:solidFill>
              </a:defRPr>
            </a:lvl8pPr>
            <a:lvl9pPr lvl="8" algn="ctr" rtl="0">
              <a:lnSpc>
                <a:spcPct val="100000"/>
              </a:lnSpc>
              <a:spcBef>
                <a:spcPts val="0"/>
              </a:spcBef>
              <a:spcAft>
                <a:spcPts val="0"/>
              </a:spcAft>
              <a:buClr>
                <a:schemeClr val="lt1"/>
              </a:buClr>
              <a:buSzPts val="2800"/>
              <a:buNone/>
              <a:defRPr sz="3733">
                <a:solidFill>
                  <a:schemeClr val="lt1"/>
                </a:solidFill>
              </a:defRPr>
            </a:lvl9pPr>
          </a:lstStyle>
          <a:p>
            <a:endParaRPr/>
          </a:p>
        </p:txBody>
      </p:sp>
      <p:sp>
        <p:nvSpPr>
          <p:cNvPr id="105" name="Google Shape;105;p9"/>
          <p:cNvSpPr txBox="1">
            <a:spLocks noGrp="1"/>
          </p:cNvSpPr>
          <p:nvPr>
            <p:ph type="title" idx="2"/>
          </p:nvPr>
        </p:nvSpPr>
        <p:spPr>
          <a:xfrm>
            <a:off x="7088300" y="2790367"/>
            <a:ext cx="3134400" cy="5472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lt1"/>
              </a:buClr>
              <a:buSzPts val="3300"/>
              <a:buNone/>
              <a:defRPr sz="4000" b="1">
                <a:solidFill>
                  <a:schemeClr val="lt1"/>
                </a:solidFill>
              </a:defRPr>
            </a:lvl1pPr>
            <a:lvl2pPr lvl="1" algn="ctr" rtl="0">
              <a:spcBef>
                <a:spcPts val="0"/>
              </a:spcBef>
              <a:spcAft>
                <a:spcPts val="0"/>
              </a:spcAft>
              <a:buClr>
                <a:schemeClr val="lt1"/>
              </a:buClr>
              <a:buSzPts val="2800"/>
              <a:buNone/>
              <a:defRPr b="1">
                <a:solidFill>
                  <a:schemeClr val="lt1"/>
                </a:solidFill>
              </a:defRPr>
            </a:lvl2pPr>
            <a:lvl3pPr lvl="2" algn="ctr" rtl="0">
              <a:spcBef>
                <a:spcPts val="0"/>
              </a:spcBef>
              <a:spcAft>
                <a:spcPts val="0"/>
              </a:spcAft>
              <a:buClr>
                <a:schemeClr val="lt1"/>
              </a:buClr>
              <a:buSzPts val="2800"/>
              <a:buNone/>
              <a:defRPr b="1">
                <a:solidFill>
                  <a:schemeClr val="lt1"/>
                </a:solidFill>
              </a:defRPr>
            </a:lvl3pPr>
            <a:lvl4pPr lvl="3" algn="ctr" rtl="0">
              <a:spcBef>
                <a:spcPts val="0"/>
              </a:spcBef>
              <a:spcAft>
                <a:spcPts val="0"/>
              </a:spcAft>
              <a:buClr>
                <a:schemeClr val="lt1"/>
              </a:buClr>
              <a:buSzPts val="2800"/>
              <a:buNone/>
              <a:defRPr b="1">
                <a:solidFill>
                  <a:schemeClr val="lt1"/>
                </a:solidFill>
              </a:defRPr>
            </a:lvl4pPr>
            <a:lvl5pPr lvl="4" algn="ctr" rtl="0">
              <a:spcBef>
                <a:spcPts val="0"/>
              </a:spcBef>
              <a:spcAft>
                <a:spcPts val="0"/>
              </a:spcAft>
              <a:buClr>
                <a:schemeClr val="lt1"/>
              </a:buClr>
              <a:buSzPts val="2800"/>
              <a:buNone/>
              <a:defRPr b="1">
                <a:solidFill>
                  <a:schemeClr val="lt1"/>
                </a:solidFill>
              </a:defRPr>
            </a:lvl5pPr>
            <a:lvl6pPr lvl="5" algn="ctr" rtl="0">
              <a:spcBef>
                <a:spcPts val="0"/>
              </a:spcBef>
              <a:spcAft>
                <a:spcPts val="0"/>
              </a:spcAft>
              <a:buClr>
                <a:schemeClr val="lt1"/>
              </a:buClr>
              <a:buSzPts val="2800"/>
              <a:buNone/>
              <a:defRPr b="1">
                <a:solidFill>
                  <a:schemeClr val="lt1"/>
                </a:solidFill>
              </a:defRPr>
            </a:lvl6pPr>
            <a:lvl7pPr lvl="6" algn="ctr" rtl="0">
              <a:spcBef>
                <a:spcPts val="0"/>
              </a:spcBef>
              <a:spcAft>
                <a:spcPts val="0"/>
              </a:spcAft>
              <a:buClr>
                <a:schemeClr val="lt1"/>
              </a:buClr>
              <a:buSzPts val="2800"/>
              <a:buNone/>
              <a:defRPr b="1">
                <a:solidFill>
                  <a:schemeClr val="lt1"/>
                </a:solidFill>
              </a:defRPr>
            </a:lvl7pPr>
            <a:lvl8pPr lvl="7" algn="ctr" rtl="0">
              <a:spcBef>
                <a:spcPts val="0"/>
              </a:spcBef>
              <a:spcAft>
                <a:spcPts val="0"/>
              </a:spcAft>
              <a:buClr>
                <a:schemeClr val="lt1"/>
              </a:buClr>
              <a:buSzPts val="2800"/>
              <a:buNone/>
              <a:defRPr b="1">
                <a:solidFill>
                  <a:schemeClr val="lt1"/>
                </a:solidFill>
              </a:defRPr>
            </a:lvl8pPr>
            <a:lvl9pPr lvl="8" algn="ctr" rtl="0">
              <a:spcBef>
                <a:spcPts val="0"/>
              </a:spcBef>
              <a:spcAft>
                <a:spcPts val="0"/>
              </a:spcAft>
              <a:buClr>
                <a:schemeClr val="lt1"/>
              </a:buClr>
              <a:buSzPts val="2800"/>
              <a:buNone/>
              <a:defRPr b="1">
                <a:solidFill>
                  <a:schemeClr val="lt1"/>
                </a:solidFill>
              </a:defRPr>
            </a:lvl9pPr>
          </a:lstStyle>
          <a:p>
            <a:endParaRPr/>
          </a:p>
        </p:txBody>
      </p:sp>
      <p:sp>
        <p:nvSpPr>
          <p:cNvPr id="106" name="Google Shape;106;p9"/>
          <p:cNvSpPr txBox="1">
            <a:spLocks noGrp="1"/>
          </p:cNvSpPr>
          <p:nvPr>
            <p:ph type="subTitle" idx="3"/>
          </p:nvPr>
        </p:nvSpPr>
        <p:spPr>
          <a:xfrm>
            <a:off x="7088300" y="3427945"/>
            <a:ext cx="3134400" cy="162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lt1"/>
              </a:buClr>
              <a:buSzPts val="1200"/>
              <a:buFont typeface="Happy Monkey"/>
              <a:buNone/>
              <a:defRPr sz="2133">
                <a:solidFill>
                  <a:schemeClr val="lt1"/>
                </a:solidFill>
              </a:defRPr>
            </a:lvl1pPr>
            <a:lvl2pPr lvl="1" algn="ctr" rtl="0">
              <a:lnSpc>
                <a:spcPct val="100000"/>
              </a:lnSpc>
              <a:spcBef>
                <a:spcPts val="0"/>
              </a:spcBef>
              <a:spcAft>
                <a:spcPts val="0"/>
              </a:spcAft>
              <a:buClr>
                <a:schemeClr val="lt1"/>
              </a:buClr>
              <a:buSzPts val="2800"/>
              <a:buNone/>
              <a:defRPr sz="3733">
                <a:solidFill>
                  <a:schemeClr val="lt1"/>
                </a:solidFill>
              </a:defRPr>
            </a:lvl2pPr>
            <a:lvl3pPr lvl="2" algn="ctr" rtl="0">
              <a:lnSpc>
                <a:spcPct val="100000"/>
              </a:lnSpc>
              <a:spcBef>
                <a:spcPts val="0"/>
              </a:spcBef>
              <a:spcAft>
                <a:spcPts val="0"/>
              </a:spcAft>
              <a:buClr>
                <a:schemeClr val="lt1"/>
              </a:buClr>
              <a:buSzPts val="2800"/>
              <a:buNone/>
              <a:defRPr sz="3733">
                <a:solidFill>
                  <a:schemeClr val="lt1"/>
                </a:solidFill>
              </a:defRPr>
            </a:lvl3pPr>
            <a:lvl4pPr lvl="3" algn="ctr" rtl="0">
              <a:lnSpc>
                <a:spcPct val="100000"/>
              </a:lnSpc>
              <a:spcBef>
                <a:spcPts val="0"/>
              </a:spcBef>
              <a:spcAft>
                <a:spcPts val="0"/>
              </a:spcAft>
              <a:buClr>
                <a:schemeClr val="lt1"/>
              </a:buClr>
              <a:buSzPts val="2800"/>
              <a:buNone/>
              <a:defRPr sz="3733">
                <a:solidFill>
                  <a:schemeClr val="lt1"/>
                </a:solidFill>
              </a:defRPr>
            </a:lvl4pPr>
            <a:lvl5pPr lvl="4" algn="ctr" rtl="0">
              <a:lnSpc>
                <a:spcPct val="100000"/>
              </a:lnSpc>
              <a:spcBef>
                <a:spcPts val="0"/>
              </a:spcBef>
              <a:spcAft>
                <a:spcPts val="0"/>
              </a:spcAft>
              <a:buClr>
                <a:schemeClr val="lt1"/>
              </a:buClr>
              <a:buSzPts val="2800"/>
              <a:buNone/>
              <a:defRPr sz="3733">
                <a:solidFill>
                  <a:schemeClr val="lt1"/>
                </a:solidFill>
              </a:defRPr>
            </a:lvl5pPr>
            <a:lvl6pPr lvl="5" algn="ctr" rtl="0">
              <a:lnSpc>
                <a:spcPct val="100000"/>
              </a:lnSpc>
              <a:spcBef>
                <a:spcPts val="0"/>
              </a:spcBef>
              <a:spcAft>
                <a:spcPts val="0"/>
              </a:spcAft>
              <a:buClr>
                <a:schemeClr val="lt1"/>
              </a:buClr>
              <a:buSzPts val="2800"/>
              <a:buNone/>
              <a:defRPr sz="3733">
                <a:solidFill>
                  <a:schemeClr val="lt1"/>
                </a:solidFill>
              </a:defRPr>
            </a:lvl6pPr>
            <a:lvl7pPr lvl="6" algn="ctr" rtl="0">
              <a:lnSpc>
                <a:spcPct val="100000"/>
              </a:lnSpc>
              <a:spcBef>
                <a:spcPts val="0"/>
              </a:spcBef>
              <a:spcAft>
                <a:spcPts val="0"/>
              </a:spcAft>
              <a:buClr>
                <a:schemeClr val="lt1"/>
              </a:buClr>
              <a:buSzPts val="2800"/>
              <a:buNone/>
              <a:defRPr sz="3733">
                <a:solidFill>
                  <a:schemeClr val="lt1"/>
                </a:solidFill>
              </a:defRPr>
            </a:lvl7pPr>
            <a:lvl8pPr lvl="7" algn="ctr" rtl="0">
              <a:lnSpc>
                <a:spcPct val="100000"/>
              </a:lnSpc>
              <a:spcBef>
                <a:spcPts val="0"/>
              </a:spcBef>
              <a:spcAft>
                <a:spcPts val="0"/>
              </a:spcAft>
              <a:buClr>
                <a:schemeClr val="lt1"/>
              </a:buClr>
              <a:buSzPts val="2800"/>
              <a:buNone/>
              <a:defRPr sz="3733">
                <a:solidFill>
                  <a:schemeClr val="lt1"/>
                </a:solidFill>
              </a:defRPr>
            </a:lvl8pPr>
            <a:lvl9pPr lvl="8" algn="ctr" rtl="0">
              <a:lnSpc>
                <a:spcPct val="100000"/>
              </a:lnSpc>
              <a:spcBef>
                <a:spcPts val="0"/>
              </a:spcBef>
              <a:spcAft>
                <a:spcPts val="0"/>
              </a:spcAft>
              <a:buClr>
                <a:schemeClr val="lt1"/>
              </a:buClr>
              <a:buSzPts val="2800"/>
              <a:buNone/>
              <a:defRPr sz="3733">
                <a:solidFill>
                  <a:schemeClr val="lt1"/>
                </a:solidFill>
              </a:defRPr>
            </a:lvl9pPr>
          </a:lstStyle>
          <a:p>
            <a:endParaRPr/>
          </a:p>
        </p:txBody>
      </p:sp>
      <p:sp>
        <p:nvSpPr>
          <p:cNvPr id="107" name="Google Shape;107;p9"/>
          <p:cNvSpPr txBox="1">
            <a:spLocks noGrp="1"/>
          </p:cNvSpPr>
          <p:nvPr>
            <p:ph type="title" idx="4"/>
          </p:nvPr>
        </p:nvSpPr>
        <p:spPr>
          <a:xfrm>
            <a:off x="2687800" y="720000"/>
            <a:ext cx="6816400" cy="572800"/>
          </a:xfrm>
          <a:prstGeom prst="rect">
            <a:avLst/>
          </a:prstGeom>
        </p:spPr>
        <p:txBody>
          <a:bodyPr spcFirstLastPara="1" wrap="square" lIns="0" tIns="0" rIns="0" bIns="0" anchor="t" anchorCtr="0">
            <a:noAutofit/>
          </a:bodyPr>
          <a:lstStyle>
            <a:lvl1pPr lvl="0" algn="ctr" rtl="0">
              <a:spcBef>
                <a:spcPts val="0"/>
              </a:spcBef>
              <a:spcAft>
                <a:spcPts val="0"/>
              </a:spcAft>
              <a:buNone/>
              <a:defRPr sz="4667" b="1">
                <a:solidFill>
                  <a:srgbClr val="EA8C6D"/>
                </a:solidFill>
              </a:defRPr>
            </a:lvl1pPr>
            <a:lvl2pPr lvl="1" rtl="0">
              <a:spcBef>
                <a:spcPts val="0"/>
              </a:spcBef>
              <a:spcAft>
                <a:spcPts val="0"/>
              </a:spcAft>
              <a:buNone/>
              <a:defRPr sz="4667">
                <a:solidFill>
                  <a:srgbClr val="EA8C6D"/>
                </a:solidFill>
                <a:latin typeface="Mallanna"/>
                <a:ea typeface="Mallanna"/>
                <a:cs typeface="Mallanna"/>
                <a:sym typeface="Mallanna"/>
              </a:defRPr>
            </a:lvl2pPr>
            <a:lvl3pPr lvl="2" rtl="0">
              <a:spcBef>
                <a:spcPts val="0"/>
              </a:spcBef>
              <a:spcAft>
                <a:spcPts val="0"/>
              </a:spcAft>
              <a:buNone/>
              <a:defRPr sz="4667">
                <a:solidFill>
                  <a:srgbClr val="EA8C6D"/>
                </a:solidFill>
                <a:latin typeface="Mallanna"/>
                <a:ea typeface="Mallanna"/>
                <a:cs typeface="Mallanna"/>
                <a:sym typeface="Mallanna"/>
              </a:defRPr>
            </a:lvl3pPr>
            <a:lvl4pPr lvl="3" rtl="0">
              <a:spcBef>
                <a:spcPts val="0"/>
              </a:spcBef>
              <a:spcAft>
                <a:spcPts val="0"/>
              </a:spcAft>
              <a:buNone/>
              <a:defRPr sz="4667">
                <a:solidFill>
                  <a:srgbClr val="EA8C6D"/>
                </a:solidFill>
                <a:latin typeface="Mallanna"/>
                <a:ea typeface="Mallanna"/>
                <a:cs typeface="Mallanna"/>
                <a:sym typeface="Mallanna"/>
              </a:defRPr>
            </a:lvl4pPr>
            <a:lvl5pPr lvl="4" rtl="0">
              <a:spcBef>
                <a:spcPts val="0"/>
              </a:spcBef>
              <a:spcAft>
                <a:spcPts val="0"/>
              </a:spcAft>
              <a:buNone/>
              <a:defRPr sz="4667">
                <a:solidFill>
                  <a:srgbClr val="EA8C6D"/>
                </a:solidFill>
                <a:latin typeface="Mallanna"/>
                <a:ea typeface="Mallanna"/>
                <a:cs typeface="Mallanna"/>
                <a:sym typeface="Mallanna"/>
              </a:defRPr>
            </a:lvl5pPr>
            <a:lvl6pPr lvl="5" rtl="0">
              <a:spcBef>
                <a:spcPts val="0"/>
              </a:spcBef>
              <a:spcAft>
                <a:spcPts val="0"/>
              </a:spcAft>
              <a:buNone/>
              <a:defRPr sz="4667">
                <a:solidFill>
                  <a:srgbClr val="EA8C6D"/>
                </a:solidFill>
                <a:latin typeface="Mallanna"/>
                <a:ea typeface="Mallanna"/>
                <a:cs typeface="Mallanna"/>
                <a:sym typeface="Mallanna"/>
              </a:defRPr>
            </a:lvl6pPr>
            <a:lvl7pPr lvl="6" rtl="0">
              <a:spcBef>
                <a:spcPts val="0"/>
              </a:spcBef>
              <a:spcAft>
                <a:spcPts val="0"/>
              </a:spcAft>
              <a:buNone/>
              <a:defRPr sz="4667">
                <a:solidFill>
                  <a:srgbClr val="EA8C6D"/>
                </a:solidFill>
                <a:latin typeface="Mallanna"/>
                <a:ea typeface="Mallanna"/>
                <a:cs typeface="Mallanna"/>
                <a:sym typeface="Mallanna"/>
              </a:defRPr>
            </a:lvl7pPr>
            <a:lvl8pPr lvl="7" rtl="0">
              <a:spcBef>
                <a:spcPts val="0"/>
              </a:spcBef>
              <a:spcAft>
                <a:spcPts val="0"/>
              </a:spcAft>
              <a:buNone/>
              <a:defRPr sz="4667">
                <a:solidFill>
                  <a:srgbClr val="EA8C6D"/>
                </a:solidFill>
                <a:latin typeface="Mallanna"/>
                <a:ea typeface="Mallanna"/>
                <a:cs typeface="Mallanna"/>
                <a:sym typeface="Mallanna"/>
              </a:defRPr>
            </a:lvl8pPr>
            <a:lvl9pPr lvl="8" rtl="0">
              <a:spcBef>
                <a:spcPts val="0"/>
              </a:spcBef>
              <a:spcAft>
                <a:spcPts val="0"/>
              </a:spcAft>
              <a:buNone/>
              <a:defRPr sz="4667">
                <a:solidFill>
                  <a:srgbClr val="EA8C6D"/>
                </a:solidFill>
                <a:latin typeface="Mallanna"/>
                <a:ea typeface="Mallanna"/>
                <a:cs typeface="Mallanna"/>
                <a:sym typeface="Mallanna"/>
              </a:defRPr>
            </a:lvl9pPr>
          </a:lstStyle>
          <a:p>
            <a:endParaRPr/>
          </a:p>
        </p:txBody>
      </p:sp>
    </p:spTree>
    <p:extLst>
      <p:ext uri="{BB962C8B-B14F-4D97-AF65-F5344CB8AC3E}">
        <p14:creationId xmlns:p14="http://schemas.microsoft.com/office/powerpoint/2010/main" val="21344729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FC261-DF59-428A-8ABB-6578986B43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E4273084-2094-4871-8A80-E4B223501E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F21135-367A-4AB6-9C4B-E8E9A9F51211}"/>
              </a:ext>
            </a:extLst>
          </p:cNvPr>
          <p:cNvSpPr>
            <a:spLocks noGrp="1"/>
          </p:cNvSpPr>
          <p:nvPr>
            <p:ph type="dt" sz="half" idx="10"/>
          </p:nvPr>
        </p:nvSpPr>
        <p:spPr/>
        <p:txBody>
          <a:bodyPr/>
          <a:lstStyle/>
          <a:p>
            <a:fld id="{A4E36502-40D9-4DED-AB80-9F49960D7E40}" type="datetimeFigureOut">
              <a:rPr lang="vi-VN" smtClean="0"/>
              <a:t>13/01/2026</a:t>
            </a:fld>
            <a:endParaRPr lang="vi-VN"/>
          </a:p>
        </p:txBody>
      </p:sp>
      <p:sp>
        <p:nvSpPr>
          <p:cNvPr id="5" name="Footer Placeholder 4">
            <a:extLst>
              <a:ext uri="{FF2B5EF4-FFF2-40B4-BE49-F238E27FC236}">
                <a16:creationId xmlns:a16="http://schemas.microsoft.com/office/drawing/2014/main" id="{79B83D0F-778F-4D10-914D-D180374204F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9EFC26E-162E-4B1E-AFFD-B150230EC885}"/>
              </a:ext>
            </a:extLst>
          </p:cNvPr>
          <p:cNvSpPr>
            <a:spLocks noGrp="1"/>
          </p:cNvSpPr>
          <p:nvPr>
            <p:ph type="sldNum" sz="quarter" idx="12"/>
          </p:nvPr>
        </p:nvSpPr>
        <p:spPr/>
        <p:txBody>
          <a:bodyPr/>
          <a:lstStyle/>
          <a:p>
            <a:fld id="{5387E010-47A0-42C4-BFBC-89E69F3CDF43}" type="slidenum">
              <a:rPr lang="vi-VN" smtClean="0"/>
              <a:t>‹#›</a:t>
            </a:fld>
            <a:endParaRPr lang="vi-VN"/>
          </a:p>
        </p:txBody>
      </p:sp>
    </p:spTree>
    <p:extLst>
      <p:ext uri="{BB962C8B-B14F-4D97-AF65-F5344CB8AC3E}">
        <p14:creationId xmlns:p14="http://schemas.microsoft.com/office/powerpoint/2010/main" val="34879452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1842A-6CC9-43F8-9DCF-8C85D5AB7DD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5AF250C-FC52-45C1-BB64-5074CEA597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9249A0EC-6621-47DF-87A2-A613A10DF5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008EB113-5E5F-431B-81D8-934595D5222F}"/>
              </a:ext>
            </a:extLst>
          </p:cNvPr>
          <p:cNvSpPr>
            <a:spLocks noGrp="1"/>
          </p:cNvSpPr>
          <p:nvPr>
            <p:ph type="dt" sz="half" idx="10"/>
          </p:nvPr>
        </p:nvSpPr>
        <p:spPr/>
        <p:txBody>
          <a:bodyPr/>
          <a:lstStyle/>
          <a:p>
            <a:fld id="{A4E36502-40D9-4DED-AB80-9F49960D7E40}" type="datetimeFigureOut">
              <a:rPr lang="vi-VN" smtClean="0"/>
              <a:t>13/01/2026</a:t>
            </a:fld>
            <a:endParaRPr lang="vi-VN"/>
          </a:p>
        </p:txBody>
      </p:sp>
      <p:sp>
        <p:nvSpPr>
          <p:cNvPr id="6" name="Footer Placeholder 5">
            <a:extLst>
              <a:ext uri="{FF2B5EF4-FFF2-40B4-BE49-F238E27FC236}">
                <a16:creationId xmlns:a16="http://schemas.microsoft.com/office/drawing/2014/main" id="{280602F8-5A52-41B9-B922-82547120B32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1AA4BB5-E10B-43CB-9F02-F6C8617D421E}"/>
              </a:ext>
            </a:extLst>
          </p:cNvPr>
          <p:cNvSpPr>
            <a:spLocks noGrp="1"/>
          </p:cNvSpPr>
          <p:nvPr>
            <p:ph type="sldNum" sz="quarter" idx="12"/>
          </p:nvPr>
        </p:nvSpPr>
        <p:spPr/>
        <p:txBody>
          <a:bodyPr/>
          <a:lstStyle/>
          <a:p>
            <a:fld id="{5387E010-47A0-42C4-BFBC-89E69F3CDF43}" type="slidenum">
              <a:rPr lang="vi-VN" smtClean="0"/>
              <a:t>‹#›</a:t>
            </a:fld>
            <a:endParaRPr lang="vi-VN"/>
          </a:p>
        </p:txBody>
      </p:sp>
    </p:spTree>
    <p:extLst>
      <p:ext uri="{BB962C8B-B14F-4D97-AF65-F5344CB8AC3E}">
        <p14:creationId xmlns:p14="http://schemas.microsoft.com/office/powerpoint/2010/main" val="42237680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2680B-1EA7-4B09-A6BE-B468C7A8051C}"/>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FD7A3D2-A390-47E6-9261-9047F8DB74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8A349E-ABAF-44A2-8A11-BF4ACBE526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85DF7FE-172F-40B7-A43A-B6DE295F0E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CDF95B-D18E-4CE7-AB85-A90CAD4EC4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F412590C-2293-4BC2-B04E-3B5293036C4C}"/>
              </a:ext>
            </a:extLst>
          </p:cNvPr>
          <p:cNvSpPr>
            <a:spLocks noGrp="1"/>
          </p:cNvSpPr>
          <p:nvPr>
            <p:ph type="dt" sz="half" idx="10"/>
          </p:nvPr>
        </p:nvSpPr>
        <p:spPr/>
        <p:txBody>
          <a:bodyPr/>
          <a:lstStyle/>
          <a:p>
            <a:fld id="{A4E36502-40D9-4DED-AB80-9F49960D7E40}" type="datetimeFigureOut">
              <a:rPr lang="vi-VN" smtClean="0"/>
              <a:t>13/01/2026</a:t>
            </a:fld>
            <a:endParaRPr lang="vi-VN"/>
          </a:p>
        </p:txBody>
      </p:sp>
      <p:sp>
        <p:nvSpPr>
          <p:cNvPr id="8" name="Footer Placeholder 7">
            <a:extLst>
              <a:ext uri="{FF2B5EF4-FFF2-40B4-BE49-F238E27FC236}">
                <a16:creationId xmlns:a16="http://schemas.microsoft.com/office/drawing/2014/main" id="{E8D2C950-A4BA-413F-9E70-DB95B5879ED1}"/>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46ADDAE4-50E5-477C-9906-6C817BA5B684}"/>
              </a:ext>
            </a:extLst>
          </p:cNvPr>
          <p:cNvSpPr>
            <a:spLocks noGrp="1"/>
          </p:cNvSpPr>
          <p:nvPr>
            <p:ph type="sldNum" sz="quarter" idx="12"/>
          </p:nvPr>
        </p:nvSpPr>
        <p:spPr/>
        <p:txBody>
          <a:bodyPr/>
          <a:lstStyle/>
          <a:p>
            <a:fld id="{5387E010-47A0-42C4-BFBC-89E69F3CDF43}" type="slidenum">
              <a:rPr lang="vi-VN" smtClean="0"/>
              <a:t>‹#›</a:t>
            </a:fld>
            <a:endParaRPr lang="vi-VN"/>
          </a:p>
        </p:txBody>
      </p:sp>
    </p:spTree>
    <p:extLst>
      <p:ext uri="{BB962C8B-B14F-4D97-AF65-F5344CB8AC3E}">
        <p14:creationId xmlns:p14="http://schemas.microsoft.com/office/powerpoint/2010/main" val="31055716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A1ED7-F9AA-44C6-9BE2-5C75EF7FD2C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B09BEEF8-EA1E-4CF4-AB53-9EBDF8939788}"/>
              </a:ext>
            </a:extLst>
          </p:cNvPr>
          <p:cNvSpPr>
            <a:spLocks noGrp="1"/>
          </p:cNvSpPr>
          <p:nvPr>
            <p:ph type="dt" sz="half" idx="10"/>
          </p:nvPr>
        </p:nvSpPr>
        <p:spPr/>
        <p:txBody>
          <a:bodyPr/>
          <a:lstStyle/>
          <a:p>
            <a:fld id="{A4E36502-40D9-4DED-AB80-9F49960D7E40}" type="datetimeFigureOut">
              <a:rPr lang="vi-VN" smtClean="0"/>
              <a:t>13/01/2026</a:t>
            </a:fld>
            <a:endParaRPr lang="vi-VN"/>
          </a:p>
        </p:txBody>
      </p:sp>
      <p:sp>
        <p:nvSpPr>
          <p:cNvPr id="4" name="Footer Placeholder 3">
            <a:extLst>
              <a:ext uri="{FF2B5EF4-FFF2-40B4-BE49-F238E27FC236}">
                <a16:creationId xmlns:a16="http://schemas.microsoft.com/office/drawing/2014/main" id="{B6ECFBF7-96A5-4FA9-A338-2C9F011EF119}"/>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E0D6FFA4-0E70-4537-AE2B-A52317E9D60E}"/>
              </a:ext>
            </a:extLst>
          </p:cNvPr>
          <p:cNvSpPr>
            <a:spLocks noGrp="1"/>
          </p:cNvSpPr>
          <p:nvPr>
            <p:ph type="sldNum" sz="quarter" idx="12"/>
          </p:nvPr>
        </p:nvSpPr>
        <p:spPr/>
        <p:txBody>
          <a:bodyPr/>
          <a:lstStyle/>
          <a:p>
            <a:fld id="{5387E010-47A0-42C4-BFBC-89E69F3CDF43}" type="slidenum">
              <a:rPr lang="vi-VN" smtClean="0"/>
              <a:t>‹#›</a:t>
            </a:fld>
            <a:endParaRPr lang="vi-VN"/>
          </a:p>
        </p:txBody>
      </p:sp>
    </p:spTree>
    <p:extLst>
      <p:ext uri="{BB962C8B-B14F-4D97-AF65-F5344CB8AC3E}">
        <p14:creationId xmlns:p14="http://schemas.microsoft.com/office/powerpoint/2010/main" val="41214367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0A8C72-71CA-4AF6-9C67-0A55BBEE55BC}"/>
              </a:ext>
            </a:extLst>
          </p:cNvPr>
          <p:cNvSpPr>
            <a:spLocks noGrp="1"/>
          </p:cNvSpPr>
          <p:nvPr>
            <p:ph type="dt" sz="half" idx="10"/>
          </p:nvPr>
        </p:nvSpPr>
        <p:spPr/>
        <p:txBody>
          <a:bodyPr/>
          <a:lstStyle/>
          <a:p>
            <a:fld id="{A4E36502-40D9-4DED-AB80-9F49960D7E40}" type="datetimeFigureOut">
              <a:rPr lang="vi-VN" smtClean="0"/>
              <a:t>13/01/2026</a:t>
            </a:fld>
            <a:endParaRPr lang="vi-VN"/>
          </a:p>
        </p:txBody>
      </p:sp>
      <p:sp>
        <p:nvSpPr>
          <p:cNvPr id="3" name="Footer Placeholder 2">
            <a:extLst>
              <a:ext uri="{FF2B5EF4-FFF2-40B4-BE49-F238E27FC236}">
                <a16:creationId xmlns:a16="http://schemas.microsoft.com/office/drawing/2014/main" id="{AAB2CF96-4C01-4A2A-A05A-D43127AF5AF3}"/>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E661533A-344E-4909-BF81-3F1675DCB21B}"/>
              </a:ext>
            </a:extLst>
          </p:cNvPr>
          <p:cNvSpPr>
            <a:spLocks noGrp="1"/>
          </p:cNvSpPr>
          <p:nvPr>
            <p:ph type="sldNum" sz="quarter" idx="12"/>
          </p:nvPr>
        </p:nvSpPr>
        <p:spPr/>
        <p:txBody>
          <a:bodyPr/>
          <a:lstStyle/>
          <a:p>
            <a:fld id="{5387E010-47A0-42C4-BFBC-89E69F3CDF43}" type="slidenum">
              <a:rPr lang="vi-VN" smtClean="0"/>
              <a:t>‹#›</a:t>
            </a:fld>
            <a:endParaRPr lang="vi-VN"/>
          </a:p>
        </p:txBody>
      </p:sp>
    </p:spTree>
    <p:extLst>
      <p:ext uri="{BB962C8B-B14F-4D97-AF65-F5344CB8AC3E}">
        <p14:creationId xmlns:p14="http://schemas.microsoft.com/office/powerpoint/2010/main" val="10695275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3E70A-9BD0-4C5E-AC80-0C904A7253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199DAF94-CCBF-498D-8448-FBDF06D16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437AF373-ED28-4B51-BF31-A873706271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4FD04D-AAF0-4131-B478-B58F921CEF7E}"/>
              </a:ext>
            </a:extLst>
          </p:cNvPr>
          <p:cNvSpPr>
            <a:spLocks noGrp="1"/>
          </p:cNvSpPr>
          <p:nvPr>
            <p:ph type="dt" sz="half" idx="10"/>
          </p:nvPr>
        </p:nvSpPr>
        <p:spPr/>
        <p:txBody>
          <a:bodyPr/>
          <a:lstStyle/>
          <a:p>
            <a:fld id="{A4E36502-40D9-4DED-AB80-9F49960D7E40}" type="datetimeFigureOut">
              <a:rPr lang="vi-VN" smtClean="0"/>
              <a:t>13/01/2026</a:t>
            </a:fld>
            <a:endParaRPr lang="vi-VN"/>
          </a:p>
        </p:txBody>
      </p:sp>
      <p:sp>
        <p:nvSpPr>
          <p:cNvPr id="6" name="Footer Placeholder 5">
            <a:extLst>
              <a:ext uri="{FF2B5EF4-FFF2-40B4-BE49-F238E27FC236}">
                <a16:creationId xmlns:a16="http://schemas.microsoft.com/office/drawing/2014/main" id="{162DAAB5-87FE-42DC-9A4A-F927F6A4048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E066DCA-DF0E-4EC2-B16C-76FBB2FD460F}"/>
              </a:ext>
            </a:extLst>
          </p:cNvPr>
          <p:cNvSpPr>
            <a:spLocks noGrp="1"/>
          </p:cNvSpPr>
          <p:nvPr>
            <p:ph type="sldNum" sz="quarter" idx="12"/>
          </p:nvPr>
        </p:nvSpPr>
        <p:spPr/>
        <p:txBody>
          <a:bodyPr/>
          <a:lstStyle/>
          <a:p>
            <a:fld id="{5387E010-47A0-42C4-BFBC-89E69F3CDF43}" type="slidenum">
              <a:rPr lang="vi-VN" smtClean="0"/>
              <a:t>‹#›</a:t>
            </a:fld>
            <a:endParaRPr lang="vi-VN"/>
          </a:p>
        </p:txBody>
      </p:sp>
    </p:spTree>
    <p:extLst>
      <p:ext uri="{BB962C8B-B14F-4D97-AF65-F5344CB8AC3E}">
        <p14:creationId xmlns:p14="http://schemas.microsoft.com/office/powerpoint/2010/main" val="17683175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CC550-6118-4950-9806-9035F023F3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54D78F40-3657-43DC-AE60-05A28301BF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AC42C5A0-AA9F-404E-8507-4F89215EC8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73C2C7-DF76-4F0C-8701-375B4B7DE319}"/>
              </a:ext>
            </a:extLst>
          </p:cNvPr>
          <p:cNvSpPr>
            <a:spLocks noGrp="1"/>
          </p:cNvSpPr>
          <p:nvPr>
            <p:ph type="dt" sz="half" idx="10"/>
          </p:nvPr>
        </p:nvSpPr>
        <p:spPr/>
        <p:txBody>
          <a:bodyPr/>
          <a:lstStyle/>
          <a:p>
            <a:fld id="{A4E36502-40D9-4DED-AB80-9F49960D7E40}" type="datetimeFigureOut">
              <a:rPr lang="vi-VN" smtClean="0"/>
              <a:t>13/01/2026</a:t>
            </a:fld>
            <a:endParaRPr lang="vi-VN"/>
          </a:p>
        </p:txBody>
      </p:sp>
      <p:sp>
        <p:nvSpPr>
          <p:cNvPr id="6" name="Footer Placeholder 5">
            <a:extLst>
              <a:ext uri="{FF2B5EF4-FFF2-40B4-BE49-F238E27FC236}">
                <a16:creationId xmlns:a16="http://schemas.microsoft.com/office/drawing/2014/main" id="{FA0B9B7A-736A-4289-BAE2-818584FACD8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84711EF-8F20-4164-86E0-9D79154C28CD}"/>
              </a:ext>
            </a:extLst>
          </p:cNvPr>
          <p:cNvSpPr>
            <a:spLocks noGrp="1"/>
          </p:cNvSpPr>
          <p:nvPr>
            <p:ph type="sldNum" sz="quarter" idx="12"/>
          </p:nvPr>
        </p:nvSpPr>
        <p:spPr/>
        <p:txBody>
          <a:bodyPr/>
          <a:lstStyle/>
          <a:p>
            <a:fld id="{5387E010-47A0-42C4-BFBC-89E69F3CDF43}" type="slidenum">
              <a:rPr lang="vi-VN" smtClean="0"/>
              <a:t>‹#›</a:t>
            </a:fld>
            <a:endParaRPr lang="vi-VN"/>
          </a:p>
        </p:txBody>
      </p:sp>
    </p:spTree>
    <p:extLst>
      <p:ext uri="{BB962C8B-B14F-4D97-AF65-F5344CB8AC3E}">
        <p14:creationId xmlns:p14="http://schemas.microsoft.com/office/powerpoint/2010/main" val="31736083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987CD-06B7-45AE-A0DB-484C7AAC8691}"/>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CA4CF03A-F461-4A5C-9818-605C3F289B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E6E61EB-CE51-483F-9561-AC9F7FCAE28E}"/>
              </a:ext>
            </a:extLst>
          </p:cNvPr>
          <p:cNvSpPr>
            <a:spLocks noGrp="1"/>
          </p:cNvSpPr>
          <p:nvPr>
            <p:ph type="dt" sz="half" idx="10"/>
          </p:nvPr>
        </p:nvSpPr>
        <p:spPr/>
        <p:txBody>
          <a:bodyPr/>
          <a:lstStyle/>
          <a:p>
            <a:fld id="{A4E36502-40D9-4DED-AB80-9F49960D7E40}" type="datetimeFigureOut">
              <a:rPr lang="vi-VN" smtClean="0"/>
              <a:t>13/01/2026</a:t>
            </a:fld>
            <a:endParaRPr lang="vi-VN"/>
          </a:p>
        </p:txBody>
      </p:sp>
      <p:sp>
        <p:nvSpPr>
          <p:cNvPr id="5" name="Footer Placeholder 4">
            <a:extLst>
              <a:ext uri="{FF2B5EF4-FFF2-40B4-BE49-F238E27FC236}">
                <a16:creationId xmlns:a16="http://schemas.microsoft.com/office/drawing/2014/main" id="{FD577879-57FB-4804-880F-2C8B237A38C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C65C4C7-7A80-4ABF-A19B-1506B0FE7132}"/>
              </a:ext>
            </a:extLst>
          </p:cNvPr>
          <p:cNvSpPr>
            <a:spLocks noGrp="1"/>
          </p:cNvSpPr>
          <p:nvPr>
            <p:ph type="sldNum" sz="quarter" idx="12"/>
          </p:nvPr>
        </p:nvSpPr>
        <p:spPr/>
        <p:txBody>
          <a:bodyPr/>
          <a:lstStyle/>
          <a:p>
            <a:fld id="{5387E010-47A0-42C4-BFBC-89E69F3CDF43}" type="slidenum">
              <a:rPr lang="vi-VN" smtClean="0"/>
              <a:t>‹#›</a:t>
            </a:fld>
            <a:endParaRPr lang="vi-VN"/>
          </a:p>
        </p:txBody>
      </p:sp>
    </p:spTree>
    <p:extLst>
      <p:ext uri="{BB962C8B-B14F-4D97-AF65-F5344CB8AC3E}">
        <p14:creationId xmlns:p14="http://schemas.microsoft.com/office/powerpoint/2010/main" val="8590336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D94CB6-8E8C-483A-8D6D-0DF4F1B569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2F98FBA-E23C-4ECD-B82F-FA687CF1FC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0B5D7E8-A5A7-4850-B6F2-B4148683F2D1}"/>
              </a:ext>
            </a:extLst>
          </p:cNvPr>
          <p:cNvSpPr>
            <a:spLocks noGrp="1"/>
          </p:cNvSpPr>
          <p:nvPr>
            <p:ph type="dt" sz="half" idx="10"/>
          </p:nvPr>
        </p:nvSpPr>
        <p:spPr/>
        <p:txBody>
          <a:bodyPr/>
          <a:lstStyle/>
          <a:p>
            <a:fld id="{A4E36502-40D9-4DED-AB80-9F49960D7E40}" type="datetimeFigureOut">
              <a:rPr lang="vi-VN" smtClean="0"/>
              <a:t>13/01/2026</a:t>
            </a:fld>
            <a:endParaRPr lang="vi-VN"/>
          </a:p>
        </p:txBody>
      </p:sp>
      <p:sp>
        <p:nvSpPr>
          <p:cNvPr id="5" name="Footer Placeholder 4">
            <a:extLst>
              <a:ext uri="{FF2B5EF4-FFF2-40B4-BE49-F238E27FC236}">
                <a16:creationId xmlns:a16="http://schemas.microsoft.com/office/drawing/2014/main" id="{275498EE-000A-4A53-8C35-104753DF008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4CF59B9-EA01-4AA7-BE39-AB59EE359A23}"/>
              </a:ext>
            </a:extLst>
          </p:cNvPr>
          <p:cNvSpPr>
            <a:spLocks noGrp="1"/>
          </p:cNvSpPr>
          <p:nvPr>
            <p:ph type="sldNum" sz="quarter" idx="12"/>
          </p:nvPr>
        </p:nvSpPr>
        <p:spPr/>
        <p:txBody>
          <a:bodyPr/>
          <a:lstStyle/>
          <a:p>
            <a:fld id="{5387E010-47A0-42C4-BFBC-89E69F3CDF43}" type="slidenum">
              <a:rPr lang="vi-VN" smtClean="0"/>
              <a:t>‹#›</a:t>
            </a:fld>
            <a:endParaRPr lang="vi-VN"/>
          </a:p>
        </p:txBody>
      </p:sp>
    </p:spTree>
    <p:extLst>
      <p:ext uri="{BB962C8B-B14F-4D97-AF65-F5344CB8AC3E}">
        <p14:creationId xmlns:p14="http://schemas.microsoft.com/office/powerpoint/2010/main" val="36366783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Image background">
  <p:cSld name="Image background">
    <p:spTree>
      <p:nvGrpSpPr>
        <p:cNvPr id="1" name="Shape 273"/>
        <p:cNvGrpSpPr/>
        <p:nvPr/>
      </p:nvGrpSpPr>
      <p:grpSpPr>
        <a:xfrm>
          <a:off x="0" y="0"/>
          <a:ext cx="0" cy="0"/>
          <a:chOff x="0" y="0"/>
          <a:chExt cx="0" cy="0"/>
        </a:xfrm>
      </p:grpSpPr>
      <p:sp>
        <p:nvSpPr>
          <p:cNvPr id="274" name="Google Shape;274;p11"/>
          <p:cNvSpPr/>
          <p:nvPr/>
        </p:nvSpPr>
        <p:spPr>
          <a:xfrm>
            <a:off x="0" y="0"/>
            <a:ext cx="12192000" cy="6876400"/>
          </a:xfrm>
          <a:prstGeom prst="frame">
            <a:avLst>
              <a:gd name="adj1" fmla="val 7929"/>
            </a:avLst>
          </a:prstGeom>
          <a:solidFill>
            <a:srgbClr val="FFFFFF"/>
          </a:solidFill>
          <a:ln>
            <a:noFill/>
          </a:ln>
        </p:spPr>
        <p:txBody>
          <a:bodyPr spcFirstLastPara="1" wrap="square" lIns="121900" tIns="121900" rIns="121900" bIns="121900" anchor="ctr" anchorCtr="0">
            <a:noAutofit/>
          </a:bodyPr>
          <a:lstStyle/>
          <a:p>
            <a:endParaRPr sz="2400"/>
          </a:p>
        </p:txBody>
      </p:sp>
      <p:sp>
        <p:nvSpPr>
          <p:cNvPr id="276" name="Google Shape;276;p11"/>
          <p:cNvSpPr/>
          <p:nvPr/>
        </p:nvSpPr>
        <p:spPr>
          <a:xfrm>
            <a:off x="-666948" y="-735873"/>
            <a:ext cx="1405600" cy="1405600"/>
          </a:xfrm>
          <a:prstGeom prst="ellipse">
            <a:avLst/>
          </a:prstGeom>
          <a:solidFill>
            <a:srgbClr val="02BDC7">
              <a:alpha val="79620"/>
            </a:srgbClr>
          </a:solidFill>
          <a:ln>
            <a:noFill/>
          </a:ln>
        </p:spPr>
        <p:txBody>
          <a:bodyPr spcFirstLastPara="1" wrap="square" lIns="121900" tIns="121900" rIns="121900" bIns="121900" anchor="ctr" anchorCtr="0">
            <a:noAutofit/>
          </a:bodyPr>
          <a:lstStyle/>
          <a:p>
            <a:endParaRPr sz="2400"/>
          </a:p>
        </p:txBody>
      </p:sp>
      <p:sp>
        <p:nvSpPr>
          <p:cNvPr id="277" name="Google Shape;277;p11"/>
          <p:cNvSpPr/>
          <p:nvPr/>
        </p:nvSpPr>
        <p:spPr>
          <a:xfrm>
            <a:off x="563800" y="-150287"/>
            <a:ext cx="531600" cy="531600"/>
          </a:xfrm>
          <a:prstGeom prst="ellipse">
            <a:avLst/>
          </a:prstGeom>
          <a:solidFill>
            <a:srgbClr val="FF9755"/>
          </a:solidFill>
          <a:ln>
            <a:noFill/>
          </a:ln>
        </p:spPr>
        <p:txBody>
          <a:bodyPr spcFirstLastPara="1" wrap="square" lIns="121900" tIns="121900" rIns="121900" bIns="121900" anchor="ctr" anchorCtr="0">
            <a:noAutofit/>
          </a:bodyPr>
          <a:lstStyle/>
          <a:p>
            <a:endParaRPr sz="2400"/>
          </a:p>
        </p:txBody>
      </p:sp>
      <p:sp>
        <p:nvSpPr>
          <p:cNvPr id="278" name="Google Shape;278;p11"/>
          <p:cNvSpPr/>
          <p:nvPr/>
        </p:nvSpPr>
        <p:spPr>
          <a:xfrm>
            <a:off x="701637" y="487327"/>
            <a:ext cx="182400" cy="182400"/>
          </a:xfrm>
          <a:prstGeom prst="ellipse">
            <a:avLst/>
          </a:prstGeom>
          <a:solidFill>
            <a:srgbClr val="02BDC7"/>
          </a:solidFill>
          <a:ln>
            <a:noFill/>
          </a:ln>
        </p:spPr>
        <p:txBody>
          <a:bodyPr spcFirstLastPara="1" wrap="square" lIns="121900" tIns="121900" rIns="121900" bIns="121900" anchor="ctr" anchorCtr="0">
            <a:noAutofit/>
          </a:bodyPr>
          <a:lstStyle/>
          <a:p>
            <a:endParaRPr sz="2400"/>
          </a:p>
        </p:txBody>
      </p:sp>
      <p:sp>
        <p:nvSpPr>
          <p:cNvPr id="279" name="Google Shape;279;p11"/>
          <p:cNvSpPr/>
          <p:nvPr/>
        </p:nvSpPr>
        <p:spPr>
          <a:xfrm>
            <a:off x="279800" y="719876"/>
            <a:ext cx="284000" cy="284000"/>
          </a:xfrm>
          <a:prstGeom prst="ellipse">
            <a:avLst/>
          </a:prstGeom>
          <a:solidFill>
            <a:srgbClr val="FC4067"/>
          </a:solidFill>
          <a:ln>
            <a:noFill/>
          </a:ln>
        </p:spPr>
        <p:txBody>
          <a:bodyPr spcFirstLastPara="1" wrap="square" lIns="121900" tIns="121900" rIns="121900" bIns="121900" anchor="ctr" anchorCtr="0">
            <a:noAutofit/>
          </a:bodyPr>
          <a:lstStyle/>
          <a:p>
            <a:endParaRPr sz="2400"/>
          </a:p>
        </p:txBody>
      </p:sp>
      <p:sp>
        <p:nvSpPr>
          <p:cNvPr id="286" name="Google Shape;286;p11"/>
          <p:cNvSpPr/>
          <p:nvPr/>
        </p:nvSpPr>
        <p:spPr>
          <a:xfrm>
            <a:off x="38593" y="836813"/>
            <a:ext cx="125200" cy="125200"/>
          </a:xfrm>
          <a:prstGeom prst="ellipse">
            <a:avLst/>
          </a:prstGeom>
          <a:solidFill>
            <a:srgbClr val="FFB600"/>
          </a:solidFill>
          <a:ln>
            <a:noFill/>
          </a:ln>
        </p:spPr>
        <p:txBody>
          <a:bodyPr spcFirstLastPara="1" wrap="square" lIns="121900" tIns="121900" rIns="121900" bIns="121900" anchor="ctr" anchorCtr="0">
            <a:noAutofit/>
          </a:bodyPr>
          <a:lstStyle/>
          <a:p>
            <a:endParaRPr sz="2400"/>
          </a:p>
        </p:txBody>
      </p:sp>
      <p:grpSp>
        <p:nvGrpSpPr>
          <p:cNvPr id="288" name="Google Shape;288;p11"/>
          <p:cNvGrpSpPr/>
          <p:nvPr/>
        </p:nvGrpSpPr>
        <p:grpSpPr>
          <a:xfrm>
            <a:off x="10856501" y="5970098"/>
            <a:ext cx="678468" cy="638281"/>
            <a:chOff x="5972700" y="2330200"/>
            <a:chExt cx="411625" cy="387275"/>
          </a:xfrm>
        </p:grpSpPr>
        <p:sp>
          <p:nvSpPr>
            <p:cNvPr id="289" name="Google Shape;289;p1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2400"/>
            </a:p>
          </p:txBody>
        </p:sp>
        <p:sp>
          <p:nvSpPr>
            <p:cNvPr id="290" name="Google Shape;290;p1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2400"/>
            </a:p>
          </p:txBody>
        </p:sp>
      </p:grpSp>
    </p:spTree>
    <p:extLst>
      <p:ext uri="{BB962C8B-B14F-4D97-AF65-F5344CB8AC3E}">
        <p14:creationId xmlns:p14="http://schemas.microsoft.com/office/powerpoint/2010/main" val="4223369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08"/>
        <p:cNvGrpSpPr/>
        <p:nvPr/>
      </p:nvGrpSpPr>
      <p:grpSpPr>
        <a:xfrm>
          <a:off x="0" y="0"/>
          <a:ext cx="0" cy="0"/>
          <a:chOff x="0" y="0"/>
          <a:chExt cx="0" cy="0"/>
        </a:xfrm>
      </p:grpSpPr>
      <p:grpSp>
        <p:nvGrpSpPr>
          <p:cNvPr id="109" name="Google Shape;109;p10"/>
          <p:cNvGrpSpPr/>
          <p:nvPr/>
        </p:nvGrpSpPr>
        <p:grpSpPr>
          <a:xfrm>
            <a:off x="-24326" y="-436243"/>
            <a:ext cx="12216327" cy="7296376"/>
            <a:chOff x="-18245" y="-327182"/>
            <a:chExt cx="9162245" cy="5472282"/>
          </a:xfrm>
        </p:grpSpPr>
        <p:sp>
          <p:nvSpPr>
            <p:cNvPr id="110" name="Google Shape;110;p10"/>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1" name="Google Shape;111;p10"/>
            <p:cNvGrpSpPr/>
            <p:nvPr/>
          </p:nvGrpSpPr>
          <p:grpSpPr>
            <a:xfrm>
              <a:off x="-18245" y="-327182"/>
              <a:ext cx="3085100" cy="2367692"/>
              <a:chOff x="2387100" y="3646800"/>
              <a:chExt cx="1386375" cy="956875"/>
            </a:xfrm>
          </p:grpSpPr>
          <p:sp>
            <p:nvSpPr>
              <p:cNvPr id="112" name="Google Shape;112;p10"/>
              <p:cNvSpPr/>
              <p:nvPr/>
            </p:nvSpPr>
            <p:spPr>
              <a:xfrm>
                <a:off x="2387100" y="4186725"/>
                <a:ext cx="122700" cy="91000"/>
              </a:xfrm>
              <a:custGeom>
                <a:avLst/>
                <a:gdLst/>
                <a:ahLst/>
                <a:cxnLst/>
                <a:rect l="l" t="t" r="r" b="b"/>
                <a:pathLst>
                  <a:path w="4908" h="3640" extrusionOk="0">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10"/>
              <p:cNvSpPr/>
              <p:nvPr/>
            </p:nvSpPr>
            <p:spPr>
              <a:xfrm>
                <a:off x="3596825" y="3646800"/>
                <a:ext cx="128325" cy="267625"/>
              </a:xfrm>
              <a:custGeom>
                <a:avLst/>
                <a:gdLst/>
                <a:ahLst/>
                <a:cxnLst/>
                <a:rect l="l" t="t" r="r" b="b"/>
                <a:pathLst>
                  <a:path w="5133" h="10705" extrusionOk="0">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0"/>
              <p:cNvSpPr/>
              <p:nvPr/>
            </p:nvSpPr>
            <p:spPr>
              <a:xfrm>
                <a:off x="2387100" y="3646800"/>
                <a:ext cx="128650" cy="202075"/>
              </a:xfrm>
              <a:custGeom>
                <a:avLst/>
                <a:gdLst/>
                <a:ahLst/>
                <a:cxnLst/>
                <a:rect l="l" t="t" r="r" b="b"/>
                <a:pathLst>
                  <a:path w="5146" h="8083" extrusionOk="0">
                    <a:moveTo>
                      <a:pt x="1" y="1"/>
                    </a:moveTo>
                    <a:lnTo>
                      <a:pt x="1" y="8082"/>
                    </a:lnTo>
                    <a:cubicBezTo>
                      <a:pt x="1582" y="5309"/>
                      <a:pt x="3314" y="2548"/>
                      <a:pt x="5146"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0"/>
              <p:cNvSpPr/>
              <p:nvPr/>
            </p:nvSpPr>
            <p:spPr>
              <a:xfrm>
                <a:off x="2387100" y="3646800"/>
                <a:ext cx="1232950" cy="572875"/>
              </a:xfrm>
              <a:custGeom>
                <a:avLst/>
                <a:gdLst/>
                <a:ahLst/>
                <a:cxnLst/>
                <a:rect l="l" t="t" r="r" b="b"/>
                <a:pathLst>
                  <a:path w="49318" h="22915" extrusionOk="0">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10"/>
              <p:cNvSpPr/>
              <p:nvPr/>
            </p:nvSpPr>
            <p:spPr>
              <a:xfrm>
                <a:off x="2387100" y="3646800"/>
                <a:ext cx="1386375" cy="956875"/>
              </a:xfrm>
              <a:custGeom>
                <a:avLst/>
                <a:gdLst/>
                <a:ahLst/>
                <a:cxnLst/>
                <a:rect l="l" t="t" r="r" b="b"/>
                <a:pathLst>
                  <a:path w="55455" h="38275" extrusionOk="0">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10"/>
              <p:cNvSpPr/>
              <p:nvPr/>
            </p:nvSpPr>
            <p:spPr>
              <a:xfrm>
                <a:off x="2387100" y="4176675"/>
                <a:ext cx="135250" cy="48350"/>
              </a:xfrm>
              <a:custGeom>
                <a:avLst/>
                <a:gdLst/>
                <a:ahLst/>
                <a:cxnLst/>
                <a:rect l="l" t="t" r="r" b="b"/>
                <a:pathLst>
                  <a:path w="5410" h="1934" extrusionOk="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18" name="Google Shape;118;p10"/>
          <p:cNvSpPr txBox="1">
            <a:spLocks noGrp="1"/>
          </p:cNvSpPr>
          <p:nvPr>
            <p:ph type="title"/>
          </p:nvPr>
        </p:nvSpPr>
        <p:spPr>
          <a:xfrm>
            <a:off x="2687800" y="720000"/>
            <a:ext cx="6816400" cy="572800"/>
          </a:xfrm>
          <a:prstGeom prst="rect">
            <a:avLst/>
          </a:prstGeom>
        </p:spPr>
        <p:txBody>
          <a:bodyPr spcFirstLastPara="1" wrap="square" lIns="0" tIns="0" rIns="0" bIns="0" anchor="t" anchorCtr="0">
            <a:noAutofit/>
          </a:bodyPr>
          <a:lstStyle>
            <a:lvl1pPr lvl="0" algn="ctr" rtl="0">
              <a:spcBef>
                <a:spcPts val="0"/>
              </a:spcBef>
              <a:spcAft>
                <a:spcPts val="0"/>
              </a:spcAft>
              <a:buNone/>
              <a:defRPr sz="4667" b="1">
                <a:solidFill>
                  <a:srgbClr val="EA8C6D"/>
                </a:solidFill>
              </a:defRPr>
            </a:lvl1pPr>
            <a:lvl2pPr lvl="1" rtl="0">
              <a:spcBef>
                <a:spcPts val="0"/>
              </a:spcBef>
              <a:spcAft>
                <a:spcPts val="0"/>
              </a:spcAft>
              <a:buNone/>
              <a:defRPr sz="4667">
                <a:solidFill>
                  <a:srgbClr val="EA8C6D"/>
                </a:solidFill>
                <a:latin typeface="Mallanna"/>
                <a:ea typeface="Mallanna"/>
                <a:cs typeface="Mallanna"/>
                <a:sym typeface="Mallanna"/>
              </a:defRPr>
            </a:lvl2pPr>
            <a:lvl3pPr lvl="2" rtl="0">
              <a:spcBef>
                <a:spcPts val="0"/>
              </a:spcBef>
              <a:spcAft>
                <a:spcPts val="0"/>
              </a:spcAft>
              <a:buNone/>
              <a:defRPr sz="4667">
                <a:solidFill>
                  <a:srgbClr val="EA8C6D"/>
                </a:solidFill>
                <a:latin typeface="Mallanna"/>
                <a:ea typeface="Mallanna"/>
                <a:cs typeface="Mallanna"/>
                <a:sym typeface="Mallanna"/>
              </a:defRPr>
            </a:lvl3pPr>
            <a:lvl4pPr lvl="3" rtl="0">
              <a:spcBef>
                <a:spcPts val="0"/>
              </a:spcBef>
              <a:spcAft>
                <a:spcPts val="0"/>
              </a:spcAft>
              <a:buNone/>
              <a:defRPr sz="4667">
                <a:solidFill>
                  <a:srgbClr val="EA8C6D"/>
                </a:solidFill>
                <a:latin typeface="Mallanna"/>
                <a:ea typeface="Mallanna"/>
                <a:cs typeface="Mallanna"/>
                <a:sym typeface="Mallanna"/>
              </a:defRPr>
            </a:lvl4pPr>
            <a:lvl5pPr lvl="4" rtl="0">
              <a:spcBef>
                <a:spcPts val="0"/>
              </a:spcBef>
              <a:spcAft>
                <a:spcPts val="0"/>
              </a:spcAft>
              <a:buNone/>
              <a:defRPr sz="4667">
                <a:solidFill>
                  <a:srgbClr val="EA8C6D"/>
                </a:solidFill>
                <a:latin typeface="Mallanna"/>
                <a:ea typeface="Mallanna"/>
                <a:cs typeface="Mallanna"/>
                <a:sym typeface="Mallanna"/>
              </a:defRPr>
            </a:lvl5pPr>
            <a:lvl6pPr lvl="5" rtl="0">
              <a:spcBef>
                <a:spcPts val="0"/>
              </a:spcBef>
              <a:spcAft>
                <a:spcPts val="0"/>
              </a:spcAft>
              <a:buNone/>
              <a:defRPr sz="4667">
                <a:solidFill>
                  <a:srgbClr val="EA8C6D"/>
                </a:solidFill>
                <a:latin typeface="Mallanna"/>
                <a:ea typeface="Mallanna"/>
                <a:cs typeface="Mallanna"/>
                <a:sym typeface="Mallanna"/>
              </a:defRPr>
            </a:lvl6pPr>
            <a:lvl7pPr lvl="6" rtl="0">
              <a:spcBef>
                <a:spcPts val="0"/>
              </a:spcBef>
              <a:spcAft>
                <a:spcPts val="0"/>
              </a:spcAft>
              <a:buNone/>
              <a:defRPr sz="4667">
                <a:solidFill>
                  <a:srgbClr val="EA8C6D"/>
                </a:solidFill>
                <a:latin typeface="Mallanna"/>
                <a:ea typeface="Mallanna"/>
                <a:cs typeface="Mallanna"/>
                <a:sym typeface="Mallanna"/>
              </a:defRPr>
            </a:lvl7pPr>
            <a:lvl8pPr lvl="7" rtl="0">
              <a:spcBef>
                <a:spcPts val="0"/>
              </a:spcBef>
              <a:spcAft>
                <a:spcPts val="0"/>
              </a:spcAft>
              <a:buNone/>
              <a:defRPr sz="4667">
                <a:solidFill>
                  <a:srgbClr val="EA8C6D"/>
                </a:solidFill>
                <a:latin typeface="Mallanna"/>
                <a:ea typeface="Mallanna"/>
                <a:cs typeface="Mallanna"/>
                <a:sym typeface="Mallanna"/>
              </a:defRPr>
            </a:lvl8pPr>
            <a:lvl9pPr lvl="8" rtl="0">
              <a:spcBef>
                <a:spcPts val="0"/>
              </a:spcBef>
              <a:spcAft>
                <a:spcPts val="0"/>
              </a:spcAft>
              <a:buNone/>
              <a:defRPr sz="4667">
                <a:solidFill>
                  <a:srgbClr val="EA8C6D"/>
                </a:solidFill>
                <a:latin typeface="Mallanna"/>
                <a:ea typeface="Mallanna"/>
                <a:cs typeface="Mallanna"/>
                <a:sym typeface="Mallanna"/>
              </a:defRPr>
            </a:lvl9pPr>
          </a:lstStyle>
          <a:p>
            <a:endParaRPr/>
          </a:p>
        </p:txBody>
      </p:sp>
      <p:sp>
        <p:nvSpPr>
          <p:cNvPr id="119" name="Google Shape;119;p10"/>
          <p:cNvSpPr txBox="1">
            <a:spLocks noGrp="1"/>
          </p:cNvSpPr>
          <p:nvPr>
            <p:ph type="title" idx="2"/>
          </p:nvPr>
        </p:nvSpPr>
        <p:spPr>
          <a:xfrm>
            <a:off x="4803144" y="3770728"/>
            <a:ext cx="2624800" cy="5128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rgbClr val="EA8C6D"/>
              </a:buClr>
              <a:buSzPts val="3300"/>
              <a:buFont typeface="Amatic SC"/>
              <a:buNone/>
              <a:defRPr sz="4000" b="1">
                <a:solidFill>
                  <a:srgbClr val="EA8C6D"/>
                </a:solidFill>
                <a:latin typeface="Amatic SC"/>
                <a:ea typeface="Amatic SC"/>
                <a:cs typeface="Amatic SC"/>
                <a:sym typeface="Amatic SC"/>
              </a:defRPr>
            </a:lvl1pPr>
            <a:lvl2pPr lvl="1" rtl="0">
              <a:spcBef>
                <a:spcPts val="0"/>
              </a:spcBef>
              <a:spcAft>
                <a:spcPts val="0"/>
              </a:spcAft>
              <a:buClr>
                <a:srgbClr val="EA8C6D"/>
              </a:buClr>
              <a:buSzPts val="2800"/>
              <a:buNone/>
              <a:defRPr>
                <a:solidFill>
                  <a:srgbClr val="EA8C6D"/>
                </a:solidFill>
              </a:defRPr>
            </a:lvl2pPr>
            <a:lvl3pPr lvl="2" rtl="0">
              <a:spcBef>
                <a:spcPts val="0"/>
              </a:spcBef>
              <a:spcAft>
                <a:spcPts val="0"/>
              </a:spcAft>
              <a:buClr>
                <a:srgbClr val="EA8C6D"/>
              </a:buClr>
              <a:buSzPts val="2800"/>
              <a:buNone/>
              <a:defRPr>
                <a:solidFill>
                  <a:srgbClr val="EA8C6D"/>
                </a:solidFill>
              </a:defRPr>
            </a:lvl3pPr>
            <a:lvl4pPr lvl="3" rtl="0">
              <a:spcBef>
                <a:spcPts val="0"/>
              </a:spcBef>
              <a:spcAft>
                <a:spcPts val="0"/>
              </a:spcAft>
              <a:buClr>
                <a:srgbClr val="EA8C6D"/>
              </a:buClr>
              <a:buSzPts val="2800"/>
              <a:buNone/>
              <a:defRPr>
                <a:solidFill>
                  <a:srgbClr val="EA8C6D"/>
                </a:solidFill>
              </a:defRPr>
            </a:lvl4pPr>
            <a:lvl5pPr lvl="4" rtl="0">
              <a:spcBef>
                <a:spcPts val="0"/>
              </a:spcBef>
              <a:spcAft>
                <a:spcPts val="0"/>
              </a:spcAft>
              <a:buClr>
                <a:srgbClr val="EA8C6D"/>
              </a:buClr>
              <a:buSzPts val="2800"/>
              <a:buNone/>
              <a:defRPr>
                <a:solidFill>
                  <a:srgbClr val="EA8C6D"/>
                </a:solidFill>
              </a:defRPr>
            </a:lvl5pPr>
            <a:lvl6pPr lvl="5" rtl="0">
              <a:spcBef>
                <a:spcPts val="0"/>
              </a:spcBef>
              <a:spcAft>
                <a:spcPts val="0"/>
              </a:spcAft>
              <a:buClr>
                <a:srgbClr val="EA8C6D"/>
              </a:buClr>
              <a:buSzPts val="2800"/>
              <a:buNone/>
              <a:defRPr>
                <a:solidFill>
                  <a:srgbClr val="EA8C6D"/>
                </a:solidFill>
              </a:defRPr>
            </a:lvl6pPr>
            <a:lvl7pPr lvl="6" rtl="0">
              <a:spcBef>
                <a:spcPts val="0"/>
              </a:spcBef>
              <a:spcAft>
                <a:spcPts val="0"/>
              </a:spcAft>
              <a:buClr>
                <a:srgbClr val="EA8C6D"/>
              </a:buClr>
              <a:buSzPts val="2800"/>
              <a:buNone/>
              <a:defRPr>
                <a:solidFill>
                  <a:srgbClr val="EA8C6D"/>
                </a:solidFill>
              </a:defRPr>
            </a:lvl7pPr>
            <a:lvl8pPr lvl="7" rtl="0">
              <a:spcBef>
                <a:spcPts val="0"/>
              </a:spcBef>
              <a:spcAft>
                <a:spcPts val="0"/>
              </a:spcAft>
              <a:buClr>
                <a:srgbClr val="EA8C6D"/>
              </a:buClr>
              <a:buSzPts val="2800"/>
              <a:buNone/>
              <a:defRPr>
                <a:solidFill>
                  <a:srgbClr val="EA8C6D"/>
                </a:solidFill>
              </a:defRPr>
            </a:lvl8pPr>
            <a:lvl9pPr lvl="8" rtl="0">
              <a:spcBef>
                <a:spcPts val="0"/>
              </a:spcBef>
              <a:spcAft>
                <a:spcPts val="0"/>
              </a:spcAft>
              <a:buClr>
                <a:srgbClr val="EA8C6D"/>
              </a:buClr>
              <a:buSzPts val="2800"/>
              <a:buNone/>
              <a:defRPr>
                <a:solidFill>
                  <a:srgbClr val="EA8C6D"/>
                </a:solidFill>
              </a:defRPr>
            </a:lvl9pPr>
          </a:lstStyle>
          <a:p>
            <a:endParaRPr/>
          </a:p>
        </p:txBody>
      </p:sp>
      <p:sp>
        <p:nvSpPr>
          <p:cNvPr id="120" name="Google Shape;120;p10"/>
          <p:cNvSpPr txBox="1">
            <a:spLocks noGrp="1"/>
          </p:cNvSpPr>
          <p:nvPr>
            <p:ph type="subTitle" idx="1"/>
          </p:nvPr>
        </p:nvSpPr>
        <p:spPr>
          <a:xfrm>
            <a:off x="4548344" y="4408333"/>
            <a:ext cx="3134400" cy="172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200"/>
              <a:buFont typeface="Happy Monkey"/>
              <a:buNone/>
              <a:defRPr sz="2133">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21" name="Google Shape;121;p10"/>
          <p:cNvSpPr txBox="1">
            <a:spLocks noGrp="1"/>
          </p:cNvSpPr>
          <p:nvPr>
            <p:ph type="title" idx="3"/>
          </p:nvPr>
        </p:nvSpPr>
        <p:spPr>
          <a:xfrm>
            <a:off x="1375400" y="3770728"/>
            <a:ext cx="2624800" cy="5128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rgbClr val="EA8C6D"/>
              </a:buClr>
              <a:buSzPts val="3300"/>
              <a:buFont typeface="Amatic SC"/>
              <a:buNone/>
              <a:defRPr sz="4000" b="1">
                <a:solidFill>
                  <a:srgbClr val="EA8C6D"/>
                </a:solidFill>
                <a:latin typeface="Amatic SC"/>
                <a:ea typeface="Amatic SC"/>
                <a:cs typeface="Amatic SC"/>
                <a:sym typeface="Amatic SC"/>
              </a:defRPr>
            </a:lvl1pPr>
            <a:lvl2pPr lvl="1" rtl="0">
              <a:spcBef>
                <a:spcPts val="0"/>
              </a:spcBef>
              <a:spcAft>
                <a:spcPts val="0"/>
              </a:spcAft>
              <a:buClr>
                <a:srgbClr val="EA8C6D"/>
              </a:buClr>
              <a:buSzPts val="2800"/>
              <a:buNone/>
              <a:defRPr>
                <a:solidFill>
                  <a:srgbClr val="EA8C6D"/>
                </a:solidFill>
              </a:defRPr>
            </a:lvl2pPr>
            <a:lvl3pPr lvl="2" rtl="0">
              <a:spcBef>
                <a:spcPts val="0"/>
              </a:spcBef>
              <a:spcAft>
                <a:spcPts val="0"/>
              </a:spcAft>
              <a:buClr>
                <a:srgbClr val="EA8C6D"/>
              </a:buClr>
              <a:buSzPts val="2800"/>
              <a:buNone/>
              <a:defRPr>
                <a:solidFill>
                  <a:srgbClr val="EA8C6D"/>
                </a:solidFill>
              </a:defRPr>
            </a:lvl3pPr>
            <a:lvl4pPr lvl="3" rtl="0">
              <a:spcBef>
                <a:spcPts val="0"/>
              </a:spcBef>
              <a:spcAft>
                <a:spcPts val="0"/>
              </a:spcAft>
              <a:buClr>
                <a:srgbClr val="EA8C6D"/>
              </a:buClr>
              <a:buSzPts val="2800"/>
              <a:buNone/>
              <a:defRPr>
                <a:solidFill>
                  <a:srgbClr val="EA8C6D"/>
                </a:solidFill>
              </a:defRPr>
            </a:lvl4pPr>
            <a:lvl5pPr lvl="4" rtl="0">
              <a:spcBef>
                <a:spcPts val="0"/>
              </a:spcBef>
              <a:spcAft>
                <a:spcPts val="0"/>
              </a:spcAft>
              <a:buClr>
                <a:srgbClr val="EA8C6D"/>
              </a:buClr>
              <a:buSzPts val="2800"/>
              <a:buNone/>
              <a:defRPr>
                <a:solidFill>
                  <a:srgbClr val="EA8C6D"/>
                </a:solidFill>
              </a:defRPr>
            </a:lvl5pPr>
            <a:lvl6pPr lvl="5" rtl="0">
              <a:spcBef>
                <a:spcPts val="0"/>
              </a:spcBef>
              <a:spcAft>
                <a:spcPts val="0"/>
              </a:spcAft>
              <a:buClr>
                <a:srgbClr val="EA8C6D"/>
              </a:buClr>
              <a:buSzPts val="2800"/>
              <a:buNone/>
              <a:defRPr>
                <a:solidFill>
                  <a:srgbClr val="EA8C6D"/>
                </a:solidFill>
              </a:defRPr>
            </a:lvl6pPr>
            <a:lvl7pPr lvl="6" rtl="0">
              <a:spcBef>
                <a:spcPts val="0"/>
              </a:spcBef>
              <a:spcAft>
                <a:spcPts val="0"/>
              </a:spcAft>
              <a:buClr>
                <a:srgbClr val="EA8C6D"/>
              </a:buClr>
              <a:buSzPts val="2800"/>
              <a:buNone/>
              <a:defRPr>
                <a:solidFill>
                  <a:srgbClr val="EA8C6D"/>
                </a:solidFill>
              </a:defRPr>
            </a:lvl7pPr>
            <a:lvl8pPr lvl="7" rtl="0">
              <a:spcBef>
                <a:spcPts val="0"/>
              </a:spcBef>
              <a:spcAft>
                <a:spcPts val="0"/>
              </a:spcAft>
              <a:buClr>
                <a:srgbClr val="EA8C6D"/>
              </a:buClr>
              <a:buSzPts val="2800"/>
              <a:buNone/>
              <a:defRPr>
                <a:solidFill>
                  <a:srgbClr val="EA8C6D"/>
                </a:solidFill>
              </a:defRPr>
            </a:lvl8pPr>
            <a:lvl9pPr lvl="8" rtl="0">
              <a:spcBef>
                <a:spcPts val="0"/>
              </a:spcBef>
              <a:spcAft>
                <a:spcPts val="0"/>
              </a:spcAft>
              <a:buClr>
                <a:srgbClr val="EA8C6D"/>
              </a:buClr>
              <a:buSzPts val="2800"/>
              <a:buNone/>
              <a:defRPr>
                <a:solidFill>
                  <a:srgbClr val="EA8C6D"/>
                </a:solidFill>
              </a:defRPr>
            </a:lvl9pPr>
          </a:lstStyle>
          <a:p>
            <a:endParaRPr/>
          </a:p>
        </p:txBody>
      </p:sp>
      <p:sp>
        <p:nvSpPr>
          <p:cNvPr id="122" name="Google Shape;122;p10"/>
          <p:cNvSpPr txBox="1">
            <a:spLocks noGrp="1"/>
          </p:cNvSpPr>
          <p:nvPr>
            <p:ph type="subTitle" idx="4"/>
          </p:nvPr>
        </p:nvSpPr>
        <p:spPr>
          <a:xfrm>
            <a:off x="1120600" y="4408333"/>
            <a:ext cx="3134400" cy="172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200"/>
              <a:buFont typeface="Happy Monkey"/>
              <a:buNone/>
              <a:defRPr sz="2133">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23" name="Google Shape;123;p10"/>
          <p:cNvSpPr txBox="1">
            <a:spLocks noGrp="1"/>
          </p:cNvSpPr>
          <p:nvPr>
            <p:ph type="title" idx="5"/>
          </p:nvPr>
        </p:nvSpPr>
        <p:spPr>
          <a:xfrm>
            <a:off x="8230872" y="3770728"/>
            <a:ext cx="2624800" cy="5128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rgbClr val="EA8C6D"/>
              </a:buClr>
              <a:buSzPts val="3300"/>
              <a:buFont typeface="Amatic SC"/>
              <a:buNone/>
              <a:defRPr sz="4000" b="1">
                <a:solidFill>
                  <a:srgbClr val="EA8C6D"/>
                </a:solidFill>
                <a:latin typeface="Amatic SC"/>
                <a:ea typeface="Amatic SC"/>
                <a:cs typeface="Amatic SC"/>
                <a:sym typeface="Amatic SC"/>
              </a:defRPr>
            </a:lvl1pPr>
            <a:lvl2pPr lvl="1" rtl="0">
              <a:spcBef>
                <a:spcPts val="0"/>
              </a:spcBef>
              <a:spcAft>
                <a:spcPts val="0"/>
              </a:spcAft>
              <a:buClr>
                <a:srgbClr val="EA8C6D"/>
              </a:buClr>
              <a:buSzPts val="2800"/>
              <a:buNone/>
              <a:defRPr>
                <a:solidFill>
                  <a:srgbClr val="EA8C6D"/>
                </a:solidFill>
              </a:defRPr>
            </a:lvl2pPr>
            <a:lvl3pPr lvl="2" rtl="0">
              <a:spcBef>
                <a:spcPts val="0"/>
              </a:spcBef>
              <a:spcAft>
                <a:spcPts val="0"/>
              </a:spcAft>
              <a:buClr>
                <a:srgbClr val="EA8C6D"/>
              </a:buClr>
              <a:buSzPts val="2800"/>
              <a:buNone/>
              <a:defRPr>
                <a:solidFill>
                  <a:srgbClr val="EA8C6D"/>
                </a:solidFill>
              </a:defRPr>
            </a:lvl3pPr>
            <a:lvl4pPr lvl="3" rtl="0">
              <a:spcBef>
                <a:spcPts val="0"/>
              </a:spcBef>
              <a:spcAft>
                <a:spcPts val="0"/>
              </a:spcAft>
              <a:buClr>
                <a:srgbClr val="EA8C6D"/>
              </a:buClr>
              <a:buSzPts val="2800"/>
              <a:buNone/>
              <a:defRPr>
                <a:solidFill>
                  <a:srgbClr val="EA8C6D"/>
                </a:solidFill>
              </a:defRPr>
            </a:lvl4pPr>
            <a:lvl5pPr lvl="4" rtl="0">
              <a:spcBef>
                <a:spcPts val="0"/>
              </a:spcBef>
              <a:spcAft>
                <a:spcPts val="0"/>
              </a:spcAft>
              <a:buClr>
                <a:srgbClr val="EA8C6D"/>
              </a:buClr>
              <a:buSzPts val="2800"/>
              <a:buNone/>
              <a:defRPr>
                <a:solidFill>
                  <a:srgbClr val="EA8C6D"/>
                </a:solidFill>
              </a:defRPr>
            </a:lvl5pPr>
            <a:lvl6pPr lvl="5" rtl="0">
              <a:spcBef>
                <a:spcPts val="0"/>
              </a:spcBef>
              <a:spcAft>
                <a:spcPts val="0"/>
              </a:spcAft>
              <a:buClr>
                <a:srgbClr val="EA8C6D"/>
              </a:buClr>
              <a:buSzPts val="2800"/>
              <a:buNone/>
              <a:defRPr>
                <a:solidFill>
                  <a:srgbClr val="EA8C6D"/>
                </a:solidFill>
              </a:defRPr>
            </a:lvl6pPr>
            <a:lvl7pPr lvl="6" rtl="0">
              <a:spcBef>
                <a:spcPts val="0"/>
              </a:spcBef>
              <a:spcAft>
                <a:spcPts val="0"/>
              </a:spcAft>
              <a:buClr>
                <a:srgbClr val="EA8C6D"/>
              </a:buClr>
              <a:buSzPts val="2800"/>
              <a:buNone/>
              <a:defRPr>
                <a:solidFill>
                  <a:srgbClr val="EA8C6D"/>
                </a:solidFill>
              </a:defRPr>
            </a:lvl7pPr>
            <a:lvl8pPr lvl="7" rtl="0">
              <a:spcBef>
                <a:spcPts val="0"/>
              </a:spcBef>
              <a:spcAft>
                <a:spcPts val="0"/>
              </a:spcAft>
              <a:buClr>
                <a:srgbClr val="EA8C6D"/>
              </a:buClr>
              <a:buSzPts val="2800"/>
              <a:buNone/>
              <a:defRPr>
                <a:solidFill>
                  <a:srgbClr val="EA8C6D"/>
                </a:solidFill>
              </a:defRPr>
            </a:lvl8pPr>
            <a:lvl9pPr lvl="8" rtl="0">
              <a:spcBef>
                <a:spcPts val="0"/>
              </a:spcBef>
              <a:spcAft>
                <a:spcPts val="0"/>
              </a:spcAft>
              <a:buClr>
                <a:srgbClr val="EA8C6D"/>
              </a:buClr>
              <a:buSzPts val="2800"/>
              <a:buNone/>
              <a:defRPr>
                <a:solidFill>
                  <a:srgbClr val="EA8C6D"/>
                </a:solidFill>
              </a:defRPr>
            </a:lvl9pPr>
          </a:lstStyle>
          <a:p>
            <a:endParaRPr/>
          </a:p>
        </p:txBody>
      </p:sp>
      <p:sp>
        <p:nvSpPr>
          <p:cNvPr id="124" name="Google Shape;124;p10"/>
          <p:cNvSpPr txBox="1">
            <a:spLocks noGrp="1"/>
          </p:cNvSpPr>
          <p:nvPr>
            <p:ph type="subTitle" idx="6"/>
          </p:nvPr>
        </p:nvSpPr>
        <p:spPr>
          <a:xfrm>
            <a:off x="7976072" y="4408333"/>
            <a:ext cx="3134400" cy="172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200"/>
              <a:buFont typeface="Happy Monkey"/>
              <a:buNone/>
              <a:defRPr sz="2133">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422009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5"/>
        <p:cNvGrpSpPr/>
        <p:nvPr/>
      </p:nvGrpSpPr>
      <p:grpSpPr>
        <a:xfrm>
          <a:off x="0" y="0"/>
          <a:ext cx="0" cy="0"/>
          <a:chOff x="0" y="0"/>
          <a:chExt cx="0" cy="0"/>
        </a:xfrm>
      </p:grpSpPr>
      <p:grpSp>
        <p:nvGrpSpPr>
          <p:cNvPr id="126" name="Google Shape;126;p11"/>
          <p:cNvGrpSpPr/>
          <p:nvPr/>
        </p:nvGrpSpPr>
        <p:grpSpPr>
          <a:xfrm>
            <a:off x="-206633" y="-812790"/>
            <a:ext cx="12398641" cy="7672924"/>
            <a:chOff x="-154975" y="-609593"/>
            <a:chExt cx="9298981" cy="5754693"/>
          </a:xfrm>
        </p:grpSpPr>
        <p:sp>
          <p:nvSpPr>
            <p:cNvPr id="127" name="Google Shape;127;p11"/>
            <p:cNvSpPr/>
            <p:nvPr/>
          </p:nvSpPr>
          <p:spPr>
            <a:xfrm rot="10800000" flipH="1">
              <a:off x="7080900" y="4151542"/>
              <a:ext cx="2063105" cy="9935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8" name="Google Shape;128;p11"/>
            <p:cNvGrpSpPr/>
            <p:nvPr/>
          </p:nvGrpSpPr>
          <p:grpSpPr>
            <a:xfrm>
              <a:off x="-154975" y="-609593"/>
              <a:ext cx="3472736" cy="2184757"/>
              <a:chOff x="5170034" y="2559394"/>
              <a:chExt cx="1210350" cy="761425"/>
            </a:xfrm>
          </p:grpSpPr>
          <p:sp>
            <p:nvSpPr>
              <p:cNvPr id="129" name="Google Shape;129;p11"/>
              <p:cNvSpPr/>
              <p:nvPr/>
            </p:nvSpPr>
            <p:spPr>
              <a:xfrm>
                <a:off x="5170034" y="2559394"/>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11"/>
              <p:cNvSpPr/>
              <p:nvPr/>
            </p:nvSpPr>
            <p:spPr>
              <a:xfrm>
                <a:off x="5170034" y="2559394"/>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31" name="Google Shape;131;p11"/>
          <p:cNvSpPr txBox="1">
            <a:spLocks noGrp="1"/>
          </p:cNvSpPr>
          <p:nvPr>
            <p:ph type="title"/>
          </p:nvPr>
        </p:nvSpPr>
        <p:spPr>
          <a:xfrm>
            <a:off x="2687800" y="720000"/>
            <a:ext cx="6816400" cy="572800"/>
          </a:xfrm>
          <a:prstGeom prst="rect">
            <a:avLst/>
          </a:prstGeom>
        </p:spPr>
        <p:txBody>
          <a:bodyPr spcFirstLastPara="1" wrap="square" lIns="0" tIns="0" rIns="0" bIns="0" anchor="t" anchorCtr="0">
            <a:noAutofit/>
          </a:bodyPr>
          <a:lstStyle>
            <a:lvl1pPr lvl="0" algn="ctr" rtl="0">
              <a:spcBef>
                <a:spcPts val="0"/>
              </a:spcBef>
              <a:spcAft>
                <a:spcPts val="0"/>
              </a:spcAft>
              <a:buNone/>
              <a:defRPr sz="4667" b="1">
                <a:solidFill>
                  <a:srgbClr val="EA8C6D"/>
                </a:solidFill>
              </a:defRPr>
            </a:lvl1pPr>
            <a:lvl2pPr lvl="1" algn="ctr" rtl="0">
              <a:spcBef>
                <a:spcPts val="0"/>
              </a:spcBef>
              <a:spcAft>
                <a:spcPts val="0"/>
              </a:spcAft>
              <a:buNone/>
              <a:defRPr sz="4667" b="1">
                <a:solidFill>
                  <a:srgbClr val="EA8C6D"/>
                </a:solidFill>
              </a:defRPr>
            </a:lvl2pPr>
            <a:lvl3pPr lvl="2" algn="ctr" rtl="0">
              <a:spcBef>
                <a:spcPts val="0"/>
              </a:spcBef>
              <a:spcAft>
                <a:spcPts val="0"/>
              </a:spcAft>
              <a:buNone/>
              <a:defRPr sz="4667" b="1">
                <a:solidFill>
                  <a:srgbClr val="EA8C6D"/>
                </a:solidFill>
              </a:defRPr>
            </a:lvl3pPr>
            <a:lvl4pPr lvl="3" algn="ctr" rtl="0">
              <a:spcBef>
                <a:spcPts val="0"/>
              </a:spcBef>
              <a:spcAft>
                <a:spcPts val="0"/>
              </a:spcAft>
              <a:buNone/>
              <a:defRPr sz="4667" b="1">
                <a:solidFill>
                  <a:srgbClr val="EA8C6D"/>
                </a:solidFill>
              </a:defRPr>
            </a:lvl4pPr>
            <a:lvl5pPr lvl="4" algn="ctr" rtl="0">
              <a:spcBef>
                <a:spcPts val="0"/>
              </a:spcBef>
              <a:spcAft>
                <a:spcPts val="0"/>
              </a:spcAft>
              <a:buNone/>
              <a:defRPr sz="4667" b="1">
                <a:solidFill>
                  <a:srgbClr val="EA8C6D"/>
                </a:solidFill>
              </a:defRPr>
            </a:lvl5pPr>
            <a:lvl6pPr lvl="5" algn="ctr" rtl="0">
              <a:spcBef>
                <a:spcPts val="0"/>
              </a:spcBef>
              <a:spcAft>
                <a:spcPts val="0"/>
              </a:spcAft>
              <a:buNone/>
              <a:defRPr sz="4667" b="1">
                <a:solidFill>
                  <a:srgbClr val="EA8C6D"/>
                </a:solidFill>
              </a:defRPr>
            </a:lvl6pPr>
            <a:lvl7pPr lvl="6" algn="ctr" rtl="0">
              <a:spcBef>
                <a:spcPts val="0"/>
              </a:spcBef>
              <a:spcAft>
                <a:spcPts val="0"/>
              </a:spcAft>
              <a:buNone/>
              <a:defRPr sz="4667" b="1">
                <a:solidFill>
                  <a:srgbClr val="EA8C6D"/>
                </a:solidFill>
              </a:defRPr>
            </a:lvl7pPr>
            <a:lvl8pPr lvl="7" algn="ctr" rtl="0">
              <a:spcBef>
                <a:spcPts val="0"/>
              </a:spcBef>
              <a:spcAft>
                <a:spcPts val="0"/>
              </a:spcAft>
              <a:buNone/>
              <a:defRPr sz="4667" b="1">
                <a:solidFill>
                  <a:srgbClr val="EA8C6D"/>
                </a:solidFill>
              </a:defRPr>
            </a:lvl8pPr>
            <a:lvl9pPr lvl="8" algn="ctr" rtl="0">
              <a:spcBef>
                <a:spcPts val="0"/>
              </a:spcBef>
              <a:spcAft>
                <a:spcPts val="0"/>
              </a:spcAft>
              <a:buNone/>
              <a:defRPr sz="4667" b="1">
                <a:solidFill>
                  <a:srgbClr val="EA8C6D"/>
                </a:solidFill>
              </a:defRPr>
            </a:lvl9pPr>
          </a:lstStyle>
          <a:p>
            <a:endParaRPr/>
          </a:p>
        </p:txBody>
      </p:sp>
    </p:spTree>
    <p:extLst>
      <p:ext uri="{BB962C8B-B14F-4D97-AF65-F5344CB8AC3E}">
        <p14:creationId xmlns:p14="http://schemas.microsoft.com/office/powerpoint/2010/main" val="3745396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design 1">
  <p:cSld name="Title design 1">
    <p:spTree>
      <p:nvGrpSpPr>
        <p:cNvPr id="1" name="Shape 132"/>
        <p:cNvGrpSpPr/>
        <p:nvPr/>
      </p:nvGrpSpPr>
      <p:grpSpPr>
        <a:xfrm>
          <a:off x="0" y="0"/>
          <a:ext cx="0" cy="0"/>
          <a:chOff x="0" y="0"/>
          <a:chExt cx="0" cy="0"/>
        </a:xfrm>
      </p:grpSpPr>
      <p:sp>
        <p:nvSpPr>
          <p:cNvPr id="133" name="Google Shape;133;p12"/>
          <p:cNvSpPr txBox="1">
            <a:spLocks noGrp="1"/>
          </p:cNvSpPr>
          <p:nvPr>
            <p:ph type="title"/>
          </p:nvPr>
        </p:nvSpPr>
        <p:spPr>
          <a:xfrm>
            <a:off x="2687800" y="720000"/>
            <a:ext cx="6816400" cy="572800"/>
          </a:xfrm>
          <a:prstGeom prst="rect">
            <a:avLst/>
          </a:prstGeom>
        </p:spPr>
        <p:txBody>
          <a:bodyPr spcFirstLastPara="1" wrap="square" lIns="0" tIns="0" rIns="0" bIns="0" anchor="t" anchorCtr="0">
            <a:noAutofit/>
          </a:bodyPr>
          <a:lstStyle>
            <a:lvl1pPr lvl="0" algn="ctr" rtl="0">
              <a:spcBef>
                <a:spcPts val="0"/>
              </a:spcBef>
              <a:spcAft>
                <a:spcPts val="0"/>
              </a:spcAft>
              <a:buNone/>
              <a:defRPr sz="4667" b="1">
                <a:solidFill>
                  <a:srgbClr val="EA8C6D"/>
                </a:solidFill>
              </a:defRPr>
            </a:lvl1pPr>
            <a:lvl2pPr lvl="1" algn="ctr" rtl="0">
              <a:spcBef>
                <a:spcPts val="0"/>
              </a:spcBef>
              <a:spcAft>
                <a:spcPts val="0"/>
              </a:spcAft>
              <a:buNone/>
              <a:defRPr sz="4667" b="1">
                <a:solidFill>
                  <a:srgbClr val="EA8C6D"/>
                </a:solidFill>
              </a:defRPr>
            </a:lvl2pPr>
            <a:lvl3pPr lvl="2" algn="ctr" rtl="0">
              <a:spcBef>
                <a:spcPts val="0"/>
              </a:spcBef>
              <a:spcAft>
                <a:spcPts val="0"/>
              </a:spcAft>
              <a:buNone/>
              <a:defRPr sz="4667" b="1">
                <a:solidFill>
                  <a:srgbClr val="EA8C6D"/>
                </a:solidFill>
              </a:defRPr>
            </a:lvl3pPr>
            <a:lvl4pPr lvl="3" algn="ctr" rtl="0">
              <a:spcBef>
                <a:spcPts val="0"/>
              </a:spcBef>
              <a:spcAft>
                <a:spcPts val="0"/>
              </a:spcAft>
              <a:buNone/>
              <a:defRPr sz="4667" b="1">
                <a:solidFill>
                  <a:srgbClr val="EA8C6D"/>
                </a:solidFill>
              </a:defRPr>
            </a:lvl4pPr>
            <a:lvl5pPr lvl="4" algn="ctr" rtl="0">
              <a:spcBef>
                <a:spcPts val="0"/>
              </a:spcBef>
              <a:spcAft>
                <a:spcPts val="0"/>
              </a:spcAft>
              <a:buNone/>
              <a:defRPr sz="4667" b="1">
                <a:solidFill>
                  <a:srgbClr val="EA8C6D"/>
                </a:solidFill>
              </a:defRPr>
            </a:lvl5pPr>
            <a:lvl6pPr lvl="5" algn="ctr" rtl="0">
              <a:spcBef>
                <a:spcPts val="0"/>
              </a:spcBef>
              <a:spcAft>
                <a:spcPts val="0"/>
              </a:spcAft>
              <a:buNone/>
              <a:defRPr sz="4667" b="1">
                <a:solidFill>
                  <a:srgbClr val="EA8C6D"/>
                </a:solidFill>
              </a:defRPr>
            </a:lvl6pPr>
            <a:lvl7pPr lvl="6" algn="ctr" rtl="0">
              <a:spcBef>
                <a:spcPts val="0"/>
              </a:spcBef>
              <a:spcAft>
                <a:spcPts val="0"/>
              </a:spcAft>
              <a:buNone/>
              <a:defRPr sz="4667" b="1">
                <a:solidFill>
                  <a:srgbClr val="EA8C6D"/>
                </a:solidFill>
              </a:defRPr>
            </a:lvl7pPr>
            <a:lvl8pPr lvl="7" algn="ctr" rtl="0">
              <a:spcBef>
                <a:spcPts val="0"/>
              </a:spcBef>
              <a:spcAft>
                <a:spcPts val="0"/>
              </a:spcAft>
              <a:buNone/>
              <a:defRPr sz="4667" b="1">
                <a:solidFill>
                  <a:srgbClr val="EA8C6D"/>
                </a:solidFill>
              </a:defRPr>
            </a:lvl8pPr>
            <a:lvl9pPr lvl="8" algn="ctr" rtl="0">
              <a:spcBef>
                <a:spcPts val="0"/>
              </a:spcBef>
              <a:spcAft>
                <a:spcPts val="0"/>
              </a:spcAft>
              <a:buNone/>
              <a:defRPr sz="4667" b="1">
                <a:solidFill>
                  <a:srgbClr val="EA8C6D"/>
                </a:solidFill>
              </a:defRPr>
            </a:lvl9pPr>
          </a:lstStyle>
          <a:p>
            <a:endParaRPr/>
          </a:p>
        </p:txBody>
      </p:sp>
      <p:grpSp>
        <p:nvGrpSpPr>
          <p:cNvPr id="134" name="Google Shape;134;p12"/>
          <p:cNvGrpSpPr/>
          <p:nvPr/>
        </p:nvGrpSpPr>
        <p:grpSpPr>
          <a:xfrm>
            <a:off x="-409833" y="-304800"/>
            <a:ext cx="12601833" cy="7164933"/>
            <a:chOff x="-307375" y="-228600"/>
            <a:chExt cx="9451375" cy="5373700"/>
          </a:xfrm>
        </p:grpSpPr>
        <p:sp>
          <p:nvSpPr>
            <p:cNvPr id="135" name="Google Shape;135;p12"/>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6" name="Google Shape;136;p12"/>
            <p:cNvGrpSpPr/>
            <p:nvPr/>
          </p:nvGrpSpPr>
          <p:grpSpPr>
            <a:xfrm>
              <a:off x="-307375" y="-228600"/>
              <a:ext cx="2868133" cy="1881076"/>
              <a:chOff x="5116918" y="2692176"/>
              <a:chExt cx="999628" cy="655587"/>
            </a:xfrm>
          </p:grpSpPr>
          <p:sp>
            <p:nvSpPr>
              <p:cNvPr id="137" name="Google Shape;137;p12"/>
              <p:cNvSpPr/>
              <p:nvPr/>
            </p:nvSpPr>
            <p:spPr>
              <a:xfrm>
                <a:off x="5116918" y="2692176"/>
                <a:ext cx="822658" cy="398428"/>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12"/>
              <p:cNvSpPr/>
              <p:nvPr/>
            </p:nvSpPr>
            <p:spPr>
              <a:xfrm>
                <a:off x="5116918" y="2692176"/>
                <a:ext cx="999628" cy="655587"/>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62124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3.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2DD"/>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EA8C6D"/>
              </a:buClr>
              <a:buSzPts val="2800"/>
              <a:buFont typeface="Amatic SC"/>
              <a:buNone/>
              <a:defRPr sz="2800" b="1">
                <a:solidFill>
                  <a:srgbClr val="EA8C6D"/>
                </a:solidFill>
                <a:latin typeface="Amatic SC"/>
                <a:ea typeface="Amatic SC"/>
                <a:cs typeface="Amatic SC"/>
                <a:sym typeface="Amatic SC"/>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Mallanna"/>
              <a:buChar char="●"/>
              <a:defRPr sz="1800">
                <a:solidFill>
                  <a:schemeClr val="dk1"/>
                </a:solidFill>
                <a:latin typeface="Mallanna"/>
                <a:ea typeface="Mallanna"/>
                <a:cs typeface="Mallanna"/>
                <a:sym typeface="Mallanna"/>
              </a:defRPr>
            </a:lvl1pPr>
            <a:lvl2pPr marL="914400" lvl="1"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2pPr>
            <a:lvl3pPr marL="1371600" lvl="2"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3pPr>
            <a:lvl4pPr marL="1828800" lvl="3"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4pPr>
            <a:lvl5pPr marL="2286000" lvl="4"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5pPr>
            <a:lvl6pPr marL="2743200" lvl="5"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6pPr>
            <a:lvl7pPr marL="3200400" lvl="6"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7pPr>
            <a:lvl8pPr marL="3657600" lvl="7"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8pPr>
            <a:lvl9pPr marL="4114800" lvl="8" indent="-317500">
              <a:lnSpc>
                <a:spcPct val="115000"/>
              </a:lnSpc>
              <a:spcBef>
                <a:spcPts val="1600"/>
              </a:spcBef>
              <a:spcAft>
                <a:spcPts val="1600"/>
              </a:spcAft>
              <a:buClr>
                <a:schemeClr val="dk1"/>
              </a:buClr>
              <a:buSzPts val="1400"/>
              <a:buFont typeface="Mallanna"/>
              <a:buChar char="■"/>
              <a:defRPr>
                <a:solidFill>
                  <a:schemeClr val="dk1"/>
                </a:solidFill>
                <a:latin typeface="Mallanna"/>
                <a:ea typeface="Mallanna"/>
                <a:cs typeface="Mallanna"/>
                <a:sym typeface="Mallanna"/>
              </a:defRPr>
            </a:lvl9pPr>
          </a:lstStyle>
          <a:p>
            <a:endParaRPr/>
          </a:p>
        </p:txBody>
      </p:sp>
    </p:spTree>
    <p:extLst>
      <p:ext uri="{BB962C8B-B14F-4D97-AF65-F5344CB8AC3E}">
        <p14:creationId xmlns:p14="http://schemas.microsoft.com/office/powerpoint/2010/main" val="1505405145"/>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AF2DD"/>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EA8C6D"/>
              </a:buClr>
              <a:buSzPts val="2800"/>
              <a:buFont typeface="Amatic SC"/>
              <a:buNone/>
              <a:defRPr sz="2800" b="1">
                <a:solidFill>
                  <a:srgbClr val="EA8C6D"/>
                </a:solidFill>
                <a:latin typeface="Amatic SC"/>
                <a:ea typeface="Amatic SC"/>
                <a:cs typeface="Amatic SC"/>
                <a:sym typeface="Amatic SC"/>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Mallanna"/>
              <a:buChar char="●"/>
              <a:defRPr sz="1800">
                <a:solidFill>
                  <a:schemeClr val="dk1"/>
                </a:solidFill>
                <a:latin typeface="Mallanna"/>
                <a:ea typeface="Mallanna"/>
                <a:cs typeface="Mallanna"/>
                <a:sym typeface="Mallanna"/>
              </a:defRPr>
            </a:lvl1pPr>
            <a:lvl2pPr marL="914400" lvl="1"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2pPr>
            <a:lvl3pPr marL="1371600" lvl="2"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3pPr>
            <a:lvl4pPr marL="1828800" lvl="3"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4pPr>
            <a:lvl5pPr marL="2286000" lvl="4"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5pPr>
            <a:lvl6pPr marL="2743200" lvl="5"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6pPr>
            <a:lvl7pPr marL="3200400" lvl="6"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7pPr>
            <a:lvl8pPr marL="3657600" lvl="7"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8pPr>
            <a:lvl9pPr marL="4114800" lvl="8" indent="-317500">
              <a:lnSpc>
                <a:spcPct val="115000"/>
              </a:lnSpc>
              <a:spcBef>
                <a:spcPts val="1600"/>
              </a:spcBef>
              <a:spcAft>
                <a:spcPts val="1600"/>
              </a:spcAft>
              <a:buClr>
                <a:schemeClr val="dk1"/>
              </a:buClr>
              <a:buSzPts val="1400"/>
              <a:buFont typeface="Mallanna"/>
              <a:buChar char="■"/>
              <a:defRPr>
                <a:solidFill>
                  <a:schemeClr val="dk1"/>
                </a:solidFill>
                <a:latin typeface="Mallanna"/>
                <a:ea typeface="Mallanna"/>
                <a:cs typeface="Mallanna"/>
                <a:sym typeface="Mallanna"/>
              </a:defRPr>
            </a:lvl9pPr>
          </a:lstStyle>
          <a:p>
            <a:endParaRPr/>
          </a:p>
        </p:txBody>
      </p:sp>
    </p:spTree>
    <p:extLst>
      <p:ext uri="{BB962C8B-B14F-4D97-AF65-F5344CB8AC3E}">
        <p14:creationId xmlns:p14="http://schemas.microsoft.com/office/powerpoint/2010/main" val="2657118329"/>
      </p:ext>
    </p:extLst>
  </p:cSld>
  <p:clrMap bg1="lt1" tx1="dk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 id="2147483797" r:id="rId21"/>
    <p:sldLayoutId id="2147483798" r:id="rId22"/>
    <p:sldLayoutId id="2147483799" r:id="rId23"/>
    <p:sldLayoutId id="2147483800" r:id="rId24"/>
    <p:sldLayoutId id="2147483801" r:id="rId25"/>
    <p:sldLayoutId id="2147483802" r:id="rId26"/>
    <p:sldLayoutId id="2147483803" r:id="rId27"/>
    <p:sldLayoutId id="2147483804" r:id="rId28"/>
    <p:sldLayoutId id="2147483805"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28868B-E734-456E-AD8D-F1BCECACC5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8A7C85AA-3D3E-4176-A6B2-33F0FD49D1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E0E5F7F-9FA1-4296-A1C5-ED636A7230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E36502-40D9-4DED-AB80-9F49960D7E40}" type="datetimeFigureOut">
              <a:rPr lang="vi-VN" smtClean="0"/>
              <a:t>13/01/2026</a:t>
            </a:fld>
            <a:endParaRPr lang="vi-VN"/>
          </a:p>
        </p:txBody>
      </p:sp>
      <p:sp>
        <p:nvSpPr>
          <p:cNvPr id="5" name="Footer Placeholder 4">
            <a:extLst>
              <a:ext uri="{FF2B5EF4-FFF2-40B4-BE49-F238E27FC236}">
                <a16:creationId xmlns:a16="http://schemas.microsoft.com/office/drawing/2014/main" id="{15F03613-269D-48C0-A65A-AA6498E0D0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E5530C40-F2BD-48DC-A98B-98E3E43CA2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87E010-47A0-42C4-BFBC-89E69F3CDF43}" type="slidenum">
              <a:rPr lang="vi-VN" smtClean="0"/>
              <a:t>‹#›</a:t>
            </a:fld>
            <a:endParaRPr lang="vi-VN"/>
          </a:p>
        </p:txBody>
      </p:sp>
    </p:spTree>
    <p:extLst>
      <p:ext uri="{BB962C8B-B14F-4D97-AF65-F5344CB8AC3E}">
        <p14:creationId xmlns:p14="http://schemas.microsoft.com/office/powerpoint/2010/main" val="412785378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image" Target="../media/image21.jfif"/><Relationship Id="rId1" Type="http://schemas.openxmlformats.org/officeDocument/2006/relationships/slideLayout" Target="../slideLayouts/slideLayout57.xml"/><Relationship Id="rId5" Type="http://schemas.openxmlformats.org/officeDocument/2006/relationships/image" Target="../media/image24.jfif"/><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9.jfif"/><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8.jpg"/><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2" Type="http://schemas.openxmlformats.org/officeDocument/2006/relationships/image" Target="../media/image29.jfif"/><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image" Target="../media/image30.jfif"/><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31.png"/><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31.png"/><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31.png"/><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31.png"/><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31.png"/><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35.png"/><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35.png"/><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35.png"/><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6.png"/><Relationship Id="rId1" Type="http://schemas.openxmlformats.org/officeDocument/2006/relationships/slideLayout" Target="../slideLayouts/slideLayout57.xml"/><Relationship Id="rId5" Type="http://schemas.microsoft.com/office/2007/relationships/hdphoto" Target="../media/hdphoto1.wdp"/><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7.xml"/><Relationship Id="rId6" Type="http://schemas.openxmlformats.org/officeDocument/2006/relationships/image" Target="../media/image12.png"/><Relationship Id="rId5" Type="http://schemas.openxmlformats.org/officeDocument/2006/relationships/image" Target="../media/image11.jfif"/><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36.png"/><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36.png"/><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36.png"/><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36.png"/><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7.png"/><Relationship Id="rId1" Type="http://schemas.openxmlformats.org/officeDocument/2006/relationships/slideLayout" Target="../slideLayouts/slideLayout57.xml"/><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57.xml"/><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7.x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fif"/><Relationship Id="rId1" Type="http://schemas.openxmlformats.org/officeDocument/2006/relationships/slideLayout" Target="../slideLayouts/slideLayout57.xml"/><Relationship Id="rId4" Type="http://schemas.openxmlformats.org/officeDocument/2006/relationships/image" Target="../media/image15.jfif"/></Relationships>
</file>

<file path=ppt/slides/_rels/slide50.xml.rels><?xml version="1.0" encoding="UTF-8" standalone="yes"?>
<Relationships xmlns="http://schemas.openxmlformats.org/package/2006/relationships"><Relationship Id="rId3" Type="http://schemas.openxmlformats.org/officeDocument/2006/relationships/image" Target="../media/image49.jfif"/><Relationship Id="rId2" Type="http://schemas.openxmlformats.org/officeDocument/2006/relationships/image" Target="../media/image48.jfif"/><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fif"/><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57.xml"/></Relationships>
</file>

<file path=ppt/slides/_rels/slide5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fif"/><Relationship Id="rId1" Type="http://schemas.openxmlformats.org/officeDocument/2006/relationships/slideLayout" Target="../slideLayouts/slideLayout57.xml"/></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g"/><Relationship Id="rId1" Type="http://schemas.openxmlformats.org/officeDocument/2006/relationships/slideLayout" Target="../slideLayouts/slideLayout57.xml"/></Relationships>
</file>

<file path=ppt/slides/_rels/slide55.xml.rels><?xml version="1.0" encoding="UTF-8" standalone="yes"?>
<Relationships xmlns="http://schemas.openxmlformats.org/package/2006/relationships"><Relationship Id="rId3" Type="http://schemas.openxmlformats.org/officeDocument/2006/relationships/image" Target="../media/image59.jfif"/><Relationship Id="rId2" Type="http://schemas.openxmlformats.org/officeDocument/2006/relationships/image" Target="../media/image58.jfif"/><Relationship Id="rId1" Type="http://schemas.openxmlformats.org/officeDocument/2006/relationships/slideLayout" Target="../slideLayouts/slideLayout57.xml"/><Relationship Id="rId4" Type="http://schemas.openxmlformats.org/officeDocument/2006/relationships/image" Target="../media/image60.jpg"/></Relationships>
</file>

<file path=ppt/slides/_rels/slide56.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fif"/><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fif"/><Relationship Id="rId1" Type="http://schemas.openxmlformats.org/officeDocument/2006/relationships/slideLayout" Target="../slideLayouts/slideLayout57.xml"/></Relationships>
</file>

<file path=ppt/slides/_rels/slide5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18.jpg"/><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18.jpg"/><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fif"/><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2E4EA08-E887-4A74-8674-383607E2FB02}"/>
              </a:ext>
            </a:extLst>
          </p:cNvPr>
          <p:cNvSpPr txBox="1"/>
          <p:nvPr/>
        </p:nvSpPr>
        <p:spPr>
          <a:xfrm>
            <a:off x="2895600" y="178027"/>
            <a:ext cx="7505700" cy="757654"/>
          </a:xfrm>
          <a:prstGeom prst="roundRect">
            <a:avLst/>
          </a:prstGeom>
          <a:solidFill>
            <a:srgbClr val="FFFF00"/>
          </a:solidFill>
          <a:ln>
            <a:solidFill>
              <a:schemeClr val="accent1"/>
            </a:solid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270510" algn="l"/>
                <a:tab pos="3420110" algn="l"/>
                <a:tab pos="5039995" algn="l"/>
              </a:tabLst>
              <a:defRPr/>
            </a:pPr>
            <a:r>
              <a:rPr kumimoji="0" lang="nl-NL" sz="2800" b="0" i="0" u="none" strike="noStrike" kern="1200" cap="none" spc="0" normalizeH="0" baseline="0" noProof="0">
                <a:ln>
                  <a:noFill/>
                </a:ln>
                <a:solidFill>
                  <a:srgbClr val="0070C0"/>
                </a:solidFill>
                <a:effectLst/>
                <a:uLnTx/>
                <a:uFillTx/>
                <a:latin typeface="#9Slide03 Arima Madurai Black" panose="00000A00000000000000" pitchFamily="2" charset="0"/>
                <a:ea typeface="Times New Roman" panose="02020603050405020304" pitchFamily="18" charset="0"/>
                <a:cs typeface="#9Slide03 Arima Madurai Black" panose="00000A00000000000000" pitchFamily="2" charset="0"/>
              </a:rPr>
              <a:t>Một</a:t>
            </a:r>
            <a:r>
              <a:rPr kumimoji="0" lang="nl-NL" sz="2800" b="0" i="0" u="none" strike="noStrike" kern="1200" cap="none" spc="0" normalizeH="0" noProof="0">
                <a:ln>
                  <a:noFill/>
                </a:ln>
                <a:solidFill>
                  <a:srgbClr val="0070C0"/>
                </a:solidFill>
                <a:effectLst/>
                <a:uLnTx/>
                <a:uFillTx/>
                <a:latin typeface="#9Slide03 Arima Madurai Black" panose="00000A00000000000000" pitchFamily="2" charset="0"/>
                <a:ea typeface="Times New Roman" panose="02020603050405020304" pitchFamily="18" charset="0"/>
                <a:cs typeface="#9Slide03 Arima Madurai Black" panose="00000A00000000000000" pitchFamily="2" charset="0"/>
              </a:rPr>
              <a:t> số vụ tai nạn trong phòng thí nghiệm</a:t>
            </a:r>
            <a:endParaRPr kumimoji="0" lang="en-US" sz="2800" b="0" i="0" u="none" strike="noStrike" kern="1200" cap="none" spc="0" normalizeH="0" baseline="0" noProof="0" dirty="0">
              <a:ln>
                <a:noFill/>
              </a:ln>
              <a:solidFill>
                <a:srgbClr val="0070C0"/>
              </a:solidFill>
              <a:effectLst/>
              <a:uLnTx/>
              <a:uFillTx/>
              <a:latin typeface="#9Slide03 Arima Madurai Black" panose="00000A00000000000000" pitchFamily="2" charset="0"/>
              <a:ea typeface="Times New Roman" panose="02020603050405020304" pitchFamily="18" charset="0"/>
              <a:cs typeface="#9Slide03 Arima Madurai Black" panose="00000A00000000000000" pitchFamily="2" charset="0"/>
            </a:endParaRPr>
          </a:p>
        </p:txBody>
      </p:sp>
      <p:pic>
        <p:nvPicPr>
          <p:cNvPr id="9" name="Picture 8">
            <a:extLst>
              <a:ext uri="{FF2B5EF4-FFF2-40B4-BE49-F238E27FC236}">
                <a16:creationId xmlns:a16="http://schemas.microsoft.com/office/drawing/2014/main" id="{2134DDA8-2E65-496F-9FFA-2656F1657895}"/>
              </a:ext>
            </a:extLst>
          </p:cNvPr>
          <p:cNvPicPr/>
          <p:nvPr/>
        </p:nvPicPr>
        <p:blipFill>
          <a:blip r:embed="rId2">
            <a:extLst>
              <a:ext uri="{28A0092B-C50C-407E-A947-70E740481C1C}">
                <a14:useLocalDpi xmlns:a14="http://schemas.microsoft.com/office/drawing/2010/main" val="0"/>
              </a:ext>
            </a:extLst>
          </a:blip>
          <a:stretch>
            <a:fillRect/>
          </a:stretch>
        </p:blipFill>
        <p:spPr>
          <a:xfrm>
            <a:off x="914401" y="1114425"/>
            <a:ext cx="4810124" cy="3362325"/>
          </a:xfrm>
          <a:prstGeom prst="rect">
            <a:avLst/>
          </a:prstGeom>
        </p:spPr>
      </p:pic>
      <p:pic>
        <p:nvPicPr>
          <p:cNvPr id="10" name="Picture 9">
            <a:extLst>
              <a:ext uri="{FF2B5EF4-FFF2-40B4-BE49-F238E27FC236}">
                <a16:creationId xmlns:a16="http://schemas.microsoft.com/office/drawing/2014/main" id="{B16C1466-D9DD-444E-B314-3CCB52D89C9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1114425"/>
            <a:ext cx="4495799" cy="3362325"/>
          </a:xfrm>
          <a:prstGeom prst="rect">
            <a:avLst/>
          </a:prstGeom>
          <a:noFill/>
          <a:ln>
            <a:noFill/>
          </a:ln>
        </p:spPr>
      </p:pic>
      <p:sp>
        <p:nvSpPr>
          <p:cNvPr id="11" name="TextBox 10">
            <a:extLst>
              <a:ext uri="{FF2B5EF4-FFF2-40B4-BE49-F238E27FC236}">
                <a16:creationId xmlns:a16="http://schemas.microsoft.com/office/drawing/2014/main" id="{B3175317-AAE6-487C-9F73-F6AAC8333E9A}"/>
              </a:ext>
            </a:extLst>
          </p:cNvPr>
          <p:cNvSpPr txBox="1"/>
          <p:nvPr/>
        </p:nvSpPr>
        <p:spPr>
          <a:xfrm>
            <a:off x="6648450" y="4790094"/>
            <a:ext cx="4901293" cy="1889879"/>
          </a:xfrm>
          <a:prstGeom prst="roundRect">
            <a:avLst/>
          </a:prstGeom>
          <a:solidFill>
            <a:srgbClr val="FFFFFF"/>
          </a:solidFill>
          <a:ln>
            <a:solidFill>
              <a:schemeClr val="accent1"/>
            </a:solidFill>
          </a:ln>
          <a:effectLst>
            <a:glow rad="101600">
              <a:schemeClr val="accent5">
                <a:satMod val="175000"/>
                <a:alpha val="40000"/>
              </a:schemeClr>
            </a:glow>
          </a:effectLst>
        </p:spPr>
        <p:txBody>
          <a:bodyPr wrap="square">
            <a:spAutoFit/>
          </a:bodyPr>
          <a:lstStyle/>
          <a:p>
            <a:pPr algn="just">
              <a:lnSpc>
                <a:spcPct val="150000"/>
              </a:lnSpc>
              <a:spcBef>
                <a:spcPts val="300"/>
              </a:spcBef>
              <a:spcAft>
                <a:spcPts val="300"/>
              </a:spcAft>
              <a:tabLst>
                <a:tab pos="342900" algn="l"/>
              </a:tabLst>
            </a:pPr>
            <a:r>
              <a:rPr lang="en-US" sz="2400">
                <a:solidFill>
                  <a:srgbClr val="002060"/>
                </a:solidFill>
                <a:effectLst/>
                <a:latin typeface="#9Slide03 Arima Madurai Black" panose="00000A00000000000000" pitchFamily="2" charset="0"/>
                <a:ea typeface="Times New Roman" panose="02020603050405020304" pitchFamily="18" charset="0"/>
                <a:cs typeface="#9Slide03 Arima Madurai Black" panose="00000A00000000000000" pitchFamily="2" charset="0"/>
              </a:rPr>
              <a:t>HS bị bỏng khi thực hành thí nghiệm ở trường THPT Phan Đình Phùng – Hà Nội (2017)</a:t>
            </a:r>
            <a:endParaRPr lang="en-US" sz="2400" dirty="0">
              <a:solidFill>
                <a:srgbClr val="002060"/>
              </a:solidFill>
              <a:effectLst/>
              <a:latin typeface="#9Slide03 Arima Madurai Black" panose="00000A00000000000000" pitchFamily="2" charset="0"/>
              <a:ea typeface="Times New Roman" panose="02020603050405020304" pitchFamily="18" charset="0"/>
              <a:cs typeface="#9Slide03 Arima Madurai Black" panose="00000A00000000000000" pitchFamily="2" charset="0"/>
            </a:endParaRPr>
          </a:p>
        </p:txBody>
      </p:sp>
      <p:sp>
        <p:nvSpPr>
          <p:cNvPr id="12" name="TextBox 11">
            <a:extLst>
              <a:ext uri="{FF2B5EF4-FFF2-40B4-BE49-F238E27FC236}">
                <a16:creationId xmlns:a16="http://schemas.microsoft.com/office/drawing/2014/main" id="{B4A136FA-94F0-45D8-9D6A-57476C295846}"/>
              </a:ext>
            </a:extLst>
          </p:cNvPr>
          <p:cNvSpPr txBox="1"/>
          <p:nvPr/>
        </p:nvSpPr>
        <p:spPr>
          <a:xfrm>
            <a:off x="959985" y="4759554"/>
            <a:ext cx="4718955" cy="1889879"/>
          </a:xfrm>
          <a:prstGeom prst="roundRect">
            <a:avLst/>
          </a:prstGeom>
          <a:solidFill>
            <a:srgbClr val="FFFFFF"/>
          </a:solidFill>
          <a:ln>
            <a:solidFill>
              <a:schemeClr val="accent1"/>
            </a:solidFill>
          </a:ln>
          <a:effectLst>
            <a:glow rad="101600">
              <a:schemeClr val="accent5">
                <a:satMod val="175000"/>
                <a:alpha val="40000"/>
              </a:schemeClr>
            </a:glow>
          </a:effectLst>
        </p:spPr>
        <p:txBody>
          <a:bodyPr wrap="square">
            <a:spAutoFit/>
          </a:bodyPr>
          <a:lstStyle/>
          <a:p>
            <a:pPr algn="just">
              <a:lnSpc>
                <a:spcPct val="150000"/>
              </a:lnSpc>
              <a:spcBef>
                <a:spcPts val="300"/>
              </a:spcBef>
              <a:spcAft>
                <a:spcPts val="300"/>
              </a:spcAft>
              <a:tabLst>
                <a:tab pos="342900" algn="l"/>
              </a:tabLst>
            </a:pPr>
            <a:r>
              <a:rPr lang="en-US" sz="2400">
                <a:solidFill>
                  <a:srgbClr val="002060"/>
                </a:solidFill>
                <a:effectLst/>
                <a:latin typeface="#9Slide03 Arima Madurai Black" panose="00000A00000000000000" pitchFamily="2" charset="0"/>
                <a:ea typeface="Times New Roman" panose="02020603050405020304" pitchFamily="18" charset="0"/>
                <a:cs typeface="#9Slide03 Arima Madurai Black" panose="00000A00000000000000" pitchFamily="2" charset="0"/>
              </a:rPr>
              <a:t>HS bị bỏng khi thực hành thí nghiệm ở trường THCS Lê Văn Tám – Tuy Hòa – Phú Yên</a:t>
            </a:r>
            <a:endParaRPr lang="en-US" sz="2400" dirty="0">
              <a:solidFill>
                <a:srgbClr val="002060"/>
              </a:solidFill>
              <a:effectLst/>
              <a:latin typeface="#9Slide03 Arima Madurai Black" panose="00000A00000000000000" pitchFamily="2" charset="0"/>
              <a:ea typeface="Times New Roman" panose="02020603050405020304" pitchFamily="18" charset="0"/>
              <a:cs typeface="#9Slide03 Arima Madurai Black" panose="00000A00000000000000" pitchFamily="2" charset="0"/>
            </a:endParaRPr>
          </a:p>
        </p:txBody>
      </p:sp>
    </p:spTree>
    <p:extLst>
      <p:ext uri="{BB962C8B-B14F-4D97-AF65-F5344CB8AC3E}">
        <p14:creationId xmlns:p14="http://schemas.microsoft.com/office/powerpoint/2010/main" val="41212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BA21580-04A5-46EA-9AEE-0831609E0D39}"/>
              </a:ext>
            </a:extLst>
          </p:cNvPr>
          <p:cNvSpPr/>
          <p:nvPr/>
        </p:nvSpPr>
        <p:spPr>
          <a:xfrm>
            <a:off x="29164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4" name="Oval 3">
            <a:extLst>
              <a:ext uri="{FF2B5EF4-FFF2-40B4-BE49-F238E27FC236}">
                <a16:creationId xmlns:a16="http://schemas.microsoft.com/office/drawing/2014/main" id="{8173874F-08B5-4594-9AD0-06080B888815}"/>
              </a:ext>
            </a:extLst>
          </p:cNvPr>
          <p:cNvSpPr/>
          <p:nvPr/>
        </p:nvSpPr>
        <p:spPr>
          <a:xfrm>
            <a:off x="407253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a:t>
            </a:r>
          </a:p>
        </p:txBody>
      </p:sp>
      <p:sp>
        <p:nvSpPr>
          <p:cNvPr id="8" name="Freeform 4">
            <a:extLst>
              <a:ext uri="{FF2B5EF4-FFF2-40B4-BE49-F238E27FC236}">
                <a16:creationId xmlns:a16="http://schemas.microsoft.com/office/drawing/2014/main" id="{2F5104BB-80A2-4403-81BC-ADF5F511B515}"/>
              </a:ext>
            </a:extLst>
          </p:cNvPr>
          <p:cNvSpPr>
            <a:spLocks noChangeArrowheads="1"/>
          </p:cNvSpPr>
          <p:nvPr/>
        </p:nvSpPr>
        <p:spPr bwMode="auto">
          <a:xfrm>
            <a:off x="291646" y="3187817"/>
            <a:ext cx="1209674" cy="1117814"/>
          </a:xfrm>
          <a:custGeom>
            <a:avLst/>
            <a:gdLst>
              <a:gd name="T0" fmla="*/ 2955 w 2956"/>
              <a:gd name="T1" fmla="*/ 1477 h 2956"/>
              <a:gd name="T2" fmla="*/ 1478 w 2956"/>
              <a:gd name="T3" fmla="*/ 2955 h 2956"/>
              <a:gd name="T4" fmla="*/ 0 w 2956"/>
              <a:gd name="T5" fmla="*/ 1477 h 2956"/>
              <a:gd name="T6" fmla="*/ 1478 w 2956"/>
              <a:gd name="T7" fmla="*/ 0 h 2956"/>
              <a:gd name="T8" fmla="*/ 2955 w 2956"/>
              <a:gd name="T9" fmla="*/ 1477 h 2956"/>
            </a:gdLst>
            <a:ahLst/>
            <a:cxnLst>
              <a:cxn ang="0">
                <a:pos x="T0" y="T1"/>
              </a:cxn>
              <a:cxn ang="0">
                <a:pos x="T2" y="T3"/>
              </a:cxn>
              <a:cxn ang="0">
                <a:pos x="T4" y="T5"/>
              </a:cxn>
              <a:cxn ang="0">
                <a:pos x="T6" y="T7"/>
              </a:cxn>
              <a:cxn ang="0">
                <a:pos x="T8" y="T9"/>
              </a:cxn>
            </a:cxnLst>
            <a:rect l="0" t="0" r="r" b="b"/>
            <a:pathLst>
              <a:path w="2956" h="2956">
                <a:moveTo>
                  <a:pt x="2955" y="1477"/>
                </a:moveTo>
                <a:cubicBezTo>
                  <a:pt x="2955" y="2294"/>
                  <a:pt x="2293" y="2955"/>
                  <a:pt x="1478" y="2955"/>
                </a:cubicBezTo>
                <a:cubicBezTo>
                  <a:pt x="661" y="2955"/>
                  <a:pt x="0" y="2294"/>
                  <a:pt x="0" y="1477"/>
                </a:cubicBezTo>
                <a:cubicBezTo>
                  <a:pt x="0" y="662"/>
                  <a:pt x="661" y="0"/>
                  <a:pt x="1478" y="0"/>
                </a:cubicBezTo>
                <a:cubicBezTo>
                  <a:pt x="2293" y="0"/>
                  <a:pt x="2955" y="662"/>
                  <a:pt x="2955" y="1477"/>
                </a:cubicBezTo>
              </a:path>
            </a:pathLst>
          </a:custGeom>
          <a:solidFill>
            <a:schemeClr val="bg1">
              <a:lumMod val="50000"/>
            </a:scheme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latin typeface="Calibri" panose="020F0502020204030204"/>
              <a:ea typeface="+mn-ea"/>
              <a:cs typeface="+mn-cs"/>
            </a:endParaRPr>
          </a:p>
        </p:txBody>
      </p:sp>
      <p:sp>
        <p:nvSpPr>
          <p:cNvPr id="9" name="Freeform 5">
            <a:extLst>
              <a:ext uri="{FF2B5EF4-FFF2-40B4-BE49-F238E27FC236}">
                <a16:creationId xmlns:a16="http://schemas.microsoft.com/office/drawing/2014/main" id="{98C0F212-021E-440F-804D-9B4916FCD5CC}"/>
              </a:ext>
            </a:extLst>
          </p:cNvPr>
          <p:cNvSpPr>
            <a:spLocks noChangeArrowheads="1"/>
          </p:cNvSpPr>
          <p:nvPr/>
        </p:nvSpPr>
        <p:spPr bwMode="auto">
          <a:xfrm>
            <a:off x="133609" y="2994223"/>
            <a:ext cx="1571625" cy="778355"/>
          </a:xfrm>
          <a:custGeom>
            <a:avLst/>
            <a:gdLst>
              <a:gd name="T0" fmla="*/ 3587 w 3588"/>
              <a:gd name="T1" fmla="*/ 1794 h 1795"/>
              <a:gd name="T2" fmla="*/ 3485 w 3588"/>
              <a:gd name="T3" fmla="*/ 1794 h 1795"/>
              <a:gd name="T4" fmla="*/ 1794 w 3588"/>
              <a:gd name="T5" fmla="*/ 103 h 1795"/>
              <a:gd name="T6" fmla="*/ 102 w 3588"/>
              <a:gd name="T7" fmla="*/ 1794 h 1795"/>
              <a:gd name="T8" fmla="*/ 0 w 3588"/>
              <a:gd name="T9" fmla="*/ 1794 h 1795"/>
              <a:gd name="T10" fmla="*/ 1794 w 3588"/>
              <a:gd name="T11" fmla="*/ 0 h 1795"/>
              <a:gd name="T12" fmla="*/ 3587 w 3588"/>
              <a:gd name="T13" fmla="*/ 1794 h 1795"/>
            </a:gdLst>
            <a:ahLst/>
            <a:cxnLst>
              <a:cxn ang="0">
                <a:pos x="T0" y="T1"/>
              </a:cxn>
              <a:cxn ang="0">
                <a:pos x="T2" y="T3"/>
              </a:cxn>
              <a:cxn ang="0">
                <a:pos x="T4" y="T5"/>
              </a:cxn>
              <a:cxn ang="0">
                <a:pos x="T6" y="T7"/>
              </a:cxn>
              <a:cxn ang="0">
                <a:pos x="T8" y="T9"/>
              </a:cxn>
              <a:cxn ang="0">
                <a:pos x="T10" y="T11"/>
              </a:cxn>
              <a:cxn ang="0">
                <a:pos x="T12" y="T13"/>
              </a:cxn>
            </a:cxnLst>
            <a:rect l="0" t="0" r="r" b="b"/>
            <a:pathLst>
              <a:path w="3588" h="1795">
                <a:moveTo>
                  <a:pt x="3587" y="1794"/>
                </a:moveTo>
                <a:lnTo>
                  <a:pt x="3485" y="1794"/>
                </a:lnTo>
                <a:cubicBezTo>
                  <a:pt x="3485" y="862"/>
                  <a:pt x="2726" y="103"/>
                  <a:pt x="1794" y="103"/>
                </a:cubicBezTo>
                <a:cubicBezTo>
                  <a:pt x="861" y="103"/>
                  <a:pt x="102" y="862"/>
                  <a:pt x="102" y="1794"/>
                </a:cubicBezTo>
                <a:lnTo>
                  <a:pt x="0" y="1794"/>
                </a:lnTo>
                <a:cubicBezTo>
                  <a:pt x="0" y="805"/>
                  <a:pt x="805" y="0"/>
                  <a:pt x="1794" y="0"/>
                </a:cubicBezTo>
                <a:cubicBezTo>
                  <a:pt x="2782" y="0"/>
                  <a:pt x="3587" y="805"/>
                  <a:pt x="3587" y="1794"/>
                </a:cubicBezTo>
              </a:path>
            </a:pathLst>
          </a:custGeom>
          <a:solidFill>
            <a:schemeClr val="bg1">
              <a:lumMod val="50000"/>
            </a:scheme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F3668B8-337F-4AD1-8D68-F5F336253DB6}"/>
              </a:ext>
            </a:extLst>
          </p:cNvPr>
          <p:cNvSpPr txBox="1"/>
          <p:nvPr/>
        </p:nvSpPr>
        <p:spPr>
          <a:xfrm>
            <a:off x="495300" y="3380163"/>
            <a:ext cx="838257" cy="784830"/>
          </a:xfrm>
          <a:prstGeom prst="rect">
            <a:avLst/>
          </a:prstGeom>
          <a:solidFill>
            <a:schemeClr val="bg1">
              <a:lumMod val="50000"/>
            </a:schemeClr>
          </a:solidFill>
        </p:spPr>
        <p:txBody>
          <a:bodyPr wrap="squar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a:ln>
                  <a:noFill/>
                </a:ln>
                <a:solidFill>
                  <a:prstClr val="white"/>
                </a:solidFill>
                <a:effectLst/>
                <a:uLnTx/>
                <a:uFillTx/>
                <a:latin typeface="#9Slide07 IcielBaliho Script" pitchFamily="2" charset="-93"/>
                <a:ea typeface="+mn-ea"/>
                <a:cs typeface="Poppins" pitchFamily="2" charset="77"/>
              </a:rPr>
              <a:t>4</a:t>
            </a:r>
            <a:endParaRPr kumimoji="0" lang="en-US" sz="4500" b="0" i="0" u="none" strike="noStrike" kern="1200" cap="none" spc="0" normalizeH="0" baseline="0" noProof="0" dirty="0">
              <a:ln>
                <a:noFill/>
              </a:ln>
              <a:solidFill>
                <a:prstClr val="white"/>
              </a:solidFill>
              <a:effectLst/>
              <a:uLnTx/>
              <a:uFillTx/>
              <a:latin typeface="#9Slide07 IcielBaliho Script" pitchFamily="2" charset="-93"/>
              <a:ea typeface="+mn-ea"/>
              <a:cs typeface="Poppins" pitchFamily="2" charset="77"/>
            </a:endParaRPr>
          </a:p>
        </p:txBody>
      </p:sp>
      <p:sp>
        <p:nvSpPr>
          <p:cNvPr id="19" name="TextBox 28671">
            <a:extLst>
              <a:ext uri="{FF2B5EF4-FFF2-40B4-BE49-F238E27FC236}">
                <a16:creationId xmlns:a16="http://schemas.microsoft.com/office/drawing/2014/main" id="{379C9E88-B678-4AD6-8DCF-162A603A734B}"/>
              </a:ext>
            </a:extLst>
          </p:cNvPr>
          <p:cNvSpPr txBox="1">
            <a:spLocks noChangeArrowheads="1"/>
          </p:cNvSpPr>
          <p:nvPr/>
        </p:nvSpPr>
        <p:spPr bwMode="auto">
          <a:xfrm>
            <a:off x="2059067" y="4305631"/>
            <a:ext cx="184731" cy="40011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Arial"/>
              <a:ea typeface="+mn-ea"/>
              <a:cs typeface="Arial" charset="0"/>
            </a:endParaRPr>
          </a:p>
        </p:txBody>
      </p:sp>
      <p:sp>
        <p:nvSpPr>
          <p:cNvPr id="24" name="TextBox 23">
            <a:extLst>
              <a:ext uri="{FF2B5EF4-FFF2-40B4-BE49-F238E27FC236}">
                <a16:creationId xmlns:a16="http://schemas.microsoft.com/office/drawing/2014/main" id="{26353A84-295A-4921-B5DB-342140821AD5}"/>
              </a:ext>
            </a:extLst>
          </p:cNvPr>
          <p:cNvSpPr txBox="1"/>
          <p:nvPr/>
        </p:nvSpPr>
        <p:spPr>
          <a:xfrm>
            <a:off x="5353720" y="672584"/>
            <a:ext cx="6743030" cy="523220"/>
          </a:xfrm>
          <a:prstGeom prst="rect">
            <a:avLst/>
          </a:prstGeom>
          <a:noFill/>
        </p:spPr>
        <p:txBody>
          <a:bodyPr wrap="square">
            <a:spAutoFit/>
          </a:bodyPr>
          <a:lstStyle/>
          <a:p>
            <a:pPr algn="just"/>
            <a:r>
              <a:rPr lang="vi-VN" sz="2800">
                <a:solidFill>
                  <a:srgbClr val="C00000"/>
                </a:solidFill>
                <a:effectLst/>
                <a:latin typeface="#9Slide03 Arima Madurai Black" panose="00000A00000000000000" pitchFamily="2" charset="-93"/>
                <a:ea typeface="Times New Roman" panose="02020603050405020304" pitchFamily="18" charset="0"/>
                <a:cs typeface="#9Slide03 Arima Madurai Black" panose="00000A00000000000000" pitchFamily="2" charset="-93"/>
              </a:rPr>
              <a:t>Những nguy cơ gây mất an toàn</a:t>
            </a:r>
            <a:endParaRPr kumimoji="0" lang="vi-VN" sz="2800" b="1" i="1" u="none" strike="noStrike" kern="0" cap="none" spc="0" normalizeH="0" baseline="0" noProof="0" dirty="0">
              <a:ln>
                <a:noFill/>
              </a:ln>
              <a:solidFill>
                <a:srgbClr val="C00000"/>
              </a:solidFill>
              <a:effectLst/>
              <a:uLnTx/>
              <a:uFillTx/>
              <a:latin typeface="#9Slide03 Arima Madurai Black" panose="00000A00000000000000" pitchFamily="2" charset="-93"/>
              <a:cs typeface="#9Slide03 Arima Madurai Black" panose="00000A00000000000000" pitchFamily="2" charset="-93"/>
            </a:endParaRPr>
          </a:p>
        </p:txBody>
      </p:sp>
      <p:sp>
        <p:nvSpPr>
          <p:cNvPr id="25" name="Rounded Rectangular Callout 28">
            <a:extLst>
              <a:ext uri="{FF2B5EF4-FFF2-40B4-BE49-F238E27FC236}">
                <a16:creationId xmlns:a16="http://schemas.microsoft.com/office/drawing/2014/main" id="{E9096D5C-8516-4F13-8E74-DC7536FC382D}"/>
              </a:ext>
            </a:extLst>
          </p:cNvPr>
          <p:cNvSpPr/>
          <p:nvPr/>
        </p:nvSpPr>
        <p:spPr>
          <a:xfrm>
            <a:off x="291646" y="1372557"/>
            <a:ext cx="11538404" cy="1088613"/>
          </a:xfrm>
          <a:prstGeom prst="wedgeRoundRectCallout">
            <a:avLst/>
          </a:prstGeom>
          <a:noFill/>
          <a:ln w="50800" cap="flat" cmpd="sng" algn="ctr">
            <a:solidFill>
              <a:srgbClr val="00B050"/>
            </a:solidFill>
            <a:prstDash val="sysDash"/>
            <a:miter lim="800000"/>
          </a:ln>
          <a:effectLst/>
        </p:spPr>
        <p:txBody>
          <a:bodyPr rtlCol="0" anchor="ctr"/>
          <a:lstStyle/>
          <a:p>
            <a:pPr algn="just">
              <a:lnSpc>
                <a:spcPct val="115000"/>
              </a:lnSpc>
            </a:pPr>
            <a:endParaRPr lang="vi-VN" sz="2600">
              <a:solidFill>
                <a:srgbClr val="002060"/>
              </a:solidFill>
              <a:effectLst/>
              <a:ea typeface="Times New Roman" panose="02020603050405020304" pitchFamily="18" charset="0"/>
              <a:cs typeface="Times New Roman" panose="02020603050405020304" pitchFamily="18" charset="0"/>
            </a:endParaRPr>
          </a:p>
          <a:p>
            <a:pPr algn="just">
              <a:lnSpc>
                <a:spcPct val="115000"/>
              </a:lnSpc>
            </a:pPr>
            <a:r>
              <a:rPr lang="vi-VN" sz="2600">
                <a:solidFill>
                  <a:srgbClr val="002060"/>
                </a:solidFill>
                <a:effectLst/>
                <a:ea typeface="Times New Roman" panose="02020603050405020304" pitchFamily="18" charset="0"/>
                <a:cs typeface="Times New Roman" panose="02020603050405020304" pitchFamily="18" charset="0"/>
              </a:rPr>
              <a:t>- Để thiết bị gần nước, các hóa chất độc hại, tiếp xúc ánh nắng mặt trời, các vật thể gây cháy, nổ.</a:t>
            </a:r>
            <a:endParaRPr lang="vi-VN" sz="2600">
              <a:solidFill>
                <a:srgbClr val="002060"/>
              </a:solidFill>
              <a:effectLst/>
              <a:ea typeface="Times New Roman" panose="02020603050405020304" pitchFamily="18" charset="0"/>
            </a:endParaRPr>
          </a:p>
          <a:p>
            <a:pPr algn="just">
              <a:lnSpc>
                <a:spcPct val="115000"/>
              </a:lnSpc>
            </a:pPr>
            <a:r>
              <a:rPr lang="vi-VN" sz="2600">
                <a:solidFill>
                  <a:srgbClr val="002060"/>
                </a:solidFill>
                <a:effectLst/>
                <a:ea typeface="Calibri" panose="020F0502020204030204" pitchFamily="34" charset="0"/>
                <a:cs typeface="#9Slide03 Arima Madurai Black" panose="00000A00000000000000" pitchFamily="2" charset="-93"/>
              </a:rPr>
              <a:t> </a:t>
            </a:r>
            <a:endParaRPr lang="vi-VN" sz="2600">
              <a:solidFill>
                <a:srgbClr val="002060"/>
              </a:solidFill>
              <a:effectLst/>
              <a:ea typeface="Times New Roman" panose="02020603050405020304" pitchFamily="18" charset="0"/>
              <a:cs typeface="#9Slide03 Arima Madurai Black" panose="00000A00000000000000" pitchFamily="2" charset="-93"/>
            </a:endParaRPr>
          </a:p>
        </p:txBody>
      </p:sp>
      <p:pic>
        <p:nvPicPr>
          <p:cNvPr id="11" name="Picture 10" descr="A picture containing text, clipart&#10;&#10;Description automatically generated">
            <a:extLst>
              <a:ext uri="{FF2B5EF4-FFF2-40B4-BE49-F238E27FC236}">
                <a16:creationId xmlns:a16="http://schemas.microsoft.com/office/drawing/2014/main" id="{5DDD0FA6-5B4F-4F13-B00D-079DD4D52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3720" y="2589169"/>
            <a:ext cx="4127030" cy="1968276"/>
          </a:xfrm>
          <a:prstGeom prst="rect">
            <a:avLst/>
          </a:prstGeom>
        </p:spPr>
      </p:pic>
      <p:pic>
        <p:nvPicPr>
          <p:cNvPr id="27" name="Picture 26" descr="A picture containing clipart&#10;&#10;Description automatically generated">
            <a:extLst>
              <a:ext uri="{FF2B5EF4-FFF2-40B4-BE49-F238E27FC236}">
                <a16:creationId xmlns:a16="http://schemas.microsoft.com/office/drawing/2014/main" id="{7F070BC5-6C0D-4C53-B343-971FC1C18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4842" y="4685444"/>
            <a:ext cx="2034273" cy="2034273"/>
          </a:xfrm>
          <a:prstGeom prst="rect">
            <a:avLst/>
          </a:prstGeom>
        </p:spPr>
      </p:pic>
      <p:pic>
        <p:nvPicPr>
          <p:cNvPr id="29" name="Picture 28" descr="Shape, circle&#10;&#10;Description automatically generated">
            <a:extLst>
              <a:ext uri="{FF2B5EF4-FFF2-40B4-BE49-F238E27FC236}">
                <a16:creationId xmlns:a16="http://schemas.microsoft.com/office/drawing/2014/main" id="{9A8C399A-9E7F-4569-A361-6705623683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3271" y="2836872"/>
            <a:ext cx="1947709" cy="2034274"/>
          </a:xfrm>
          <a:prstGeom prst="rect">
            <a:avLst/>
          </a:prstGeom>
        </p:spPr>
      </p:pic>
      <p:pic>
        <p:nvPicPr>
          <p:cNvPr id="31" name="Picture 30" descr="Diagram&#10;&#10;Description automatically generated">
            <a:extLst>
              <a:ext uri="{FF2B5EF4-FFF2-40B4-BE49-F238E27FC236}">
                <a16:creationId xmlns:a16="http://schemas.microsoft.com/office/drawing/2014/main" id="{B7170AC6-5940-4EAE-B46B-0B3DD70B1F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3578" y="4890025"/>
            <a:ext cx="2571750" cy="1781175"/>
          </a:xfrm>
          <a:prstGeom prst="rect">
            <a:avLst/>
          </a:prstGeom>
        </p:spPr>
      </p:pic>
    </p:spTree>
    <p:extLst>
      <p:ext uri="{BB962C8B-B14F-4D97-AF65-F5344CB8AC3E}">
        <p14:creationId xmlns:p14="http://schemas.microsoft.com/office/powerpoint/2010/main" val="4253202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BA21580-04A5-46EA-9AEE-0831609E0D39}"/>
              </a:ext>
            </a:extLst>
          </p:cNvPr>
          <p:cNvSpPr/>
          <p:nvPr/>
        </p:nvSpPr>
        <p:spPr>
          <a:xfrm>
            <a:off x="29164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4" name="Oval 3">
            <a:extLst>
              <a:ext uri="{FF2B5EF4-FFF2-40B4-BE49-F238E27FC236}">
                <a16:creationId xmlns:a16="http://schemas.microsoft.com/office/drawing/2014/main" id="{8173874F-08B5-4594-9AD0-06080B888815}"/>
              </a:ext>
            </a:extLst>
          </p:cNvPr>
          <p:cNvSpPr/>
          <p:nvPr/>
        </p:nvSpPr>
        <p:spPr>
          <a:xfrm>
            <a:off x="407253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a:t>
            </a:r>
          </a:p>
        </p:txBody>
      </p:sp>
      <p:sp>
        <p:nvSpPr>
          <p:cNvPr id="8" name="Freeform 4">
            <a:extLst>
              <a:ext uri="{FF2B5EF4-FFF2-40B4-BE49-F238E27FC236}">
                <a16:creationId xmlns:a16="http://schemas.microsoft.com/office/drawing/2014/main" id="{2F5104BB-80A2-4403-81BC-ADF5F511B515}"/>
              </a:ext>
            </a:extLst>
          </p:cNvPr>
          <p:cNvSpPr>
            <a:spLocks noChangeArrowheads="1"/>
          </p:cNvSpPr>
          <p:nvPr/>
        </p:nvSpPr>
        <p:spPr bwMode="auto">
          <a:xfrm>
            <a:off x="291646" y="3187817"/>
            <a:ext cx="1209674" cy="1117814"/>
          </a:xfrm>
          <a:custGeom>
            <a:avLst/>
            <a:gdLst>
              <a:gd name="T0" fmla="*/ 2955 w 2956"/>
              <a:gd name="T1" fmla="*/ 1477 h 2956"/>
              <a:gd name="T2" fmla="*/ 1478 w 2956"/>
              <a:gd name="T3" fmla="*/ 2955 h 2956"/>
              <a:gd name="T4" fmla="*/ 0 w 2956"/>
              <a:gd name="T5" fmla="*/ 1477 h 2956"/>
              <a:gd name="T6" fmla="*/ 1478 w 2956"/>
              <a:gd name="T7" fmla="*/ 0 h 2956"/>
              <a:gd name="T8" fmla="*/ 2955 w 2956"/>
              <a:gd name="T9" fmla="*/ 1477 h 2956"/>
            </a:gdLst>
            <a:ahLst/>
            <a:cxnLst>
              <a:cxn ang="0">
                <a:pos x="T0" y="T1"/>
              </a:cxn>
              <a:cxn ang="0">
                <a:pos x="T2" y="T3"/>
              </a:cxn>
              <a:cxn ang="0">
                <a:pos x="T4" y="T5"/>
              </a:cxn>
              <a:cxn ang="0">
                <a:pos x="T6" y="T7"/>
              </a:cxn>
              <a:cxn ang="0">
                <a:pos x="T8" y="T9"/>
              </a:cxn>
            </a:cxnLst>
            <a:rect l="0" t="0" r="r" b="b"/>
            <a:pathLst>
              <a:path w="2956" h="2956">
                <a:moveTo>
                  <a:pt x="2955" y="1477"/>
                </a:moveTo>
                <a:cubicBezTo>
                  <a:pt x="2955" y="2294"/>
                  <a:pt x="2293" y="2955"/>
                  <a:pt x="1478" y="2955"/>
                </a:cubicBezTo>
                <a:cubicBezTo>
                  <a:pt x="661" y="2955"/>
                  <a:pt x="0" y="2294"/>
                  <a:pt x="0" y="1477"/>
                </a:cubicBezTo>
                <a:cubicBezTo>
                  <a:pt x="0" y="662"/>
                  <a:pt x="661" y="0"/>
                  <a:pt x="1478" y="0"/>
                </a:cubicBezTo>
                <a:cubicBezTo>
                  <a:pt x="2293" y="0"/>
                  <a:pt x="2955" y="662"/>
                  <a:pt x="2955" y="1477"/>
                </a:cubicBezTo>
              </a:path>
            </a:pathLst>
          </a:custGeom>
          <a:solidFill>
            <a:schemeClr val="bg1">
              <a:lumMod val="50000"/>
            </a:scheme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latin typeface="Calibri" panose="020F0502020204030204"/>
              <a:ea typeface="+mn-ea"/>
              <a:cs typeface="+mn-cs"/>
            </a:endParaRPr>
          </a:p>
        </p:txBody>
      </p:sp>
      <p:sp>
        <p:nvSpPr>
          <p:cNvPr id="9" name="Freeform 5">
            <a:extLst>
              <a:ext uri="{FF2B5EF4-FFF2-40B4-BE49-F238E27FC236}">
                <a16:creationId xmlns:a16="http://schemas.microsoft.com/office/drawing/2014/main" id="{98C0F212-021E-440F-804D-9B4916FCD5CC}"/>
              </a:ext>
            </a:extLst>
          </p:cNvPr>
          <p:cNvSpPr>
            <a:spLocks noChangeArrowheads="1"/>
          </p:cNvSpPr>
          <p:nvPr/>
        </p:nvSpPr>
        <p:spPr bwMode="auto">
          <a:xfrm>
            <a:off x="133609" y="2994223"/>
            <a:ext cx="1571625" cy="778355"/>
          </a:xfrm>
          <a:custGeom>
            <a:avLst/>
            <a:gdLst>
              <a:gd name="T0" fmla="*/ 3587 w 3588"/>
              <a:gd name="T1" fmla="*/ 1794 h 1795"/>
              <a:gd name="T2" fmla="*/ 3485 w 3588"/>
              <a:gd name="T3" fmla="*/ 1794 h 1795"/>
              <a:gd name="T4" fmla="*/ 1794 w 3588"/>
              <a:gd name="T5" fmla="*/ 103 h 1795"/>
              <a:gd name="T6" fmla="*/ 102 w 3588"/>
              <a:gd name="T7" fmla="*/ 1794 h 1795"/>
              <a:gd name="T8" fmla="*/ 0 w 3588"/>
              <a:gd name="T9" fmla="*/ 1794 h 1795"/>
              <a:gd name="T10" fmla="*/ 1794 w 3588"/>
              <a:gd name="T11" fmla="*/ 0 h 1795"/>
              <a:gd name="T12" fmla="*/ 3587 w 3588"/>
              <a:gd name="T13" fmla="*/ 1794 h 1795"/>
            </a:gdLst>
            <a:ahLst/>
            <a:cxnLst>
              <a:cxn ang="0">
                <a:pos x="T0" y="T1"/>
              </a:cxn>
              <a:cxn ang="0">
                <a:pos x="T2" y="T3"/>
              </a:cxn>
              <a:cxn ang="0">
                <a:pos x="T4" y="T5"/>
              </a:cxn>
              <a:cxn ang="0">
                <a:pos x="T6" y="T7"/>
              </a:cxn>
              <a:cxn ang="0">
                <a:pos x="T8" y="T9"/>
              </a:cxn>
              <a:cxn ang="0">
                <a:pos x="T10" y="T11"/>
              </a:cxn>
              <a:cxn ang="0">
                <a:pos x="T12" y="T13"/>
              </a:cxn>
            </a:cxnLst>
            <a:rect l="0" t="0" r="r" b="b"/>
            <a:pathLst>
              <a:path w="3588" h="1795">
                <a:moveTo>
                  <a:pt x="3587" y="1794"/>
                </a:moveTo>
                <a:lnTo>
                  <a:pt x="3485" y="1794"/>
                </a:lnTo>
                <a:cubicBezTo>
                  <a:pt x="3485" y="862"/>
                  <a:pt x="2726" y="103"/>
                  <a:pt x="1794" y="103"/>
                </a:cubicBezTo>
                <a:cubicBezTo>
                  <a:pt x="861" y="103"/>
                  <a:pt x="102" y="862"/>
                  <a:pt x="102" y="1794"/>
                </a:cubicBezTo>
                <a:lnTo>
                  <a:pt x="0" y="1794"/>
                </a:lnTo>
                <a:cubicBezTo>
                  <a:pt x="0" y="805"/>
                  <a:pt x="805" y="0"/>
                  <a:pt x="1794" y="0"/>
                </a:cubicBezTo>
                <a:cubicBezTo>
                  <a:pt x="2782" y="0"/>
                  <a:pt x="3587" y="805"/>
                  <a:pt x="3587" y="1794"/>
                </a:cubicBezTo>
              </a:path>
            </a:pathLst>
          </a:custGeom>
          <a:solidFill>
            <a:schemeClr val="bg1">
              <a:lumMod val="50000"/>
            </a:scheme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F3668B8-337F-4AD1-8D68-F5F336253DB6}"/>
              </a:ext>
            </a:extLst>
          </p:cNvPr>
          <p:cNvSpPr txBox="1"/>
          <p:nvPr/>
        </p:nvSpPr>
        <p:spPr>
          <a:xfrm>
            <a:off x="495300" y="3380163"/>
            <a:ext cx="838257" cy="784830"/>
          </a:xfrm>
          <a:prstGeom prst="rect">
            <a:avLst/>
          </a:prstGeom>
          <a:solidFill>
            <a:schemeClr val="bg1">
              <a:lumMod val="50000"/>
            </a:schemeClr>
          </a:solidFill>
        </p:spPr>
        <p:txBody>
          <a:bodyPr wrap="squar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a:ln>
                  <a:noFill/>
                </a:ln>
                <a:solidFill>
                  <a:prstClr val="white"/>
                </a:solidFill>
                <a:effectLst/>
                <a:uLnTx/>
                <a:uFillTx/>
                <a:latin typeface="#9Slide07 IcielBaliho Script" pitchFamily="2" charset="-93"/>
                <a:ea typeface="+mn-ea"/>
                <a:cs typeface="Poppins" pitchFamily="2" charset="77"/>
              </a:rPr>
              <a:t>4</a:t>
            </a:r>
            <a:endParaRPr kumimoji="0" lang="en-US" sz="4500" b="0" i="0" u="none" strike="noStrike" kern="1200" cap="none" spc="0" normalizeH="0" baseline="0" noProof="0" dirty="0">
              <a:ln>
                <a:noFill/>
              </a:ln>
              <a:solidFill>
                <a:prstClr val="white"/>
              </a:solidFill>
              <a:effectLst/>
              <a:uLnTx/>
              <a:uFillTx/>
              <a:latin typeface="#9Slide07 IcielBaliho Script" pitchFamily="2" charset="-93"/>
              <a:ea typeface="+mn-ea"/>
              <a:cs typeface="Poppins" pitchFamily="2" charset="77"/>
            </a:endParaRPr>
          </a:p>
        </p:txBody>
      </p:sp>
      <p:sp>
        <p:nvSpPr>
          <p:cNvPr id="19" name="TextBox 28671">
            <a:extLst>
              <a:ext uri="{FF2B5EF4-FFF2-40B4-BE49-F238E27FC236}">
                <a16:creationId xmlns:a16="http://schemas.microsoft.com/office/drawing/2014/main" id="{379C9E88-B678-4AD6-8DCF-162A603A734B}"/>
              </a:ext>
            </a:extLst>
          </p:cNvPr>
          <p:cNvSpPr txBox="1">
            <a:spLocks noChangeArrowheads="1"/>
          </p:cNvSpPr>
          <p:nvPr/>
        </p:nvSpPr>
        <p:spPr bwMode="auto">
          <a:xfrm>
            <a:off x="2059067" y="4305631"/>
            <a:ext cx="184731" cy="40011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Arial"/>
              <a:ea typeface="+mn-ea"/>
              <a:cs typeface="Arial" charset="0"/>
            </a:endParaRPr>
          </a:p>
        </p:txBody>
      </p:sp>
      <p:sp>
        <p:nvSpPr>
          <p:cNvPr id="24" name="TextBox 23">
            <a:extLst>
              <a:ext uri="{FF2B5EF4-FFF2-40B4-BE49-F238E27FC236}">
                <a16:creationId xmlns:a16="http://schemas.microsoft.com/office/drawing/2014/main" id="{26353A84-295A-4921-B5DB-342140821AD5}"/>
              </a:ext>
            </a:extLst>
          </p:cNvPr>
          <p:cNvSpPr txBox="1"/>
          <p:nvPr/>
        </p:nvSpPr>
        <p:spPr>
          <a:xfrm>
            <a:off x="5353720" y="672584"/>
            <a:ext cx="6743030"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C00000"/>
                </a:solidFill>
                <a:effectLst/>
                <a:uLnTx/>
                <a:uFillTx/>
                <a:latin typeface="#9Slide03 Arima Madurai Black" panose="00000A00000000000000" pitchFamily="2" charset="-93"/>
                <a:ea typeface="Times New Roman" panose="02020603050405020304" pitchFamily="18" charset="0"/>
                <a:cs typeface="#9Slide03 Arima Madurai Black" panose="00000A00000000000000" pitchFamily="2" charset="-93"/>
              </a:rPr>
              <a:t>Những nguy cơ gây mất an toàn</a:t>
            </a:r>
            <a:endParaRPr kumimoji="0" lang="vi-VN" sz="2800" b="1" i="1" u="none" strike="noStrike" kern="0" cap="none" spc="0" normalizeH="0" baseline="0" noProof="0" dirty="0">
              <a:ln>
                <a:noFill/>
              </a:ln>
              <a:solidFill>
                <a:srgbClr val="C00000"/>
              </a:solidFill>
              <a:effectLst/>
              <a:uLnTx/>
              <a:uFillTx/>
              <a:latin typeface="#9Slide03 Arima Madurai Black" panose="00000A00000000000000" pitchFamily="2" charset="-93"/>
              <a:ea typeface="+mn-ea"/>
              <a:cs typeface="#9Slide03 Arima Madurai Black" panose="00000A00000000000000" pitchFamily="2" charset="-93"/>
            </a:endParaRPr>
          </a:p>
        </p:txBody>
      </p:sp>
      <p:sp>
        <p:nvSpPr>
          <p:cNvPr id="25" name="Rounded Rectangular Callout 28">
            <a:extLst>
              <a:ext uri="{FF2B5EF4-FFF2-40B4-BE49-F238E27FC236}">
                <a16:creationId xmlns:a16="http://schemas.microsoft.com/office/drawing/2014/main" id="{E9096D5C-8516-4F13-8E74-DC7536FC382D}"/>
              </a:ext>
            </a:extLst>
          </p:cNvPr>
          <p:cNvSpPr/>
          <p:nvPr/>
        </p:nvSpPr>
        <p:spPr>
          <a:xfrm>
            <a:off x="291646" y="1372557"/>
            <a:ext cx="11538404" cy="1088613"/>
          </a:xfrm>
          <a:prstGeom prst="wedgeRoundRectCallout">
            <a:avLst/>
          </a:prstGeom>
          <a:noFill/>
          <a:ln w="50800" cap="flat" cmpd="sng" algn="ctr">
            <a:solidFill>
              <a:srgbClr val="00B050"/>
            </a:solidFill>
            <a:prstDash val="sysDash"/>
            <a:miter lim="800000"/>
          </a:ln>
          <a:effectLst/>
        </p:spPr>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vi-VN" sz="2600" b="0" i="0" u="none" strike="noStrike" kern="1200" cap="none" spc="0" normalizeH="0" baseline="0" noProof="0">
              <a:ln>
                <a:noFill/>
              </a:ln>
              <a:solidFill>
                <a:srgbClr val="00206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pPr>
            <a:r>
              <a:rPr lang="vi-VN" sz="2800">
                <a:solidFill>
                  <a:srgbClr val="002060"/>
                </a:solidFill>
                <a:effectLst/>
                <a:ea typeface="Times New Roman" panose="02020603050405020304" pitchFamily="18" charset="0"/>
                <a:cs typeface="Times New Roman" panose="02020603050405020304" pitchFamily="18" charset="0"/>
              </a:rPr>
              <a:t>Sử dụng dây cắm vào thiết bị lỏng lẻo, không chắc chắn =&gt; có thể xảy ra hiện tượng phóng tia lửa điện và gây chập điện.</a:t>
            </a:r>
            <a:endParaRPr lang="vi-VN" sz="3200">
              <a:solidFill>
                <a:srgbClr val="002060"/>
              </a:solidFill>
              <a:effectLst/>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2600" b="0" i="0" u="none" strike="noStrike" kern="1200" cap="none" spc="0" normalizeH="0" baseline="0" noProof="0">
                <a:ln>
                  <a:noFill/>
                </a:ln>
                <a:solidFill>
                  <a:srgbClr val="002060"/>
                </a:solidFill>
                <a:effectLst/>
                <a:uLnTx/>
                <a:uFillTx/>
                <a:latin typeface="Arial" panose="020B0604020202020204" pitchFamily="34" charset="0"/>
                <a:ea typeface="Calibri" panose="020F0502020204030204" pitchFamily="34" charset="0"/>
                <a:cs typeface="#9Slide03 Arima Madurai Black" panose="00000A00000000000000" pitchFamily="2" charset="-93"/>
              </a:rPr>
              <a:t> </a:t>
            </a:r>
            <a:endParaRPr kumimoji="0" lang="vi-VN" sz="2600" b="0" i="0" u="none" strike="noStrike" kern="1200" cap="none" spc="0" normalizeH="0" baseline="0" noProof="0">
              <a:ln>
                <a:noFill/>
              </a:ln>
              <a:solidFill>
                <a:srgbClr val="002060"/>
              </a:solidFill>
              <a:effectLst/>
              <a:uLnTx/>
              <a:uFillTx/>
              <a:latin typeface="Arial" panose="020B0604020202020204" pitchFamily="34" charset="0"/>
              <a:ea typeface="Times New Roman" panose="02020603050405020304" pitchFamily="18" charset="0"/>
              <a:cs typeface="#9Slide03 Arima Madurai Black" panose="00000A00000000000000" pitchFamily="2" charset="-93"/>
            </a:endParaRPr>
          </a:p>
        </p:txBody>
      </p:sp>
      <p:pic>
        <p:nvPicPr>
          <p:cNvPr id="6" name="Picture 5" descr="A picture containing ground, fire, nature, cooking&#10;&#10;Description automatically generated">
            <a:extLst>
              <a:ext uri="{FF2B5EF4-FFF2-40B4-BE49-F238E27FC236}">
                <a16:creationId xmlns:a16="http://schemas.microsoft.com/office/drawing/2014/main" id="{FFF640FB-B6F1-43E9-8F15-9E7C9F2F02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50" y="2800741"/>
            <a:ext cx="6667500" cy="3810000"/>
          </a:xfrm>
          <a:prstGeom prst="rect">
            <a:avLst/>
          </a:prstGeom>
        </p:spPr>
      </p:pic>
    </p:spTree>
    <p:extLst>
      <p:ext uri="{BB962C8B-B14F-4D97-AF65-F5344CB8AC3E}">
        <p14:creationId xmlns:p14="http://schemas.microsoft.com/office/powerpoint/2010/main" val="2080970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BA21580-04A5-46EA-9AEE-0831609E0D39}"/>
              </a:ext>
            </a:extLst>
          </p:cNvPr>
          <p:cNvSpPr/>
          <p:nvPr/>
        </p:nvSpPr>
        <p:spPr>
          <a:xfrm>
            <a:off x="29164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4" name="Oval 3">
            <a:extLst>
              <a:ext uri="{FF2B5EF4-FFF2-40B4-BE49-F238E27FC236}">
                <a16:creationId xmlns:a16="http://schemas.microsoft.com/office/drawing/2014/main" id="{8173874F-08B5-4594-9AD0-06080B888815}"/>
              </a:ext>
            </a:extLst>
          </p:cNvPr>
          <p:cNvSpPr/>
          <p:nvPr/>
        </p:nvSpPr>
        <p:spPr>
          <a:xfrm>
            <a:off x="407253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a:t>
            </a:r>
          </a:p>
        </p:txBody>
      </p:sp>
      <p:sp>
        <p:nvSpPr>
          <p:cNvPr id="8" name="Freeform 4">
            <a:extLst>
              <a:ext uri="{FF2B5EF4-FFF2-40B4-BE49-F238E27FC236}">
                <a16:creationId xmlns:a16="http://schemas.microsoft.com/office/drawing/2014/main" id="{2F5104BB-80A2-4403-81BC-ADF5F511B515}"/>
              </a:ext>
            </a:extLst>
          </p:cNvPr>
          <p:cNvSpPr>
            <a:spLocks noChangeArrowheads="1"/>
          </p:cNvSpPr>
          <p:nvPr/>
        </p:nvSpPr>
        <p:spPr bwMode="auto">
          <a:xfrm>
            <a:off x="291646" y="3187817"/>
            <a:ext cx="1209674" cy="1117814"/>
          </a:xfrm>
          <a:custGeom>
            <a:avLst/>
            <a:gdLst>
              <a:gd name="T0" fmla="*/ 2955 w 2956"/>
              <a:gd name="T1" fmla="*/ 1477 h 2956"/>
              <a:gd name="T2" fmla="*/ 1478 w 2956"/>
              <a:gd name="T3" fmla="*/ 2955 h 2956"/>
              <a:gd name="T4" fmla="*/ 0 w 2956"/>
              <a:gd name="T5" fmla="*/ 1477 h 2956"/>
              <a:gd name="T6" fmla="*/ 1478 w 2956"/>
              <a:gd name="T7" fmla="*/ 0 h 2956"/>
              <a:gd name="T8" fmla="*/ 2955 w 2956"/>
              <a:gd name="T9" fmla="*/ 1477 h 2956"/>
            </a:gdLst>
            <a:ahLst/>
            <a:cxnLst>
              <a:cxn ang="0">
                <a:pos x="T0" y="T1"/>
              </a:cxn>
              <a:cxn ang="0">
                <a:pos x="T2" y="T3"/>
              </a:cxn>
              <a:cxn ang="0">
                <a:pos x="T4" y="T5"/>
              </a:cxn>
              <a:cxn ang="0">
                <a:pos x="T6" y="T7"/>
              </a:cxn>
              <a:cxn ang="0">
                <a:pos x="T8" y="T9"/>
              </a:cxn>
            </a:cxnLst>
            <a:rect l="0" t="0" r="r" b="b"/>
            <a:pathLst>
              <a:path w="2956" h="2956">
                <a:moveTo>
                  <a:pt x="2955" y="1477"/>
                </a:moveTo>
                <a:cubicBezTo>
                  <a:pt x="2955" y="2294"/>
                  <a:pt x="2293" y="2955"/>
                  <a:pt x="1478" y="2955"/>
                </a:cubicBezTo>
                <a:cubicBezTo>
                  <a:pt x="661" y="2955"/>
                  <a:pt x="0" y="2294"/>
                  <a:pt x="0" y="1477"/>
                </a:cubicBezTo>
                <a:cubicBezTo>
                  <a:pt x="0" y="662"/>
                  <a:pt x="661" y="0"/>
                  <a:pt x="1478" y="0"/>
                </a:cubicBezTo>
                <a:cubicBezTo>
                  <a:pt x="2293" y="0"/>
                  <a:pt x="2955" y="662"/>
                  <a:pt x="2955" y="1477"/>
                </a:cubicBezTo>
              </a:path>
            </a:pathLst>
          </a:custGeom>
          <a:solidFill>
            <a:schemeClr val="bg1">
              <a:lumMod val="50000"/>
            </a:scheme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latin typeface="Calibri" panose="020F0502020204030204"/>
              <a:ea typeface="+mn-ea"/>
              <a:cs typeface="+mn-cs"/>
            </a:endParaRPr>
          </a:p>
        </p:txBody>
      </p:sp>
      <p:sp>
        <p:nvSpPr>
          <p:cNvPr id="9" name="Freeform 5">
            <a:extLst>
              <a:ext uri="{FF2B5EF4-FFF2-40B4-BE49-F238E27FC236}">
                <a16:creationId xmlns:a16="http://schemas.microsoft.com/office/drawing/2014/main" id="{98C0F212-021E-440F-804D-9B4916FCD5CC}"/>
              </a:ext>
            </a:extLst>
          </p:cNvPr>
          <p:cNvSpPr>
            <a:spLocks noChangeArrowheads="1"/>
          </p:cNvSpPr>
          <p:nvPr/>
        </p:nvSpPr>
        <p:spPr bwMode="auto">
          <a:xfrm>
            <a:off x="133609" y="2994223"/>
            <a:ext cx="1571625" cy="778355"/>
          </a:xfrm>
          <a:custGeom>
            <a:avLst/>
            <a:gdLst>
              <a:gd name="T0" fmla="*/ 3587 w 3588"/>
              <a:gd name="T1" fmla="*/ 1794 h 1795"/>
              <a:gd name="T2" fmla="*/ 3485 w 3588"/>
              <a:gd name="T3" fmla="*/ 1794 h 1795"/>
              <a:gd name="T4" fmla="*/ 1794 w 3588"/>
              <a:gd name="T5" fmla="*/ 103 h 1795"/>
              <a:gd name="T6" fmla="*/ 102 w 3588"/>
              <a:gd name="T7" fmla="*/ 1794 h 1795"/>
              <a:gd name="T8" fmla="*/ 0 w 3588"/>
              <a:gd name="T9" fmla="*/ 1794 h 1795"/>
              <a:gd name="T10" fmla="*/ 1794 w 3588"/>
              <a:gd name="T11" fmla="*/ 0 h 1795"/>
              <a:gd name="T12" fmla="*/ 3587 w 3588"/>
              <a:gd name="T13" fmla="*/ 1794 h 1795"/>
            </a:gdLst>
            <a:ahLst/>
            <a:cxnLst>
              <a:cxn ang="0">
                <a:pos x="T0" y="T1"/>
              </a:cxn>
              <a:cxn ang="0">
                <a:pos x="T2" y="T3"/>
              </a:cxn>
              <a:cxn ang="0">
                <a:pos x="T4" y="T5"/>
              </a:cxn>
              <a:cxn ang="0">
                <a:pos x="T6" y="T7"/>
              </a:cxn>
              <a:cxn ang="0">
                <a:pos x="T8" y="T9"/>
              </a:cxn>
              <a:cxn ang="0">
                <a:pos x="T10" y="T11"/>
              </a:cxn>
              <a:cxn ang="0">
                <a:pos x="T12" y="T13"/>
              </a:cxn>
            </a:cxnLst>
            <a:rect l="0" t="0" r="r" b="b"/>
            <a:pathLst>
              <a:path w="3588" h="1795">
                <a:moveTo>
                  <a:pt x="3587" y="1794"/>
                </a:moveTo>
                <a:lnTo>
                  <a:pt x="3485" y="1794"/>
                </a:lnTo>
                <a:cubicBezTo>
                  <a:pt x="3485" y="862"/>
                  <a:pt x="2726" y="103"/>
                  <a:pt x="1794" y="103"/>
                </a:cubicBezTo>
                <a:cubicBezTo>
                  <a:pt x="861" y="103"/>
                  <a:pt x="102" y="862"/>
                  <a:pt x="102" y="1794"/>
                </a:cubicBezTo>
                <a:lnTo>
                  <a:pt x="0" y="1794"/>
                </a:lnTo>
                <a:cubicBezTo>
                  <a:pt x="0" y="805"/>
                  <a:pt x="805" y="0"/>
                  <a:pt x="1794" y="0"/>
                </a:cubicBezTo>
                <a:cubicBezTo>
                  <a:pt x="2782" y="0"/>
                  <a:pt x="3587" y="805"/>
                  <a:pt x="3587" y="1794"/>
                </a:cubicBezTo>
              </a:path>
            </a:pathLst>
          </a:custGeom>
          <a:solidFill>
            <a:schemeClr val="bg1">
              <a:lumMod val="50000"/>
            </a:scheme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F3668B8-337F-4AD1-8D68-F5F336253DB6}"/>
              </a:ext>
            </a:extLst>
          </p:cNvPr>
          <p:cNvSpPr txBox="1"/>
          <p:nvPr/>
        </p:nvSpPr>
        <p:spPr>
          <a:xfrm>
            <a:off x="495300" y="3380163"/>
            <a:ext cx="838257" cy="784830"/>
          </a:xfrm>
          <a:prstGeom prst="rect">
            <a:avLst/>
          </a:prstGeom>
          <a:solidFill>
            <a:schemeClr val="bg1">
              <a:lumMod val="50000"/>
            </a:schemeClr>
          </a:solidFill>
        </p:spPr>
        <p:txBody>
          <a:bodyPr wrap="squar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a:ln>
                  <a:noFill/>
                </a:ln>
                <a:solidFill>
                  <a:prstClr val="white"/>
                </a:solidFill>
                <a:effectLst/>
                <a:uLnTx/>
                <a:uFillTx/>
                <a:latin typeface="#9Slide07 IcielBaliho Script" pitchFamily="2" charset="-93"/>
                <a:ea typeface="+mn-ea"/>
                <a:cs typeface="Poppins" pitchFamily="2" charset="77"/>
              </a:rPr>
              <a:t>4</a:t>
            </a:r>
            <a:endParaRPr kumimoji="0" lang="en-US" sz="4500" b="0" i="0" u="none" strike="noStrike" kern="1200" cap="none" spc="0" normalizeH="0" baseline="0" noProof="0" dirty="0">
              <a:ln>
                <a:noFill/>
              </a:ln>
              <a:solidFill>
                <a:prstClr val="white"/>
              </a:solidFill>
              <a:effectLst/>
              <a:uLnTx/>
              <a:uFillTx/>
              <a:latin typeface="#9Slide07 IcielBaliho Script" pitchFamily="2" charset="-93"/>
              <a:ea typeface="+mn-ea"/>
              <a:cs typeface="Poppins" pitchFamily="2" charset="77"/>
            </a:endParaRPr>
          </a:p>
        </p:txBody>
      </p:sp>
      <p:sp>
        <p:nvSpPr>
          <p:cNvPr id="19" name="TextBox 28671">
            <a:extLst>
              <a:ext uri="{FF2B5EF4-FFF2-40B4-BE49-F238E27FC236}">
                <a16:creationId xmlns:a16="http://schemas.microsoft.com/office/drawing/2014/main" id="{379C9E88-B678-4AD6-8DCF-162A603A734B}"/>
              </a:ext>
            </a:extLst>
          </p:cNvPr>
          <p:cNvSpPr txBox="1">
            <a:spLocks noChangeArrowheads="1"/>
          </p:cNvSpPr>
          <p:nvPr/>
        </p:nvSpPr>
        <p:spPr bwMode="auto">
          <a:xfrm>
            <a:off x="2059067" y="4305631"/>
            <a:ext cx="184731" cy="40011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Arial"/>
              <a:ea typeface="+mn-ea"/>
              <a:cs typeface="Arial" charset="0"/>
            </a:endParaRPr>
          </a:p>
        </p:txBody>
      </p:sp>
      <p:sp>
        <p:nvSpPr>
          <p:cNvPr id="24" name="TextBox 23">
            <a:extLst>
              <a:ext uri="{FF2B5EF4-FFF2-40B4-BE49-F238E27FC236}">
                <a16:creationId xmlns:a16="http://schemas.microsoft.com/office/drawing/2014/main" id="{26353A84-295A-4921-B5DB-342140821AD5}"/>
              </a:ext>
            </a:extLst>
          </p:cNvPr>
          <p:cNvSpPr txBox="1"/>
          <p:nvPr/>
        </p:nvSpPr>
        <p:spPr>
          <a:xfrm>
            <a:off x="5353720" y="672584"/>
            <a:ext cx="6743030"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C00000"/>
                </a:solidFill>
                <a:effectLst/>
                <a:uLnTx/>
                <a:uFillTx/>
                <a:latin typeface="#9Slide03 Arima Madurai Black" panose="00000A00000000000000" pitchFamily="2" charset="-93"/>
                <a:ea typeface="Times New Roman" panose="02020603050405020304" pitchFamily="18" charset="0"/>
                <a:cs typeface="#9Slide03 Arima Madurai Black" panose="00000A00000000000000" pitchFamily="2" charset="-93"/>
              </a:rPr>
              <a:t>Những nguy cơ gây mất an toàn</a:t>
            </a:r>
            <a:endParaRPr kumimoji="0" lang="vi-VN" sz="2800" b="1" i="1" u="none" strike="noStrike" kern="0" cap="none" spc="0" normalizeH="0" baseline="0" noProof="0" dirty="0">
              <a:ln>
                <a:noFill/>
              </a:ln>
              <a:solidFill>
                <a:srgbClr val="C00000"/>
              </a:solidFill>
              <a:effectLst/>
              <a:uLnTx/>
              <a:uFillTx/>
              <a:latin typeface="#9Slide03 Arima Madurai Black" panose="00000A00000000000000" pitchFamily="2" charset="-93"/>
              <a:ea typeface="+mn-ea"/>
              <a:cs typeface="#9Slide03 Arima Madurai Black" panose="00000A00000000000000" pitchFamily="2" charset="-93"/>
            </a:endParaRPr>
          </a:p>
        </p:txBody>
      </p:sp>
      <p:sp>
        <p:nvSpPr>
          <p:cNvPr id="25" name="Rounded Rectangular Callout 28">
            <a:extLst>
              <a:ext uri="{FF2B5EF4-FFF2-40B4-BE49-F238E27FC236}">
                <a16:creationId xmlns:a16="http://schemas.microsoft.com/office/drawing/2014/main" id="{E9096D5C-8516-4F13-8E74-DC7536FC382D}"/>
              </a:ext>
            </a:extLst>
          </p:cNvPr>
          <p:cNvSpPr/>
          <p:nvPr/>
        </p:nvSpPr>
        <p:spPr>
          <a:xfrm>
            <a:off x="291646" y="1372557"/>
            <a:ext cx="11538404" cy="1088613"/>
          </a:xfrm>
          <a:prstGeom prst="wedgeRoundRectCallout">
            <a:avLst/>
          </a:prstGeom>
          <a:noFill/>
          <a:ln w="50800" cap="flat" cmpd="sng" algn="ctr">
            <a:solidFill>
              <a:srgbClr val="00B050"/>
            </a:solidFill>
            <a:prstDash val="sysDash"/>
            <a:miter lim="800000"/>
          </a:ln>
          <a:effectLst/>
        </p:spPr>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vi-VN" sz="2600" b="0" i="0" u="none" strike="noStrike" kern="1200" cap="none" spc="0" normalizeH="0" baseline="0" noProof="0">
              <a:ln>
                <a:noFill/>
              </a:ln>
              <a:solidFill>
                <a:srgbClr val="00206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pPr>
            <a:r>
              <a:rPr lang="vi-VN" sz="2800">
                <a:solidFill>
                  <a:srgbClr val="002060"/>
                </a:solidFill>
                <a:effectLst/>
                <a:ea typeface="Times New Roman" panose="02020603050405020304" pitchFamily="18" charset="0"/>
                <a:cs typeface="Times New Roman" panose="02020603050405020304" pitchFamily="18" charset="0"/>
              </a:rPr>
              <a:t>Sử dụng quá công suất của thiết bị =&gt; làm tổn hao điện năng, giảm tuổi thọ của thiết bị.</a:t>
            </a:r>
            <a:endParaRPr lang="vi-VN" sz="3200">
              <a:solidFill>
                <a:srgbClr val="002060"/>
              </a:solidFill>
              <a:effectLst/>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2600" b="0" i="0" u="none" strike="noStrike" kern="1200" cap="none" spc="0" normalizeH="0" baseline="0" noProof="0">
                <a:ln>
                  <a:noFill/>
                </a:ln>
                <a:solidFill>
                  <a:srgbClr val="002060"/>
                </a:solidFill>
                <a:effectLst/>
                <a:uLnTx/>
                <a:uFillTx/>
                <a:latin typeface="Arial" panose="020B0604020202020204" pitchFamily="34" charset="0"/>
                <a:ea typeface="Calibri" panose="020F0502020204030204" pitchFamily="34" charset="0"/>
                <a:cs typeface="#9Slide03 Arima Madurai Black" panose="00000A00000000000000" pitchFamily="2" charset="-93"/>
              </a:rPr>
              <a:t> </a:t>
            </a:r>
            <a:endParaRPr kumimoji="0" lang="vi-VN" sz="2600" b="0" i="0" u="none" strike="noStrike" kern="1200" cap="none" spc="0" normalizeH="0" baseline="0" noProof="0">
              <a:ln>
                <a:noFill/>
              </a:ln>
              <a:solidFill>
                <a:srgbClr val="002060"/>
              </a:solidFill>
              <a:effectLst/>
              <a:uLnTx/>
              <a:uFillTx/>
              <a:latin typeface="Arial" panose="020B0604020202020204" pitchFamily="34" charset="0"/>
              <a:ea typeface="Times New Roman" panose="02020603050405020304" pitchFamily="18" charset="0"/>
              <a:cs typeface="#9Slide03 Arima Madurai Black" panose="00000A00000000000000" pitchFamily="2" charset="-93"/>
            </a:endParaRPr>
          </a:p>
        </p:txBody>
      </p:sp>
      <p:pic>
        <p:nvPicPr>
          <p:cNvPr id="11" name="Picture 10" descr="A picture containing text, black, electronics&#10;&#10;Description automatically generated">
            <a:extLst>
              <a:ext uri="{FF2B5EF4-FFF2-40B4-BE49-F238E27FC236}">
                <a16:creationId xmlns:a16="http://schemas.microsoft.com/office/drawing/2014/main" id="{E728A597-0091-4E56-83E6-B1FBB6928255}"/>
              </a:ext>
            </a:extLst>
          </p:cNvPr>
          <p:cNvPicPr>
            <a:picLocks noChangeAspect="1"/>
          </p:cNvPicPr>
          <p:nvPr/>
        </p:nvPicPr>
        <p:blipFill rotWithShape="1">
          <a:blip r:embed="rId2">
            <a:extLst>
              <a:ext uri="{28A0092B-C50C-407E-A947-70E740481C1C}">
                <a14:useLocalDpi xmlns:a14="http://schemas.microsoft.com/office/drawing/2010/main" val="0"/>
              </a:ext>
            </a:extLst>
          </a:blip>
          <a:srcRect l="16095" t="4711" r="12598" b="2131"/>
          <a:stretch/>
        </p:blipFill>
        <p:spPr>
          <a:xfrm>
            <a:off x="7682505" y="2827185"/>
            <a:ext cx="3086839" cy="3577612"/>
          </a:xfrm>
          <a:prstGeom prst="rect">
            <a:avLst/>
          </a:prstGeom>
        </p:spPr>
      </p:pic>
      <p:pic>
        <p:nvPicPr>
          <p:cNvPr id="12" name="Picture 11" descr="A picture containing text, parking, white&#10;&#10;Description automatically generated">
            <a:extLst>
              <a:ext uri="{FF2B5EF4-FFF2-40B4-BE49-F238E27FC236}">
                <a16:creationId xmlns:a16="http://schemas.microsoft.com/office/drawing/2014/main" id="{5AEEF85E-F722-4B50-BFB8-05964A4B7B9C}"/>
              </a:ext>
            </a:extLst>
          </p:cNvPr>
          <p:cNvPicPr>
            <a:picLocks noChangeAspect="1"/>
          </p:cNvPicPr>
          <p:nvPr/>
        </p:nvPicPr>
        <p:blipFill rotWithShape="1">
          <a:blip r:embed="rId3">
            <a:extLst>
              <a:ext uri="{28A0092B-C50C-407E-A947-70E740481C1C}">
                <a14:useLocalDpi xmlns:a14="http://schemas.microsoft.com/office/drawing/2010/main" val="0"/>
              </a:ext>
            </a:extLst>
          </a:blip>
          <a:srcRect t="15738" b="17503"/>
          <a:stretch/>
        </p:blipFill>
        <p:spPr>
          <a:xfrm>
            <a:off x="2797067" y="3255464"/>
            <a:ext cx="3975197" cy="2653824"/>
          </a:xfrm>
          <a:prstGeom prst="rect">
            <a:avLst/>
          </a:prstGeom>
        </p:spPr>
      </p:pic>
    </p:spTree>
    <p:extLst>
      <p:ext uri="{BB962C8B-B14F-4D97-AF65-F5344CB8AC3E}">
        <p14:creationId xmlns:p14="http://schemas.microsoft.com/office/powerpoint/2010/main" val="2954044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BA21580-04A5-46EA-9AEE-0831609E0D39}"/>
              </a:ext>
            </a:extLst>
          </p:cNvPr>
          <p:cNvSpPr/>
          <p:nvPr/>
        </p:nvSpPr>
        <p:spPr>
          <a:xfrm>
            <a:off x="29164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4" name="Oval 3">
            <a:extLst>
              <a:ext uri="{FF2B5EF4-FFF2-40B4-BE49-F238E27FC236}">
                <a16:creationId xmlns:a16="http://schemas.microsoft.com/office/drawing/2014/main" id="{8173874F-08B5-4594-9AD0-06080B888815}"/>
              </a:ext>
            </a:extLst>
          </p:cNvPr>
          <p:cNvSpPr/>
          <p:nvPr/>
        </p:nvSpPr>
        <p:spPr>
          <a:xfrm>
            <a:off x="407253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a:t>
            </a:r>
          </a:p>
        </p:txBody>
      </p:sp>
      <p:sp>
        <p:nvSpPr>
          <p:cNvPr id="8" name="Freeform 4">
            <a:extLst>
              <a:ext uri="{FF2B5EF4-FFF2-40B4-BE49-F238E27FC236}">
                <a16:creationId xmlns:a16="http://schemas.microsoft.com/office/drawing/2014/main" id="{2F5104BB-80A2-4403-81BC-ADF5F511B515}"/>
              </a:ext>
            </a:extLst>
          </p:cNvPr>
          <p:cNvSpPr>
            <a:spLocks noChangeArrowheads="1"/>
          </p:cNvSpPr>
          <p:nvPr/>
        </p:nvSpPr>
        <p:spPr bwMode="auto">
          <a:xfrm>
            <a:off x="291646" y="3187817"/>
            <a:ext cx="1209674" cy="1117814"/>
          </a:xfrm>
          <a:custGeom>
            <a:avLst/>
            <a:gdLst>
              <a:gd name="T0" fmla="*/ 2955 w 2956"/>
              <a:gd name="T1" fmla="*/ 1477 h 2956"/>
              <a:gd name="T2" fmla="*/ 1478 w 2956"/>
              <a:gd name="T3" fmla="*/ 2955 h 2956"/>
              <a:gd name="T4" fmla="*/ 0 w 2956"/>
              <a:gd name="T5" fmla="*/ 1477 h 2956"/>
              <a:gd name="T6" fmla="*/ 1478 w 2956"/>
              <a:gd name="T7" fmla="*/ 0 h 2956"/>
              <a:gd name="T8" fmla="*/ 2955 w 2956"/>
              <a:gd name="T9" fmla="*/ 1477 h 2956"/>
            </a:gdLst>
            <a:ahLst/>
            <a:cxnLst>
              <a:cxn ang="0">
                <a:pos x="T0" y="T1"/>
              </a:cxn>
              <a:cxn ang="0">
                <a:pos x="T2" y="T3"/>
              </a:cxn>
              <a:cxn ang="0">
                <a:pos x="T4" y="T5"/>
              </a:cxn>
              <a:cxn ang="0">
                <a:pos x="T6" y="T7"/>
              </a:cxn>
              <a:cxn ang="0">
                <a:pos x="T8" y="T9"/>
              </a:cxn>
            </a:cxnLst>
            <a:rect l="0" t="0" r="r" b="b"/>
            <a:pathLst>
              <a:path w="2956" h="2956">
                <a:moveTo>
                  <a:pt x="2955" y="1477"/>
                </a:moveTo>
                <a:cubicBezTo>
                  <a:pt x="2955" y="2294"/>
                  <a:pt x="2293" y="2955"/>
                  <a:pt x="1478" y="2955"/>
                </a:cubicBezTo>
                <a:cubicBezTo>
                  <a:pt x="661" y="2955"/>
                  <a:pt x="0" y="2294"/>
                  <a:pt x="0" y="1477"/>
                </a:cubicBezTo>
                <a:cubicBezTo>
                  <a:pt x="0" y="662"/>
                  <a:pt x="661" y="0"/>
                  <a:pt x="1478" y="0"/>
                </a:cubicBezTo>
                <a:cubicBezTo>
                  <a:pt x="2293" y="0"/>
                  <a:pt x="2955" y="662"/>
                  <a:pt x="2955" y="1477"/>
                </a:cubicBezTo>
              </a:path>
            </a:pathLst>
          </a:custGeom>
          <a:solidFill>
            <a:schemeClr val="bg1">
              <a:lumMod val="50000"/>
            </a:scheme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latin typeface="Calibri" panose="020F0502020204030204"/>
              <a:ea typeface="+mn-ea"/>
              <a:cs typeface="+mn-cs"/>
            </a:endParaRPr>
          </a:p>
        </p:txBody>
      </p:sp>
      <p:sp>
        <p:nvSpPr>
          <p:cNvPr id="9" name="Freeform 5">
            <a:extLst>
              <a:ext uri="{FF2B5EF4-FFF2-40B4-BE49-F238E27FC236}">
                <a16:creationId xmlns:a16="http://schemas.microsoft.com/office/drawing/2014/main" id="{98C0F212-021E-440F-804D-9B4916FCD5CC}"/>
              </a:ext>
            </a:extLst>
          </p:cNvPr>
          <p:cNvSpPr>
            <a:spLocks noChangeArrowheads="1"/>
          </p:cNvSpPr>
          <p:nvPr/>
        </p:nvSpPr>
        <p:spPr bwMode="auto">
          <a:xfrm>
            <a:off x="133609" y="2994223"/>
            <a:ext cx="1571625" cy="778355"/>
          </a:xfrm>
          <a:custGeom>
            <a:avLst/>
            <a:gdLst>
              <a:gd name="T0" fmla="*/ 3587 w 3588"/>
              <a:gd name="T1" fmla="*/ 1794 h 1795"/>
              <a:gd name="T2" fmla="*/ 3485 w 3588"/>
              <a:gd name="T3" fmla="*/ 1794 h 1795"/>
              <a:gd name="T4" fmla="*/ 1794 w 3588"/>
              <a:gd name="T5" fmla="*/ 103 h 1795"/>
              <a:gd name="T6" fmla="*/ 102 w 3588"/>
              <a:gd name="T7" fmla="*/ 1794 h 1795"/>
              <a:gd name="T8" fmla="*/ 0 w 3588"/>
              <a:gd name="T9" fmla="*/ 1794 h 1795"/>
              <a:gd name="T10" fmla="*/ 1794 w 3588"/>
              <a:gd name="T11" fmla="*/ 0 h 1795"/>
              <a:gd name="T12" fmla="*/ 3587 w 3588"/>
              <a:gd name="T13" fmla="*/ 1794 h 1795"/>
            </a:gdLst>
            <a:ahLst/>
            <a:cxnLst>
              <a:cxn ang="0">
                <a:pos x="T0" y="T1"/>
              </a:cxn>
              <a:cxn ang="0">
                <a:pos x="T2" y="T3"/>
              </a:cxn>
              <a:cxn ang="0">
                <a:pos x="T4" y="T5"/>
              </a:cxn>
              <a:cxn ang="0">
                <a:pos x="T6" y="T7"/>
              </a:cxn>
              <a:cxn ang="0">
                <a:pos x="T8" y="T9"/>
              </a:cxn>
              <a:cxn ang="0">
                <a:pos x="T10" y="T11"/>
              </a:cxn>
              <a:cxn ang="0">
                <a:pos x="T12" y="T13"/>
              </a:cxn>
            </a:cxnLst>
            <a:rect l="0" t="0" r="r" b="b"/>
            <a:pathLst>
              <a:path w="3588" h="1795">
                <a:moveTo>
                  <a:pt x="3587" y="1794"/>
                </a:moveTo>
                <a:lnTo>
                  <a:pt x="3485" y="1794"/>
                </a:lnTo>
                <a:cubicBezTo>
                  <a:pt x="3485" y="862"/>
                  <a:pt x="2726" y="103"/>
                  <a:pt x="1794" y="103"/>
                </a:cubicBezTo>
                <a:cubicBezTo>
                  <a:pt x="861" y="103"/>
                  <a:pt x="102" y="862"/>
                  <a:pt x="102" y="1794"/>
                </a:cubicBezTo>
                <a:lnTo>
                  <a:pt x="0" y="1794"/>
                </a:lnTo>
                <a:cubicBezTo>
                  <a:pt x="0" y="805"/>
                  <a:pt x="805" y="0"/>
                  <a:pt x="1794" y="0"/>
                </a:cubicBezTo>
                <a:cubicBezTo>
                  <a:pt x="2782" y="0"/>
                  <a:pt x="3587" y="805"/>
                  <a:pt x="3587" y="1794"/>
                </a:cubicBezTo>
              </a:path>
            </a:pathLst>
          </a:custGeom>
          <a:solidFill>
            <a:schemeClr val="bg1">
              <a:lumMod val="50000"/>
            </a:scheme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F3668B8-337F-4AD1-8D68-F5F336253DB6}"/>
              </a:ext>
            </a:extLst>
          </p:cNvPr>
          <p:cNvSpPr txBox="1"/>
          <p:nvPr/>
        </p:nvSpPr>
        <p:spPr>
          <a:xfrm>
            <a:off x="495300" y="3380163"/>
            <a:ext cx="838257" cy="784830"/>
          </a:xfrm>
          <a:prstGeom prst="rect">
            <a:avLst/>
          </a:prstGeom>
          <a:solidFill>
            <a:schemeClr val="bg1">
              <a:lumMod val="50000"/>
            </a:schemeClr>
          </a:solidFill>
        </p:spPr>
        <p:txBody>
          <a:bodyPr wrap="squar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a:ln>
                  <a:noFill/>
                </a:ln>
                <a:solidFill>
                  <a:prstClr val="white"/>
                </a:solidFill>
                <a:effectLst/>
                <a:uLnTx/>
                <a:uFillTx/>
                <a:latin typeface="#9Slide07 IcielBaliho Script" pitchFamily="2" charset="-93"/>
                <a:ea typeface="+mn-ea"/>
                <a:cs typeface="Poppins" pitchFamily="2" charset="77"/>
              </a:rPr>
              <a:t>4</a:t>
            </a:r>
            <a:endParaRPr kumimoji="0" lang="en-US" sz="4500" b="0" i="0" u="none" strike="noStrike" kern="1200" cap="none" spc="0" normalizeH="0" baseline="0" noProof="0" dirty="0">
              <a:ln>
                <a:noFill/>
              </a:ln>
              <a:solidFill>
                <a:prstClr val="white"/>
              </a:solidFill>
              <a:effectLst/>
              <a:uLnTx/>
              <a:uFillTx/>
              <a:latin typeface="#9Slide07 IcielBaliho Script" pitchFamily="2" charset="-93"/>
              <a:ea typeface="+mn-ea"/>
              <a:cs typeface="Poppins" pitchFamily="2" charset="77"/>
            </a:endParaRPr>
          </a:p>
        </p:txBody>
      </p:sp>
      <p:sp>
        <p:nvSpPr>
          <p:cNvPr id="19" name="TextBox 28671">
            <a:extLst>
              <a:ext uri="{FF2B5EF4-FFF2-40B4-BE49-F238E27FC236}">
                <a16:creationId xmlns:a16="http://schemas.microsoft.com/office/drawing/2014/main" id="{379C9E88-B678-4AD6-8DCF-162A603A734B}"/>
              </a:ext>
            </a:extLst>
          </p:cNvPr>
          <p:cNvSpPr txBox="1">
            <a:spLocks noChangeArrowheads="1"/>
          </p:cNvSpPr>
          <p:nvPr/>
        </p:nvSpPr>
        <p:spPr bwMode="auto">
          <a:xfrm>
            <a:off x="2059067" y="4305631"/>
            <a:ext cx="184731" cy="40011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Arial"/>
              <a:ea typeface="+mn-ea"/>
              <a:cs typeface="Arial" charset="0"/>
            </a:endParaRPr>
          </a:p>
        </p:txBody>
      </p:sp>
      <p:sp>
        <p:nvSpPr>
          <p:cNvPr id="24" name="TextBox 23">
            <a:extLst>
              <a:ext uri="{FF2B5EF4-FFF2-40B4-BE49-F238E27FC236}">
                <a16:creationId xmlns:a16="http://schemas.microsoft.com/office/drawing/2014/main" id="{26353A84-295A-4921-B5DB-342140821AD5}"/>
              </a:ext>
            </a:extLst>
          </p:cNvPr>
          <p:cNvSpPr txBox="1"/>
          <p:nvPr/>
        </p:nvSpPr>
        <p:spPr>
          <a:xfrm>
            <a:off x="5353720" y="672584"/>
            <a:ext cx="6743030"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C00000"/>
                </a:solidFill>
                <a:effectLst/>
                <a:uLnTx/>
                <a:uFillTx/>
                <a:latin typeface="#9Slide03 Arima Madurai Black" panose="00000A00000000000000" pitchFamily="2" charset="-93"/>
                <a:ea typeface="Times New Roman" panose="02020603050405020304" pitchFamily="18" charset="0"/>
                <a:cs typeface="#9Slide03 Arima Madurai Black" panose="00000A00000000000000" pitchFamily="2" charset="-93"/>
              </a:rPr>
              <a:t>Những nguy cơ gây mất an toàn</a:t>
            </a:r>
            <a:endParaRPr kumimoji="0" lang="vi-VN" sz="2800" b="1" i="1" u="none" strike="noStrike" kern="0" cap="none" spc="0" normalizeH="0" baseline="0" noProof="0" dirty="0">
              <a:ln>
                <a:noFill/>
              </a:ln>
              <a:solidFill>
                <a:srgbClr val="C00000"/>
              </a:solidFill>
              <a:effectLst/>
              <a:uLnTx/>
              <a:uFillTx/>
              <a:latin typeface="#9Slide03 Arima Madurai Black" panose="00000A00000000000000" pitchFamily="2" charset="-93"/>
              <a:ea typeface="+mn-ea"/>
              <a:cs typeface="#9Slide03 Arima Madurai Black" panose="00000A00000000000000" pitchFamily="2" charset="-93"/>
            </a:endParaRPr>
          </a:p>
        </p:txBody>
      </p:sp>
      <p:sp>
        <p:nvSpPr>
          <p:cNvPr id="25" name="Rounded Rectangular Callout 28">
            <a:extLst>
              <a:ext uri="{FF2B5EF4-FFF2-40B4-BE49-F238E27FC236}">
                <a16:creationId xmlns:a16="http://schemas.microsoft.com/office/drawing/2014/main" id="{E9096D5C-8516-4F13-8E74-DC7536FC382D}"/>
              </a:ext>
            </a:extLst>
          </p:cNvPr>
          <p:cNvSpPr/>
          <p:nvPr/>
        </p:nvSpPr>
        <p:spPr>
          <a:xfrm>
            <a:off x="291646" y="1372557"/>
            <a:ext cx="11538404" cy="1088613"/>
          </a:xfrm>
          <a:prstGeom prst="wedgeRoundRectCallout">
            <a:avLst/>
          </a:prstGeom>
          <a:noFill/>
          <a:ln w="50800" cap="flat" cmpd="sng" algn="ctr">
            <a:solidFill>
              <a:srgbClr val="00B050"/>
            </a:solidFill>
            <a:prstDash val="sysDash"/>
            <a:miter lim="800000"/>
          </a:ln>
          <a:effectLst/>
        </p:spPr>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vi-VN" sz="2800">
                <a:solidFill>
                  <a:srgbClr val="002060"/>
                </a:solidFill>
                <a:effectLst/>
                <a:ea typeface="Times New Roman" panose="02020603050405020304" pitchFamily="18" charset="0"/>
              </a:rPr>
              <a:t>Khi sử dụng máy biến áp phải đặt nút điều chỉnh điện áp ở mức thấp nhất rồi tăng dần lên.</a:t>
            </a:r>
            <a:r>
              <a:rPr lang="vi-VN" sz="2800">
                <a:solidFill>
                  <a:srgbClr val="002060"/>
                </a:solidFill>
                <a:effectLst/>
                <a:ea typeface="Calibri" panose="020F0502020204030204" pitchFamily="34" charset="0"/>
                <a:cs typeface="#9Slide03 Arima Madurai Black" panose="00000A00000000000000" pitchFamily="2" charset="-93"/>
              </a:rPr>
              <a:t>. </a:t>
            </a:r>
            <a:r>
              <a:rPr kumimoji="0" lang="vi-VN" sz="2600" b="0" i="0" u="none" strike="noStrike" kern="1200" cap="none" spc="0" normalizeH="0" baseline="0" noProof="0">
                <a:ln>
                  <a:noFill/>
                </a:ln>
                <a:solidFill>
                  <a:srgbClr val="002060"/>
                </a:solidFill>
                <a:effectLst/>
                <a:uLnTx/>
                <a:uFillTx/>
                <a:latin typeface="Arial" panose="020B0604020202020204" pitchFamily="34" charset="0"/>
                <a:ea typeface="Calibri" panose="020F0502020204030204" pitchFamily="34" charset="0"/>
                <a:cs typeface="#9Slide03 Arima Madurai Black" panose="00000A00000000000000" pitchFamily="2" charset="-93"/>
              </a:rPr>
              <a:t> </a:t>
            </a:r>
            <a:endParaRPr kumimoji="0" lang="vi-VN" sz="2600" b="0" i="0" u="none" strike="noStrike" kern="1200" cap="none" spc="0" normalizeH="0" baseline="0" noProof="0">
              <a:ln>
                <a:noFill/>
              </a:ln>
              <a:solidFill>
                <a:srgbClr val="002060"/>
              </a:solidFill>
              <a:effectLst/>
              <a:uLnTx/>
              <a:uFillTx/>
              <a:latin typeface="Arial" panose="020B0604020202020204" pitchFamily="34" charset="0"/>
              <a:ea typeface="Times New Roman" panose="02020603050405020304" pitchFamily="18" charset="0"/>
              <a:cs typeface="#9Slide03 Arima Madurai Black" panose="00000A00000000000000" pitchFamily="2" charset="-93"/>
            </a:endParaRPr>
          </a:p>
        </p:txBody>
      </p:sp>
      <p:pic>
        <p:nvPicPr>
          <p:cNvPr id="11" name="Picture 10" descr="A picture containing text, parking, white&#10;&#10;Description automatically generated">
            <a:extLst>
              <a:ext uri="{FF2B5EF4-FFF2-40B4-BE49-F238E27FC236}">
                <a16:creationId xmlns:a16="http://schemas.microsoft.com/office/drawing/2014/main" id="{79EAC02D-59CA-4CB4-9315-DFE0C5DACE85}"/>
              </a:ext>
            </a:extLst>
          </p:cNvPr>
          <p:cNvPicPr>
            <a:picLocks noChangeAspect="1"/>
          </p:cNvPicPr>
          <p:nvPr/>
        </p:nvPicPr>
        <p:blipFill rotWithShape="1">
          <a:blip r:embed="rId2">
            <a:extLst>
              <a:ext uri="{28A0092B-C50C-407E-A947-70E740481C1C}">
                <a14:useLocalDpi xmlns:a14="http://schemas.microsoft.com/office/drawing/2010/main" val="0"/>
              </a:ext>
            </a:extLst>
          </a:blip>
          <a:srcRect t="15738" b="17503"/>
          <a:stretch/>
        </p:blipFill>
        <p:spPr>
          <a:xfrm>
            <a:off x="3336871" y="3187817"/>
            <a:ext cx="5518258" cy="3683965"/>
          </a:xfrm>
          <a:prstGeom prst="rect">
            <a:avLst/>
          </a:prstGeom>
        </p:spPr>
      </p:pic>
      <p:pic>
        <p:nvPicPr>
          <p:cNvPr id="12" name="Picture 11" descr="A picture containing text, case, accessory&#10;&#10;Description automatically generated">
            <a:extLst>
              <a:ext uri="{FF2B5EF4-FFF2-40B4-BE49-F238E27FC236}">
                <a16:creationId xmlns:a16="http://schemas.microsoft.com/office/drawing/2014/main" id="{6C30C282-F268-4E70-BDD2-3AE9A6BA7D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24401">
            <a:off x="3835472" y="3511668"/>
            <a:ext cx="1673493" cy="1078683"/>
          </a:xfrm>
          <a:prstGeom prst="rect">
            <a:avLst/>
          </a:prstGeom>
        </p:spPr>
      </p:pic>
    </p:spTree>
    <p:extLst>
      <p:ext uri="{BB962C8B-B14F-4D97-AF65-F5344CB8AC3E}">
        <p14:creationId xmlns:p14="http://schemas.microsoft.com/office/powerpoint/2010/main" val="2811959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50691E8-3473-44F8-A865-7BC891ECEF65}"/>
              </a:ext>
            </a:extLst>
          </p:cNvPr>
          <p:cNvSpPr/>
          <p:nvPr/>
        </p:nvSpPr>
        <p:spPr>
          <a:xfrm>
            <a:off x="42499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5" name="Oval 4">
            <a:extLst>
              <a:ext uri="{FF2B5EF4-FFF2-40B4-BE49-F238E27FC236}">
                <a16:creationId xmlns:a16="http://schemas.microsoft.com/office/drawing/2014/main" id="{73964355-955F-4EEC-87DF-1731BCBE9777}"/>
              </a:ext>
            </a:extLst>
          </p:cNvPr>
          <p:cNvSpPr/>
          <p:nvPr/>
        </p:nvSpPr>
        <p:spPr>
          <a:xfrm>
            <a:off x="420588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p>
        </p:txBody>
      </p:sp>
      <p:sp>
        <p:nvSpPr>
          <p:cNvPr id="6" name="Rounded Rectangular Callout 28">
            <a:extLst>
              <a:ext uri="{FF2B5EF4-FFF2-40B4-BE49-F238E27FC236}">
                <a16:creationId xmlns:a16="http://schemas.microsoft.com/office/drawing/2014/main" id="{28D4B0E8-69F4-4E03-990B-B3EA8583B8AE}"/>
              </a:ext>
            </a:extLst>
          </p:cNvPr>
          <p:cNvSpPr/>
          <p:nvPr/>
        </p:nvSpPr>
        <p:spPr>
          <a:xfrm>
            <a:off x="424996" y="1824516"/>
            <a:ext cx="5937704" cy="3208968"/>
          </a:xfrm>
          <a:prstGeom prst="wedgeRoundRectCallout">
            <a:avLst/>
          </a:prstGeom>
          <a:noFill/>
          <a:ln w="50800" cap="flat" cmpd="sng" algn="ctr">
            <a:solidFill>
              <a:srgbClr val="C00000"/>
            </a:solidFill>
            <a:prstDash val="sysDash"/>
            <a:miter lim="800000"/>
          </a:ln>
          <a:effectLst/>
        </p:spPr>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lang="vi-VN" sz="2800">
              <a:solidFill>
                <a:srgbClr val="002060"/>
              </a:solidFill>
              <a:effectLst/>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lang="vi-VN" sz="2800">
              <a:solidFill>
                <a:srgbClr val="002060"/>
              </a:solidFill>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lang="vi-VN" sz="2800">
                <a:solidFill>
                  <a:srgbClr val="002060"/>
                </a:solidFill>
                <a:effectLst/>
                <a:ea typeface="Times New Roman" panose="02020603050405020304" pitchFamily="18" charset="0"/>
              </a:rPr>
              <a:t>Quan sát thiết bị thí nghiệm về nhiệt học ở hình 2.2 và cho biết: đặc điểm của các dụng cụ thí nghiệm trong khi tiến hành thí nghiệm để đảm bảo an toàn cần chú ý đến điều gì?</a:t>
            </a:r>
          </a:p>
          <a:p>
            <a:pPr marL="0" marR="0" lvl="0" indent="0" algn="just" defTabSz="914400" rtl="0" eaLnBrk="1" fontAlgn="auto" latinLnBrk="0" hangingPunct="1">
              <a:lnSpc>
                <a:spcPct val="115000"/>
              </a:lnSpc>
              <a:spcBef>
                <a:spcPts val="0"/>
              </a:spcBef>
              <a:spcAft>
                <a:spcPts val="0"/>
              </a:spcAft>
              <a:buClrTx/>
              <a:buSzTx/>
              <a:buFontTx/>
              <a:buNone/>
              <a:tabLst/>
              <a:defRPr/>
            </a:pPr>
            <a:br>
              <a:rPr lang="vi-VN" sz="2800">
                <a:solidFill>
                  <a:srgbClr val="002060"/>
                </a:solidFill>
                <a:effectLst/>
                <a:ea typeface="Times New Roman" panose="02020603050405020304" pitchFamily="18" charset="0"/>
              </a:rPr>
            </a:br>
            <a:endParaRPr kumimoji="0" lang="vi-VN" sz="2600" b="0" i="0" u="none" strike="noStrike" kern="1200" cap="none" spc="0" normalizeH="0" baseline="0" noProof="0">
              <a:ln>
                <a:noFill/>
              </a:ln>
              <a:solidFill>
                <a:srgbClr val="002060"/>
              </a:solidFill>
              <a:effectLst/>
              <a:uLnTx/>
              <a:uFillTx/>
              <a:ea typeface="Times New Roman" panose="02020603050405020304" pitchFamily="18" charset="0"/>
              <a:cs typeface="#9Slide03 Arima Madurai Black" panose="00000A00000000000000" pitchFamily="2" charset="-93"/>
            </a:endParaRPr>
          </a:p>
        </p:txBody>
      </p:sp>
      <p:pic>
        <p:nvPicPr>
          <p:cNvPr id="8" name="Picture 7" descr="Diagram&#10;&#10;Description automatically generated">
            <a:extLst>
              <a:ext uri="{FF2B5EF4-FFF2-40B4-BE49-F238E27FC236}">
                <a16:creationId xmlns:a16="http://schemas.microsoft.com/office/drawing/2014/main" id="{4644F7AA-2360-4155-9367-261CC3207A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0319" y="1477332"/>
            <a:ext cx="5166685" cy="4495549"/>
          </a:xfrm>
          <a:prstGeom prst="rect">
            <a:avLst/>
          </a:prstGeom>
          <a:ln w="38100">
            <a:solidFill>
              <a:srgbClr val="00B050"/>
            </a:solidFill>
          </a:ln>
        </p:spPr>
      </p:pic>
    </p:spTree>
    <p:extLst>
      <p:ext uri="{BB962C8B-B14F-4D97-AF65-F5344CB8AC3E}">
        <p14:creationId xmlns:p14="http://schemas.microsoft.com/office/powerpoint/2010/main" val="2812294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50691E8-3473-44F8-A865-7BC891ECEF65}"/>
              </a:ext>
            </a:extLst>
          </p:cNvPr>
          <p:cNvSpPr/>
          <p:nvPr/>
        </p:nvSpPr>
        <p:spPr>
          <a:xfrm>
            <a:off x="42499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5" name="Oval 4">
            <a:extLst>
              <a:ext uri="{FF2B5EF4-FFF2-40B4-BE49-F238E27FC236}">
                <a16:creationId xmlns:a16="http://schemas.microsoft.com/office/drawing/2014/main" id="{73964355-955F-4EEC-87DF-1731BCBE9777}"/>
              </a:ext>
            </a:extLst>
          </p:cNvPr>
          <p:cNvSpPr/>
          <p:nvPr/>
        </p:nvSpPr>
        <p:spPr>
          <a:xfrm>
            <a:off x="420588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p>
        </p:txBody>
      </p:sp>
      <p:sp>
        <p:nvSpPr>
          <p:cNvPr id="7" name="Rounded Rectangular Callout 27">
            <a:extLst>
              <a:ext uri="{FF2B5EF4-FFF2-40B4-BE49-F238E27FC236}">
                <a16:creationId xmlns:a16="http://schemas.microsoft.com/office/drawing/2014/main" id="{AB987262-03CE-425B-A63A-A22A16260019}"/>
              </a:ext>
            </a:extLst>
          </p:cNvPr>
          <p:cNvSpPr/>
          <p:nvPr/>
        </p:nvSpPr>
        <p:spPr>
          <a:xfrm>
            <a:off x="758371" y="1521171"/>
            <a:ext cx="5166180" cy="2755554"/>
          </a:xfrm>
          <a:prstGeom prst="wedgeRoundRectCallout">
            <a:avLst/>
          </a:prstGeom>
          <a:solidFill>
            <a:schemeClr val="accent5">
              <a:lumMod val="60000"/>
              <a:lumOff val="40000"/>
            </a:schemeClr>
          </a:solidFill>
          <a:ln w="50800" cap="flat" cmpd="sng" algn="ctr">
            <a:solidFill>
              <a:srgbClr val="7030A0"/>
            </a:solidFill>
            <a:prstDash val="sysDot"/>
            <a:miter lim="800000"/>
          </a:ln>
          <a:effectLst/>
        </p:spPr>
        <p:txBody>
          <a:bodyPr rtlCol="0" anchor="ctr"/>
          <a:lstStyle/>
          <a:p>
            <a:pPr algn="just">
              <a:lnSpc>
                <a:spcPct val="115000"/>
              </a:lnSpc>
              <a:defRPr/>
            </a:pPr>
            <a:r>
              <a:rPr lang="vi-VN" sz="2400" b="1">
                <a:effectLst/>
                <a:ea typeface="Times New Roman" panose="02020603050405020304" pitchFamily="18" charset="0"/>
                <a:cs typeface="#9Slide03 Arima Madurai Black" panose="00000A00000000000000" pitchFamily="2" charset="-93"/>
              </a:rPr>
              <a:t>Nhiệt kế: </a:t>
            </a:r>
            <a:r>
              <a:rPr lang="vi-VN" sz="2400" b="1">
                <a:effectLst/>
                <a:ea typeface="Times New Roman" panose="02020603050405020304" pitchFamily="18" charset="0"/>
                <a:cs typeface="Times New Roman" panose="02020603050405020304" pitchFamily="18" charset="0"/>
              </a:rPr>
              <a:t>dùng để đo nhiệt độ của nước, hoạt động dựa trên cơ sở dãn nở vì nhiệt của các chất như: thủy ngân, rượu, ... được làm bằng thủy tinh dễ vỡ</a:t>
            </a:r>
            <a:endParaRPr lang="vi-VN" sz="2400" b="1">
              <a:effectLst/>
              <a:ea typeface="Times New Roman" panose="02020603050405020304" pitchFamily="18" charset="0"/>
            </a:endParaRPr>
          </a:p>
        </p:txBody>
      </p:sp>
      <p:pic>
        <p:nvPicPr>
          <p:cNvPr id="3" name="Picture 2">
            <a:extLst>
              <a:ext uri="{FF2B5EF4-FFF2-40B4-BE49-F238E27FC236}">
                <a16:creationId xmlns:a16="http://schemas.microsoft.com/office/drawing/2014/main" id="{DE22A1AE-20A4-4B2D-A920-2CA765B47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0350" y="1800225"/>
            <a:ext cx="5335129" cy="3855789"/>
          </a:xfrm>
          <a:prstGeom prst="rect">
            <a:avLst/>
          </a:prstGeom>
        </p:spPr>
      </p:pic>
      <p:sp>
        <p:nvSpPr>
          <p:cNvPr id="10" name="!!111">
            <a:extLst>
              <a:ext uri="{FF2B5EF4-FFF2-40B4-BE49-F238E27FC236}">
                <a16:creationId xmlns:a16="http://schemas.microsoft.com/office/drawing/2014/main" id="{846FCFFC-653F-4083-8BE8-D43B3A3F04C2}"/>
              </a:ext>
            </a:extLst>
          </p:cNvPr>
          <p:cNvSpPr/>
          <p:nvPr/>
        </p:nvSpPr>
        <p:spPr>
          <a:xfrm>
            <a:off x="424996" y="4838098"/>
            <a:ext cx="5956754" cy="1521533"/>
          </a:xfrm>
          <a:prstGeom prst="roundRect">
            <a:avLst/>
          </a:prstGeom>
          <a:solidFill>
            <a:srgbClr val="9BD5CA">
              <a:lumMod val="20000"/>
              <a:lumOff val="80000"/>
            </a:srgbClr>
          </a:solidFill>
          <a:ln w="19050" cap="flat" cmpd="sng" algn="ctr">
            <a:solidFill>
              <a:srgbClr val="578CCF">
                <a:shade val="50000"/>
              </a:srgbClr>
            </a:solidFill>
            <a:prstDash val="dash"/>
          </a:ln>
          <a:effectLst>
            <a:glow rad="63500">
              <a:srgbClr val="9BD5CA">
                <a:satMod val="175000"/>
                <a:alpha val="40000"/>
              </a:srgbClr>
            </a:glow>
          </a:effectLst>
        </p:spPr>
        <p:txBody>
          <a:bodyPr rtlCol="0" anchor="ctr"/>
          <a:lstStyle/>
          <a:p>
            <a:pPr lvl="0" algn="just">
              <a:defRPr/>
            </a:pPr>
            <a:endParaRPr lang="vi-VN" sz="2400" b="1">
              <a:solidFill>
                <a:srgbClr val="C00000"/>
              </a:solidFill>
              <a:ea typeface="Times New Roman" panose="02020603050405020304" pitchFamily="18" charset="0"/>
              <a:cs typeface="Times New Roman" panose="02020603050405020304" pitchFamily="18" charset="0"/>
            </a:endParaRPr>
          </a:p>
          <a:p>
            <a:pPr lvl="0" algn="just">
              <a:defRPr/>
            </a:pPr>
            <a:endParaRPr lang="vi-VN" sz="2400" b="1">
              <a:solidFill>
                <a:srgbClr val="C00000"/>
              </a:solidFill>
              <a:ea typeface="Times New Roman" panose="02020603050405020304" pitchFamily="18" charset="0"/>
              <a:cs typeface="Times New Roman" panose="02020603050405020304" pitchFamily="18" charset="0"/>
            </a:endParaRPr>
          </a:p>
          <a:p>
            <a:pPr lvl="0" algn="just">
              <a:defRPr/>
            </a:pPr>
            <a:endParaRPr lang="vi-VN" sz="2400" b="1">
              <a:solidFill>
                <a:srgbClr val="C00000"/>
              </a:solidFill>
              <a:ea typeface="Times New Roman" panose="02020603050405020304" pitchFamily="18" charset="0"/>
              <a:cs typeface="Times New Roman" panose="02020603050405020304" pitchFamily="18" charset="0"/>
            </a:endParaRPr>
          </a:p>
          <a:p>
            <a:pPr lvl="0" algn="just">
              <a:defRPr/>
            </a:pPr>
            <a:r>
              <a:rPr lang="vi-VN" sz="2400" b="1">
                <a:solidFill>
                  <a:srgbClr val="C00000"/>
                </a:solidFill>
                <a:ea typeface="Times New Roman" panose="02020603050405020304" pitchFamily="18" charset="0"/>
                <a:cs typeface="Times New Roman" panose="02020603050405020304" pitchFamily="18" charset="0"/>
              </a:rPr>
              <a:t>Khi tiến hành thí nghiệm cần cẩn thận, không để làm rơi, vỡ do thủy ngân trong nhiệt kế là một chất rất độc hại.</a:t>
            </a:r>
            <a:r>
              <a:rPr kumimoji="0" lang="en-US" sz="2400" b="1" i="0" u="none" strike="noStrike" kern="0" cap="none" spc="0" normalizeH="0" baseline="0" noProof="0">
                <a:ln>
                  <a:solidFill>
                    <a:srgbClr val="F58A28">
                      <a:lumMod val="50000"/>
                    </a:srgbClr>
                  </a:solidFill>
                </a:ln>
                <a:solidFill>
                  <a:srgbClr val="C00000"/>
                </a:solidFill>
                <a:effectLst/>
                <a:uLnTx/>
                <a:uFillTx/>
                <a:latin typeface="#9Slide03 IcielSmoothy Sans" panose="00000500000000000000" pitchFamily="2"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5400" b="1" i="0" u="none" strike="noStrike" kern="0" cap="none" spc="0" normalizeH="0" baseline="0" noProof="0" dirty="0">
              <a:ln>
                <a:solidFill>
                  <a:srgbClr val="F58A28">
                    <a:lumMod val="50000"/>
                  </a:srgbClr>
                </a:solidFill>
              </a:ln>
              <a:solidFill>
                <a:srgbClr val="C00000"/>
              </a:solidFill>
              <a:effectLst/>
              <a:uLnTx/>
              <a:uFillTx/>
              <a:latin typeface="#9Slide03 IcielSmoothy Sans" panose="00000500000000000000" pitchFamily="2" charset="0"/>
            </a:endParaRPr>
          </a:p>
        </p:txBody>
      </p:sp>
    </p:spTree>
    <p:extLst>
      <p:ext uri="{BB962C8B-B14F-4D97-AF65-F5344CB8AC3E}">
        <p14:creationId xmlns:p14="http://schemas.microsoft.com/office/powerpoint/2010/main" val="242534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50691E8-3473-44F8-A865-7BC891ECEF65}"/>
              </a:ext>
            </a:extLst>
          </p:cNvPr>
          <p:cNvSpPr/>
          <p:nvPr/>
        </p:nvSpPr>
        <p:spPr>
          <a:xfrm>
            <a:off x="42499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5" name="Oval 4">
            <a:extLst>
              <a:ext uri="{FF2B5EF4-FFF2-40B4-BE49-F238E27FC236}">
                <a16:creationId xmlns:a16="http://schemas.microsoft.com/office/drawing/2014/main" id="{73964355-955F-4EEC-87DF-1731BCBE9777}"/>
              </a:ext>
            </a:extLst>
          </p:cNvPr>
          <p:cNvSpPr/>
          <p:nvPr/>
        </p:nvSpPr>
        <p:spPr>
          <a:xfrm>
            <a:off x="420588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p>
        </p:txBody>
      </p:sp>
      <p:sp>
        <p:nvSpPr>
          <p:cNvPr id="7" name="Rounded Rectangular Callout 27">
            <a:extLst>
              <a:ext uri="{FF2B5EF4-FFF2-40B4-BE49-F238E27FC236}">
                <a16:creationId xmlns:a16="http://schemas.microsoft.com/office/drawing/2014/main" id="{AB987262-03CE-425B-A63A-A22A16260019}"/>
              </a:ext>
            </a:extLst>
          </p:cNvPr>
          <p:cNvSpPr/>
          <p:nvPr/>
        </p:nvSpPr>
        <p:spPr>
          <a:xfrm>
            <a:off x="834570" y="1852315"/>
            <a:ext cx="5623379" cy="2256823"/>
          </a:xfrm>
          <a:prstGeom prst="wedgeRoundRectCallout">
            <a:avLst/>
          </a:prstGeom>
          <a:solidFill>
            <a:schemeClr val="accent5">
              <a:lumMod val="60000"/>
              <a:lumOff val="40000"/>
            </a:schemeClr>
          </a:solidFill>
          <a:ln w="50800" cap="flat" cmpd="sng" algn="ctr">
            <a:solidFill>
              <a:srgbClr val="7030A0"/>
            </a:solidFill>
            <a:prstDash val="sysDot"/>
            <a:miter lim="800000"/>
          </a:ln>
          <a:effectLst/>
        </p:spPr>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vi-VN" sz="2800" b="1">
                <a:solidFill>
                  <a:srgbClr val="000000"/>
                </a:solidFill>
                <a:effectLst/>
                <a:ea typeface="Times New Roman" panose="02020603050405020304" pitchFamily="18" charset="0"/>
              </a:rPr>
              <a:t>Bình thủy tinh chịu nhiệt: có thể chịu được nhiệt độ rất cao </a:t>
            </a:r>
            <a:endParaRPr kumimoji="0" lang="vi-VN" sz="2800" b="1" i="0" u="none" strike="noStrike" kern="1200" cap="none" spc="0" normalizeH="0" baseline="0" noProof="0">
              <a:ln>
                <a:noFill/>
              </a:ln>
              <a:solidFill>
                <a:srgbClr val="000000"/>
              </a:solidFill>
              <a:effectLst/>
              <a:uLnTx/>
              <a:uFillTx/>
              <a:ea typeface="Times New Roman" panose="02020603050405020304" pitchFamily="18" charset="0"/>
              <a:cs typeface="+mn-cs"/>
            </a:endParaRPr>
          </a:p>
        </p:txBody>
      </p:sp>
      <p:sp>
        <p:nvSpPr>
          <p:cNvPr id="10" name="!!111">
            <a:extLst>
              <a:ext uri="{FF2B5EF4-FFF2-40B4-BE49-F238E27FC236}">
                <a16:creationId xmlns:a16="http://schemas.microsoft.com/office/drawing/2014/main" id="{846FCFFC-653F-4083-8BE8-D43B3A3F04C2}"/>
              </a:ext>
            </a:extLst>
          </p:cNvPr>
          <p:cNvSpPr/>
          <p:nvPr/>
        </p:nvSpPr>
        <p:spPr>
          <a:xfrm>
            <a:off x="834570" y="4723798"/>
            <a:ext cx="5623379" cy="1521533"/>
          </a:xfrm>
          <a:prstGeom prst="roundRect">
            <a:avLst/>
          </a:prstGeom>
          <a:solidFill>
            <a:srgbClr val="9BD5CA">
              <a:lumMod val="20000"/>
              <a:lumOff val="80000"/>
            </a:srgbClr>
          </a:solidFill>
          <a:ln w="19050" cap="flat" cmpd="sng" algn="ctr">
            <a:solidFill>
              <a:srgbClr val="578CCF">
                <a:shade val="50000"/>
              </a:srgbClr>
            </a:solidFill>
            <a:prstDash val="dash"/>
          </a:ln>
          <a:effectLst>
            <a:glow rad="63500">
              <a:srgbClr val="9BD5CA">
                <a:satMod val="175000"/>
                <a:alpha val="40000"/>
              </a:srgbClr>
            </a:glow>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algn="ctr"/>
            <a:r>
              <a:rPr lang="vi-VN" sz="2800" b="1">
                <a:solidFill>
                  <a:srgbClr val="C00000"/>
                </a:solidFill>
              </a:rPr>
              <a:t>Không dùng tay cầm trực tiếp vào bình.</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5400" b="1" i="0" u="none" strike="noStrike" kern="0" cap="none" spc="0" normalizeH="0" baseline="0" noProof="0" dirty="0">
              <a:ln>
                <a:solidFill>
                  <a:srgbClr val="F58A28">
                    <a:lumMod val="50000"/>
                  </a:srgbClr>
                </a:solidFill>
              </a:ln>
              <a:solidFill>
                <a:srgbClr val="C00000"/>
              </a:solidFill>
              <a:effectLst/>
              <a:uLnTx/>
              <a:uFillTx/>
              <a:latin typeface="#9Slide03 IcielSmoothy Sans" panose="00000500000000000000" pitchFamily="2" charset="0"/>
              <a:ea typeface="+mn-ea"/>
              <a:cs typeface="+mn-cs"/>
            </a:endParaRPr>
          </a:p>
        </p:txBody>
      </p:sp>
      <p:pic>
        <p:nvPicPr>
          <p:cNvPr id="9" name="Picture 8" descr="A picture containing indoor, kitchenware, blender, close&#10;&#10;Description automatically generated">
            <a:extLst>
              <a:ext uri="{FF2B5EF4-FFF2-40B4-BE49-F238E27FC236}">
                <a16:creationId xmlns:a16="http://schemas.microsoft.com/office/drawing/2014/main" id="{BD4C2363-A090-42D9-915D-377D9A2AA6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8025" y="1721196"/>
            <a:ext cx="4184304" cy="4184304"/>
          </a:xfrm>
          <a:prstGeom prst="rect">
            <a:avLst/>
          </a:prstGeom>
        </p:spPr>
      </p:pic>
    </p:spTree>
    <p:extLst>
      <p:ext uri="{BB962C8B-B14F-4D97-AF65-F5344CB8AC3E}">
        <p14:creationId xmlns:p14="http://schemas.microsoft.com/office/powerpoint/2010/main" val="400744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50691E8-3473-44F8-A865-7BC891ECEF65}"/>
              </a:ext>
            </a:extLst>
          </p:cNvPr>
          <p:cNvSpPr/>
          <p:nvPr/>
        </p:nvSpPr>
        <p:spPr>
          <a:xfrm>
            <a:off x="42499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5" name="Oval 4">
            <a:extLst>
              <a:ext uri="{FF2B5EF4-FFF2-40B4-BE49-F238E27FC236}">
                <a16:creationId xmlns:a16="http://schemas.microsoft.com/office/drawing/2014/main" id="{73964355-955F-4EEC-87DF-1731BCBE9777}"/>
              </a:ext>
            </a:extLst>
          </p:cNvPr>
          <p:cNvSpPr/>
          <p:nvPr/>
        </p:nvSpPr>
        <p:spPr>
          <a:xfrm>
            <a:off x="420588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p>
        </p:txBody>
      </p:sp>
      <p:sp>
        <p:nvSpPr>
          <p:cNvPr id="7" name="Rounded Rectangular Callout 27">
            <a:extLst>
              <a:ext uri="{FF2B5EF4-FFF2-40B4-BE49-F238E27FC236}">
                <a16:creationId xmlns:a16="http://schemas.microsoft.com/office/drawing/2014/main" id="{AB987262-03CE-425B-A63A-A22A16260019}"/>
              </a:ext>
            </a:extLst>
          </p:cNvPr>
          <p:cNvSpPr/>
          <p:nvPr/>
        </p:nvSpPr>
        <p:spPr>
          <a:xfrm>
            <a:off x="424996" y="1495425"/>
            <a:ext cx="7604580" cy="2638424"/>
          </a:xfrm>
          <a:prstGeom prst="wedgeRoundRectCallout">
            <a:avLst/>
          </a:prstGeom>
          <a:solidFill>
            <a:schemeClr val="accent5">
              <a:lumMod val="60000"/>
              <a:lumOff val="40000"/>
            </a:schemeClr>
          </a:solidFill>
          <a:ln w="50800" cap="flat" cmpd="sng" algn="ctr">
            <a:solidFill>
              <a:srgbClr val="7030A0"/>
            </a:solidFill>
            <a:prstDash val="sysDot"/>
            <a:miter lim="800000"/>
          </a:ln>
          <a:effectLst/>
        </p:spPr>
        <p:txBody>
          <a:bodyPr rtlCol="0" anchor="ctr"/>
          <a:lstStyle/>
          <a:p>
            <a:pPr algn="just">
              <a:lnSpc>
                <a:spcPct val="115000"/>
              </a:lnSpc>
            </a:pPr>
            <a:r>
              <a:rPr lang="vi-VN" sz="2400" b="1">
                <a:solidFill>
                  <a:srgbClr val="000000"/>
                </a:solidFill>
                <a:effectLst/>
                <a:ea typeface="Times New Roman" panose="02020603050405020304" pitchFamily="18" charset="0"/>
                <a:cs typeface="Times New Roman" panose="02020603050405020304" pitchFamily="18" charset="0"/>
              </a:rPr>
              <a:t>Đèn cồn: dùng để đun sôi nước. Được thiết kế gồm:</a:t>
            </a:r>
            <a:endParaRPr lang="vi-VN" sz="2400" b="1">
              <a:solidFill>
                <a:srgbClr val="003300"/>
              </a:solidFill>
              <a:effectLst/>
              <a:ea typeface="Times New Roman" panose="02020603050405020304" pitchFamily="18" charset="0"/>
            </a:endParaRPr>
          </a:p>
          <a:p>
            <a:pPr algn="just">
              <a:lnSpc>
                <a:spcPct val="115000"/>
              </a:lnSpc>
            </a:pPr>
            <a:r>
              <a:rPr lang="vi-VN" sz="2400" b="1">
                <a:solidFill>
                  <a:srgbClr val="000000"/>
                </a:solidFill>
                <a:effectLst/>
                <a:ea typeface="Times New Roman" panose="02020603050405020304" pitchFamily="18" charset="0"/>
                <a:cs typeface="Times New Roman" panose="02020603050405020304" pitchFamily="18" charset="0"/>
              </a:rPr>
              <a:t>+ 1 bầu đựng cồn bằng thủy tinh</a:t>
            </a:r>
            <a:endParaRPr lang="vi-VN" sz="2400" b="1">
              <a:solidFill>
                <a:srgbClr val="003300"/>
              </a:solidFill>
              <a:effectLst/>
              <a:ea typeface="Times New Roman" panose="02020603050405020304" pitchFamily="18" charset="0"/>
            </a:endParaRPr>
          </a:p>
          <a:p>
            <a:pPr algn="just">
              <a:lnSpc>
                <a:spcPct val="115000"/>
              </a:lnSpc>
            </a:pPr>
            <a:r>
              <a:rPr lang="vi-VN" sz="2400" b="1">
                <a:solidFill>
                  <a:srgbClr val="000000"/>
                </a:solidFill>
                <a:effectLst/>
                <a:ea typeface="Times New Roman" panose="02020603050405020304" pitchFamily="18" charset="0"/>
                <a:cs typeface="Times New Roman" panose="02020603050405020304" pitchFamily="18" charset="0"/>
              </a:rPr>
              <a:t>+ 1 sợi bấc thường được dệt bằng sợi bông</a:t>
            </a:r>
            <a:endParaRPr lang="vi-VN" sz="2400" b="1">
              <a:solidFill>
                <a:srgbClr val="003300"/>
              </a:solidFill>
              <a:effectLst/>
              <a:ea typeface="Times New Roman" panose="02020603050405020304" pitchFamily="18" charset="0"/>
            </a:endParaRPr>
          </a:p>
          <a:p>
            <a:pPr algn="just">
              <a:lnSpc>
                <a:spcPct val="115000"/>
              </a:lnSpc>
            </a:pPr>
            <a:r>
              <a:rPr lang="vi-VN" sz="2400" b="1">
                <a:solidFill>
                  <a:srgbClr val="000000"/>
                </a:solidFill>
                <a:effectLst/>
                <a:ea typeface="Times New Roman" panose="02020603050405020304" pitchFamily="18" charset="0"/>
                <a:cs typeface="Times New Roman" panose="02020603050405020304" pitchFamily="18" charset="0"/>
              </a:rPr>
              <a:t>+ 1 chiếc chụp đèn bằng thủy tinh hoặc kim loại.</a:t>
            </a:r>
            <a:endParaRPr lang="vi-VN" sz="2400" b="1">
              <a:solidFill>
                <a:srgbClr val="003300"/>
              </a:solidFill>
              <a:effectLst/>
              <a:ea typeface="Times New Roman" panose="02020603050405020304" pitchFamily="18" charset="0"/>
            </a:endParaRPr>
          </a:p>
        </p:txBody>
      </p:sp>
      <p:sp>
        <p:nvSpPr>
          <p:cNvPr id="10" name="!!111">
            <a:extLst>
              <a:ext uri="{FF2B5EF4-FFF2-40B4-BE49-F238E27FC236}">
                <a16:creationId xmlns:a16="http://schemas.microsoft.com/office/drawing/2014/main" id="{846FCFFC-653F-4083-8BE8-D43B3A3F04C2}"/>
              </a:ext>
            </a:extLst>
          </p:cNvPr>
          <p:cNvSpPr/>
          <p:nvPr/>
        </p:nvSpPr>
        <p:spPr>
          <a:xfrm>
            <a:off x="501194" y="4657123"/>
            <a:ext cx="7528381" cy="1991327"/>
          </a:xfrm>
          <a:prstGeom prst="roundRect">
            <a:avLst/>
          </a:prstGeom>
          <a:solidFill>
            <a:srgbClr val="9BD5CA">
              <a:lumMod val="20000"/>
              <a:lumOff val="80000"/>
            </a:srgbClr>
          </a:solidFill>
          <a:ln w="19050" cap="flat" cmpd="sng" algn="ctr">
            <a:solidFill>
              <a:srgbClr val="578CCF">
                <a:shade val="50000"/>
              </a:srgbClr>
            </a:solidFill>
            <a:prstDash val="dash"/>
          </a:ln>
          <a:effectLst>
            <a:glow rad="63500">
              <a:srgbClr val="9BD5CA">
                <a:satMod val="175000"/>
                <a:alpha val="40000"/>
              </a:srgbClr>
            </a:glow>
          </a:effectLst>
        </p:spPr>
        <p:txBody>
          <a:bodyPr rtlCol="0" anchor="ctr"/>
          <a:lstStyle/>
          <a:p>
            <a:pPr algn="just">
              <a:lnSpc>
                <a:spcPct val="115000"/>
              </a:lnSpc>
            </a:pPr>
            <a:r>
              <a:rPr lang="vi-VN" sz="2400" b="1">
                <a:solidFill>
                  <a:srgbClr val="C00000"/>
                </a:solidFill>
                <a:ea typeface="Times New Roman" panose="02020603050405020304" pitchFamily="18" charset="0"/>
                <a:cs typeface="Times New Roman" panose="02020603050405020304" pitchFamily="18" charset="0"/>
              </a:rPr>
              <a:t>+ Không nên kéo sợi bấc quá dài</a:t>
            </a:r>
            <a:endParaRPr lang="vi-VN" sz="2400" b="1">
              <a:solidFill>
                <a:srgbClr val="C00000"/>
              </a:solidFill>
              <a:ea typeface="Times New Roman" panose="02020603050405020304" pitchFamily="18" charset="0"/>
            </a:endParaRPr>
          </a:p>
          <a:p>
            <a:r>
              <a:rPr lang="vi-VN" sz="2400" b="1">
                <a:solidFill>
                  <a:srgbClr val="C00000"/>
                </a:solidFill>
                <a:ea typeface="Times New Roman" panose="02020603050405020304" pitchFamily="18" charset="0"/>
              </a:rPr>
              <a:t>+ Không trực tiếp thổi tắt ngọn lửa đèn cồn vì sẽ làm ngọn lửa cháy dữ dội hơn. Cách tốt nhất để tắt đèn là đậy nắp đèn cồn lại.</a:t>
            </a:r>
            <a:endParaRPr kumimoji="0" lang="en-US" sz="2400" b="1" i="0" u="none" strike="noStrike" kern="0" cap="none" spc="0" normalizeH="0" baseline="0" noProof="0" dirty="0">
              <a:ln>
                <a:solidFill>
                  <a:srgbClr val="F58A28">
                    <a:lumMod val="50000"/>
                  </a:srgbClr>
                </a:solidFill>
              </a:ln>
              <a:solidFill>
                <a:srgbClr val="C00000"/>
              </a:solidFill>
              <a:effectLst/>
              <a:uLnTx/>
              <a:uFillTx/>
            </a:endParaRPr>
          </a:p>
        </p:txBody>
      </p:sp>
      <p:pic>
        <p:nvPicPr>
          <p:cNvPr id="12" name="Picture 11" descr="A close-up of a microscope&#10;&#10;Description automatically generated with low confidence">
            <a:extLst>
              <a:ext uri="{FF2B5EF4-FFF2-40B4-BE49-F238E27FC236}">
                <a16:creationId xmlns:a16="http://schemas.microsoft.com/office/drawing/2014/main" id="{30885447-B3F0-4A03-8E2C-DAA246D498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9990" y="2131176"/>
            <a:ext cx="3657514" cy="3657514"/>
          </a:xfrm>
          <a:prstGeom prst="rect">
            <a:avLst/>
          </a:prstGeom>
        </p:spPr>
      </p:pic>
    </p:spTree>
    <p:extLst>
      <p:ext uri="{BB962C8B-B14F-4D97-AF65-F5344CB8AC3E}">
        <p14:creationId xmlns:p14="http://schemas.microsoft.com/office/powerpoint/2010/main" val="320037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FE19950-6ABB-40A0-B283-A8EB9830E69F}"/>
              </a:ext>
            </a:extLst>
          </p:cNvPr>
          <p:cNvSpPr/>
          <p:nvPr/>
        </p:nvSpPr>
        <p:spPr>
          <a:xfrm>
            <a:off x="29164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5" name="Oval 4">
            <a:extLst>
              <a:ext uri="{FF2B5EF4-FFF2-40B4-BE49-F238E27FC236}">
                <a16:creationId xmlns:a16="http://schemas.microsoft.com/office/drawing/2014/main" id="{0CCFF526-7B28-4CB0-AD1E-C41861B38DA7}"/>
              </a:ext>
            </a:extLst>
          </p:cNvPr>
          <p:cNvSpPr/>
          <p:nvPr/>
        </p:nvSpPr>
        <p:spPr>
          <a:xfrm>
            <a:off x="407253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3</a:t>
            </a:r>
          </a:p>
        </p:txBody>
      </p:sp>
      <p:sp>
        <p:nvSpPr>
          <p:cNvPr id="8" name="Rounded Rectangular Callout 28">
            <a:extLst>
              <a:ext uri="{FF2B5EF4-FFF2-40B4-BE49-F238E27FC236}">
                <a16:creationId xmlns:a16="http://schemas.microsoft.com/office/drawing/2014/main" id="{E0F94698-C7CB-465D-8C90-E3C8B3D0C625}"/>
              </a:ext>
            </a:extLst>
          </p:cNvPr>
          <p:cNvSpPr/>
          <p:nvPr/>
        </p:nvSpPr>
        <p:spPr>
          <a:xfrm>
            <a:off x="861125" y="1593231"/>
            <a:ext cx="4009098" cy="3845543"/>
          </a:xfrm>
          <a:prstGeom prst="wedgeRoundRectCallout">
            <a:avLst/>
          </a:prstGeom>
          <a:noFill/>
          <a:ln w="50800" cap="flat" cmpd="sng" algn="ctr">
            <a:solidFill>
              <a:srgbClr val="C00000"/>
            </a:solidFill>
            <a:prstDash val="sysDash"/>
            <a:miter lim="800000"/>
          </a:ln>
          <a:effectLst/>
        </p:spPr>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lang="vi-VN" sz="2800" b="1">
              <a:solidFill>
                <a:srgbClr val="0070C0"/>
              </a:solidFill>
              <a:effectLst/>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lang="vi-VN" sz="2800" b="1">
              <a:solidFill>
                <a:srgbClr val="0070C0"/>
              </a:solidFill>
              <a:ea typeface="Times New Roman" panose="02020603050405020304" pitchFamily="18" charset="0"/>
            </a:endParaRPr>
          </a:p>
          <a:p>
            <a:pPr algn="just"/>
            <a:r>
              <a:rPr lang="vi-VN" sz="2400" b="1">
                <a:solidFill>
                  <a:srgbClr val="0070C0"/>
                </a:solidFill>
                <a:effectLst/>
                <a:ea typeface="Times New Roman" panose="02020603050405020304" pitchFamily="18" charset="0"/>
              </a:rPr>
              <a:t>Quan sát thiết bị thí nghiệm quang hình (Hình 2.3) và cho biết: đặc điểm của các dụng cụ thí nghiệm khi sử dụng và bảo quản thiết bị cần chú ý đến điều gì?</a:t>
            </a:r>
            <a:endParaRPr lang="vi-VN" sz="2400" b="1">
              <a:solidFill>
                <a:srgbClr val="0070C0"/>
              </a:solidFill>
            </a:endParaRPr>
          </a:p>
          <a:p>
            <a:pPr marL="0" marR="0" lvl="0" indent="0" algn="just" defTabSz="914400" rtl="0" eaLnBrk="1" fontAlgn="auto" latinLnBrk="0" hangingPunct="1">
              <a:lnSpc>
                <a:spcPct val="115000"/>
              </a:lnSpc>
              <a:spcBef>
                <a:spcPts val="0"/>
              </a:spcBef>
              <a:spcAft>
                <a:spcPts val="0"/>
              </a:spcAft>
              <a:buClrTx/>
              <a:buSzTx/>
              <a:buFontTx/>
              <a:buNone/>
              <a:tabLst/>
              <a:defRPr/>
            </a:pPr>
            <a:br>
              <a:rPr lang="vi-VN" sz="2800" b="1">
                <a:solidFill>
                  <a:srgbClr val="0070C0"/>
                </a:solidFill>
                <a:effectLst/>
                <a:ea typeface="Times New Roman" panose="02020603050405020304" pitchFamily="18" charset="0"/>
              </a:rPr>
            </a:br>
            <a:endParaRPr kumimoji="0" lang="vi-VN" sz="2600" b="1" i="0" u="none" strike="noStrike" kern="1200" cap="none" spc="0" normalizeH="0" baseline="0" noProof="0">
              <a:ln>
                <a:noFill/>
              </a:ln>
              <a:solidFill>
                <a:srgbClr val="0070C0"/>
              </a:solidFill>
              <a:effectLst/>
              <a:uLnTx/>
              <a:uFillTx/>
              <a:ea typeface="Times New Roman" panose="02020603050405020304" pitchFamily="18" charset="0"/>
              <a:cs typeface="#9Slide03 Arima Madurai Black" panose="00000A00000000000000" pitchFamily="2" charset="-93"/>
            </a:endParaRPr>
          </a:p>
        </p:txBody>
      </p:sp>
      <p:pic>
        <p:nvPicPr>
          <p:cNvPr id="10" name="Picture 9" descr="A picture containing graphical user interface&#10;&#10;Description automatically generated">
            <a:extLst>
              <a:ext uri="{FF2B5EF4-FFF2-40B4-BE49-F238E27FC236}">
                <a16:creationId xmlns:a16="http://schemas.microsoft.com/office/drawing/2014/main" id="{A76FAEAC-3D74-4F78-83FF-CC4FBDD09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781175"/>
            <a:ext cx="6570868" cy="3992716"/>
          </a:xfrm>
          <a:prstGeom prst="rect">
            <a:avLst/>
          </a:prstGeom>
        </p:spPr>
      </p:pic>
    </p:spTree>
    <p:extLst>
      <p:ext uri="{BB962C8B-B14F-4D97-AF65-F5344CB8AC3E}">
        <p14:creationId xmlns:p14="http://schemas.microsoft.com/office/powerpoint/2010/main" val="4158892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466;p39">
            <a:extLst>
              <a:ext uri="{FF2B5EF4-FFF2-40B4-BE49-F238E27FC236}">
                <a16:creationId xmlns:a16="http://schemas.microsoft.com/office/drawing/2014/main" id="{DD148817-2835-4C66-AAD4-08EC5B996611}"/>
              </a:ext>
            </a:extLst>
          </p:cNvPr>
          <p:cNvSpPr/>
          <p:nvPr/>
        </p:nvSpPr>
        <p:spPr>
          <a:xfrm>
            <a:off x="410930" y="4611215"/>
            <a:ext cx="1957505" cy="793203"/>
          </a:xfrm>
          <a:prstGeom prst="homePlate">
            <a:avLst>
              <a:gd name="adj" fmla="val 32030"/>
            </a:avLst>
          </a:prstGeom>
          <a:solidFill>
            <a:srgbClr val="4472C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vi-VN" sz="2400" b="1">
                <a:effectLst/>
                <a:ea typeface="Times New Roman" panose="02020603050405020304" pitchFamily="18" charset="0"/>
              </a:rPr>
              <a:t>Màn ảnh:</a:t>
            </a:r>
            <a:r>
              <a:rPr lang="vi-VN" sz="2400">
                <a:effectLst/>
                <a:ea typeface="Times New Roman" panose="02020603050405020304" pitchFamily="18" charset="0"/>
              </a:rPr>
              <a:t> </a:t>
            </a:r>
            <a:endParaRPr kumimoji="0" sz="2400" b="1" i="0" u="none" strike="noStrike" kern="0" cap="none" spc="0" normalizeH="0" baseline="0" noProof="0" dirty="0">
              <a:ln>
                <a:noFill/>
              </a:ln>
              <a:effectLst/>
              <a:uLnTx/>
              <a:uFillTx/>
              <a:ea typeface="Varela Round"/>
              <a:cs typeface="#9Slide03 Arima Madurai Black" panose="00000A00000000000000" pitchFamily="2" charset="-93"/>
              <a:sym typeface="Varela Round"/>
            </a:endParaRPr>
          </a:p>
        </p:txBody>
      </p:sp>
      <p:sp>
        <p:nvSpPr>
          <p:cNvPr id="14" name="Google Shape;463;p39">
            <a:extLst>
              <a:ext uri="{FF2B5EF4-FFF2-40B4-BE49-F238E27FC236}">
                <a16:creationId xmlns:a16="http://schemas.microsoft.com/office/drawing/2014/main" id="{B183880E-4127-487B-8AD7-574A6FDD1889}"/>
              </a:ext>
            </a:extLst>
          </p:cNvPr>
          <p:cNvSpPr/>
          <p:nvPr/>
        </p:nvSpPr>
        <p:spPr>
          <a:xfrm>
            <a:off x="410930" y="5640921"/>
            <a:ext cx="1957505" cy="834317"/>
          </a:xfrm>
          <a:prstGeom prst="homePlate">
            <a:avLst>
              <a:gd name="adj" fmla="val 32030"/>
            </a:avLst>
          </a:prstGeom>
          <a:solidFill>
            <a:srgbClr val="ED7D3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2400" b="1" i="0" u="none" strike="noStrike" kern="0" cap="none" spc="0" normalizeH="0" baseline="0" noProof="0">
                <a:ln>
                  <a:noFill/>
                </a:ln>
                <a:effectLst/>
                <a:uLnTx/>
                <a:uFillTx/>
                <a:ea typeface="Varela Round"/>
                <a:cs typeface="#9Slide03 Arima Madurai Black" panose="00000A00000000000000" pitchFamily="2" charset="-93"/>
                <a:sym typeface="Varela Round"/>
              </a:rPr>
              <a:t>Gương phẳng</a:t>
            </a:r>
            <a:endParaRPr kumimoji="0" sz="2400" b="1" i="0" u="none" strike="noStrike" kern="0" cap="none" spc="0" normalizeH="0" baseline="0" noProof="0" dirty="0">
              <a:ln>
                <a:noFill/>
              </a:ln>
              <a:effectLst/>
              <a:uLnTx/>
              <a:uFillTx/>
              <a:ea typeface="Varela Round"/>
              <a:cs typeface="#9Slide03 Arima Madurai Black" panose="00000A00000000000000" pitchFamily="2" charset="-93"/>
              <a:sym typeface="Varela Round"/>
            </a:endParaRPr>
          </a:p>
        </p:txBody>
      </p:sp>
      <p:sp>
        <p:nvSpPr>
          <p:cNvPr id="15" name="Rounded Rectangle 8">
            <a:extLst>
              <a:ext uri="{FF2B5EF4-FFF2-40B4-BE49-F238E27FC236}">
                <a16:creationId xmlns:a16="http://schemas.microsoft.com/office/drawing/2014/main" id="{AADBD49A-9454-419F-9DF5-358EE6DE187C}"/>
              </a:ext>
            </a:extLst>
          </p:cNvPr>
          <p:cNvSpPr/>
          <p:nvPr/>
        </p:nvSpPr>
        <p:spPr>
          <a:xfrm>
            <a:off x="2368433" y="4587656"/>
            <a:ext cx="9652117" cy="834317"/>
          </a:xfrm>
          <a:prstGeom prst="roundRect">
            <a:avLst/>
          </a:prstGeom>
          <a:solidFill>
            <a:srgbClr val="FFFFFF"/>
          </a:solidFill>
          <a:ln w="38100" cap="flat" cmpd="sng" algn="ctr">
            <a:solidFill>
              <a:srgbClr val="4472C4">
                <a:shade val="50000"/>
              </a:srgbClr>
            </a:solidFill>
            <a:prstDash val="sysDot"/>
            <a:miter lim="800000"/>
          </a:ln>
          <a:effectLst/>
        </p:spPr>
        <p:txBody>
          <a:bodyPr rtlCol="0" anchor="ctr"/>
          <a:lstStyle/>
          <a:p>
            <a:pPr>
              <a:lnSpc>
                <a:spcPct val="115000"/>
              </a:lnSpc>
            </a:pPr>
            <a:r>
              <a:rPr lang="vi-VN" sz="2400">
                <a:solidFill>
                  <a:srgbClr val="002060"/>
                </a:solidFill>
                <a:effectLst/>
                <a:ea typeface="Times New Roman" panose="02020603050405020304" pitchFamily="18" charset="0"/>
                <a:cs typeface="Times New Roman" panose="02020603050405020304" pitchFamily="18" charset="0"/>
              </a:rPr>
              <a:t>có màu trắng mờ, gắn trên trụ nhôm =&gt; Để nơi khô thoáng, tránh bụi bẩn.</a:t>
            </a:r>
            <a:endParaRPr lang="vi-VN" sz="2400">
              <a:solidFill>
                <a:srgbClr val="002060"/>
              </a:solidFill>
              <a:effectLst/>
              <a:ea typeface="Times New Roman" panose="02020603050405020304" pitchFamily="18" charset="0"/>
            </a:endParaRPr>
          </a:p>
        </p:txBody>
      </p:sp>
      <p:sp>
        <p:nvSpPr>
          <p:cNvPr id="16" name="Rounded Rectangle 10">
            <a:extLst>
              <a:ext uri="{FF2B5EF4-FFF2-40B4-BE49-F238E27FC236}">
                <a16:creationId xmlns:a16="http://schemas.microsoft.com/office/drawing/2014/main" id="{B87A28E3-F1BD-417F-AB23-2EB0276EC03C}"/>
              </a:ext>
            </a:extLst>
          </p:cNvPr>
          <p:cNvSpPr/>
          <p:nvPr/>
        </p:nvSpPr>
        <p:spPr>
          <a:xfrm>
            <a:off x="2382501" y="5640921"/>
            <a:ext cx="9638049" cy="834317"/>
          </a:xfrm>
          <a:prstGeom prst="roundRect">
            <a:avLst/>
          </a:prstGeom>
          <a:solidFill>
            <a:srgbClr val="FFFFFF"/>
          </a:solidFill>
          <a:ln w="38100" cap="flat" cmpd="sng" algn="ctr">
            <a:solidFill>
              <a:srgbClr val="4472C4">
                <a:shade val="50000"/>
              </a:srgbClr>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vi-VN" sz="2400">
                <a:solidFill>
                  <a:srgbClr val="002060"/>
                </a:solidFill>
                <a:effectLst/>
                <a:ea typeface="Times New Roman" panose="02020603050405020304" pitchFamily="18" charset="0"/>
              </a:rPr>
              <a:t>bằng thủy tinh, dễ vỡ, sắc, nhọn =&gt; Khi sử dụng cần cẩn thẩn, tránh để rơi, vỡ.</a:t>
            </a:r>
            <a:endParaRPr kumimoji="0" lang="vi-VN" sz="2400" b="0" i="0" u="none" strike="noStrike" kern="0" cap="none" spc="0" normalizeH="0" baseline="0" noProof="0" dirty="0">
              <a:ln>
                <a:noFill/>
              </a:ln>
              <a:solidFill>
                <a:srgbClr val="002060"/>
              </a:solidFill>
              <a:effectLst/>
              <a:uLnTx/>
              <a:uFillTx/>
              <a:cs typeface="#9Slide03 Arima Madurai Black" panose="00000A00000000000000" pitchFamily="2" charset="-93"/>
            </a:endParaRPr>
          </a:p>
        </p:txBody>
      </p:sp>
      <p:sp>
        <p:nvSpPr>
          <p:cNvPr id="17" name="Rectangle: Rounded Corners 16">
            <a:extLst>
              <a:ext uri="{FF2B5EF4-FFF2-40B4-BE49-F238E27FC236}">
                <a16:creationId xmlns:a16="http://schemas.microsoft.com/office/drawing/2014/main" id="{B9621986-ECE7-4C6A-BC6F-928A97342B85}"/>
              </a:ext>
            </a:extLst>
          </p:cNvPr>
          <p:cNvSpPr/>
          <p:nvPr/>
        </p:nvSpPr>
        <p:spPr>
          <a:xfrm>
            <a:off x="29164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18" name="Oval 17">
            <a:extLst>
              <a:ext uri="{FF2B5EF4-FFF2-40B4-BE49-F238E27FC236}">
                <a16:creationId xmlns:a16="http://schemas.microsoft.com/office/drawing/2014/main" id="{19841104-9CC2-44AF-9B0E-E04DCC95A841}"/>
              </a:ext>
            </a:extLst>
          </p:cNvPr>
          <p:cNvSpPr/>
          <p:nvPr/>
        </p:nvSpPr>
        <p:spPr>
          <a:xfrm>
            <a:off x="4072530" y="498368"/>
            <a:ext cx="599688" cy="624988"/>
          </a:xfrm>
          <a:prstGeom prst="ellipse">
            <a:avLst/>
          </a:prstGeom>
          <a:solidFill>
            <a:srgbClr val="002060"/>
          </a:solidFill>
          <a:ln w="28575" cap="flat" cmpd="sng" algn="ctr">
            <a:solidFill>
              <a:schemeClr val="tx1"/>
            </a:solidFill>
            <a:prstDash val="sysDot"/>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3</a:t>
            </a:r>
          </a:p>
        </p:txBody>
      </p:sp>
      <p:sp>
        <p:nvSpPr>
          <p:cNvPr id="19" name="Google Shape;466;p39">
            <a:extLst>
              <a:ext uri="{FF2B5EF4-FFF2-40B4-BE49-F238E27FC236}">
                <a16:creationId xmlns:a16="http://schemas.microsoft.com/office/drawing/2014/main" id="{D6107867-9065-470E-B174-6B69F1A9DC2B}"/>
              </a:ext>
            </a:extLst>
          </p:cNvPr>
          <p:cNvSpPr/>
          <p:nvPr/>
        </p:nvSpPr>
        <p:spPr>
          <a:xfrm>
            <a:off x="408636" y="1926438"/>
            <a:ext cx="1994164" cy="793203"/>
          </a:xfrm>
          <a:prstGeom prst="homePlate">
            <a:avLst>
              <a:gd name="adj" fmla="val 32030"/>
            </a:avLst>
          </a:prstGeom>
          <a:solidFill>
            <a:srgbClr val="4472C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vi-VN" sz="2400" b="1">
                <a:effectLst/>
                <a:ea typeface="Times New Roman" panose="02020603050405020304" pitchFamily="18" charset="0"/>
              </a:rPr>
              <a:t>Đèn chiếu sáng</a:t>
            </a:r>
            <a:endParaRPr kumimoji="0" sz="2400" b="1" i="0" u="none" strike="noStrike" kern="0" cap="none" spc="0" normalizeH="0" baseline="0" noProof="0" dirty="0">
              <a:ln>
                <a:noFill/>
              </a:ln>
              <a:effectLst/>
              <a:uLnTx/>
              <a:uFillTx/>
              <a:ea typeface="Varela Round"/>
              <a:cs typeface="#9Slide03 Arima Madurai Black" panose="00000A00000000000000" pitchFamily="2" charset="-93"/>
              <a:sym typeface="Varela Round"/>
            </a:endParaRPr>
          </a:p>
        </p:txBody>
      </p:sp>
      <p:sp>
        <p:nvSpPr>
          <p:cNvPr id="20" name="Google Shape;463;p39">
            <a:extLst>
              <a:ext uri="{FF2B5EF4-FFF2-40B4-BE49-F238E27FC236}">
                <a16:creationId xmlns:a16="http://schemas.microsoft.com/office/drawing/2014/main" id="{01C4ABEE-D249-47E2-914D-0E66B6B2AA09}"/>
              </a:ext>
            </a:extLst>
          </p:cNvPr>
          <p:cNvSpPr/>
          <p:nvPr/>
        </p:nvSpPr>
        <p:spPr>
          <a:xfrm>
            <a:off x="409575" y="3429000"/>
            <a:ext cx="1979159" cy="834317"/>
          </a:xfrm>
          <a:prstGeom prst="homePlate">
            <a:avLst>
              <a:gd name="adj" fmla="val 32030"/>
            </a:avLst>
          </a:prstGeom>
          <a:solidFill>
            <a:srgbClr val="ED7D3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vi-VN" sz="2400" b="1">
                <a:effectLst/>
                <a:ea typeface="Times New Roman" panose="02020603050405020304" pitchFamily="18" charset="0"/>
              </a:rPr>
              <a:t>Thấu kính:</a:t>
            </a:r>
            <a:endParaRPr kumimoji="0" sz="2400" b="1" i="0" u="none" strike="noStrike" kern="0" cap="none" spc="0" normalizeH="0" baseline="0" noProof="0" dirty="0">
              <a:ln>
                <a:noFill/>
              </a:ln>
              <a:effectLst/>
              <a:uLnTx/>
              <a:uFillTx/>
              <a:ea typeface="Varela Round"/>
              <a:cs typeface="#9Slide03 Arima Madurai Black" panose="00000A00000000000000" pitchFamily="2" charset="-93"/>
              <a:sym typeface="Varela Round"/>
            </a:endParaRPr>
          </a:p>
        </p:txBody>
      </p:sp>
      <p:sp>
        <p:nvSpPr>
          <p:cNvPr id="21" name="Rounded Rectangle 8">
            <a:extLst>
              <a:ext uri="{FF2B5EF4-FFF2-40B4-BE49-F238E27FC236}">
                <a16:creationId xmlns:a16="http://schemas.microsoft.com/office/drawing/2014/main" id="{F64BA3F1-1231-4F33-92EE-FCE4C76366BA}"/>
              </a:ext>
            </a:extLst>
          </p:cNvPr>
          <p:cNvSpPr/>
          <p:nvPr/>
        </p:nvSpPr>
        <p:spPr>
          <a:xfrm>
            <a:off x="2402800" y="1362727"/>
            <a:ext cx="9617750" cy="1713848"/>
          </a:xfrm>
          <a:prstGeom prst="roundRect">
            <a:avLst/>
          </a:prstGeom>
          <a:solidFill>
            <a:srgbClr val="FFFFFF"/>
          </a:solidFill>
          <a:ln w="38100" cap="flat" cmpd="sng" algn="ctr">
            <a:solidFill>
              <a:srgbClr val="4472C4">
                <a:shade val="50000"/>
              </a:srgbClr>
            </a:solidFill>
            <a:prstDash val="sysDot"/>
            <a:miter lim="800000"/>
          </a:ln>
          <a:effectLst/>
        </p:spPr>
        <p:txBody>
          <a:bodyPr rtlCol="0" anchor="ctr"/>
          <a:lstStyle/>
          <a:p>
            <a:pPr algn="just">
              <a:lnSpc>
                <a:spcPct val="115000"/>
              </a:lnSpc>
            </a:pPr>
            <a:r>
              <a:rPr lang="vi-VN" sz="2400">
                <a:solidFill>
                  <a:srgbClr val="002060"/>
                </a:solidFill>
                <a:effectLst/>
                <a:ea typeface="Times New Roman" panose="02020603050405020304" pitchFamily="18" charset="0"/>
                <a:cs typeface="Times New Roman" panose="02020603050405020304" pitchFamily="18" charset="0"/>
              </a:rPr>
              <a:t>có kính tụ quang để tạo chùm tia song song, vỏ bằng nhôm hợp kim, có khe cài bản chắn sáng, có các vít điều chỉnh đèn. =&gt; Tránh rơi, vỡ; để nơi khô thoáng, tránh nơi ẩm thấp, gần chất gây cháy nổ.</a:t>
            </a:r>
            <a:endParaRPr lang="vi-VN" sz="2400">
              <a:solidFill>
                <a:srgbClr val="002060"/>
              </a:solidFill>
              <a:effectLst/>
              <a:ea typeface="Times New Roman" panose="02020603050405020304" pitchFamily="18" charset="0"/>
            </a:endParaRPr>
          </a:p>
        </p:txBody>
      </p:sp>
      <p:sp>
        <p:nvSpPr>
          <p:cNvPr id="22" name="Rounded Rectangle 10">
            <a:extLst>
              <a:ext uri="{FF2B5EF4-FFF2-40B4-BE49-F238E27FC236}">
                <a16:creationId xmlns:a16="http://schemas.microsoft.com/office/drawing/2014/main" id="{F815A44D-C3AF-436C-9492-4376F4278EC7}"/>
              </a:ext>
            </a:extLst>
          </p:cNvPr>
          <p:cNvSpPr/>
          <p:nvPr/>
        </p:nvSpPr>
        <p:spPr>
          <a:xfrm>
            <a:off x="2402800" y="3200890"/>
            <a:ext cx="9617750" cy="1167818"/>
          </a:xfrm>
          <a:prstGeom prst="roundRect">
            <a:avLst/>
          </a:prstGeom>
          <a:solidFill>
            <a:srgbClr val="FFFFFF"/>
          </a:solidFill>
          <a:ln w="38100" cap="flat" cmpd="sng" algn="ctr">
            <a:solidFill>
              <a:srgbClr val="4472C4">
                <a:shade val="50000"/>
              </a:srgbClr>
            </a:solidFill>
            <a:prstDash val="sysDot"/>
            <a:miter lim="800000"/>
          </a:ln>
          <a:effectLst/>
        </p:spPr>
        <p:txBody>
          <a:bodyPr rtlCol="0" anchor="ctr"/>
          <a:lstStyle/>
          <a:p>
            <a:pPr>
              <a:lnSpc>
                <a:spcPct val="115000"/>
              </a:lnSpc>
            </a:pPr>
            <a:r>
              <a:rPr lang="vi-VN" sz="2400">
                <a:solidFill>
                  <a:srgbClr val="002060"/>
                </a:solidFill>
                <a:effectLst/>
                <a:ea typeface="Times New Roman" panose="02020603050405020304" pitchFamily="18" charset="0"/>
                <a:cs typeface="Times New Roman" panose="02020603050405020304" pitchFamily="18" charset="0"/>
              </a:rPr>
              <a:t>bằng thủy tinh, được lắp trong khung nhựa, gắn trên trụ nhôm =&gt; Mỏng, dễ vỡ cần để trên cao, cất gọn gàng khi sử dụng xong.</a:t>
            </a:r>
            <a:endParaRPr lang="vi-VN" sz="2400">
              <a:solidFill>
                <a:srgbClr val="002060"/>
              </a:solidFill>
              <a:effectLst/>
              <a:ea typeface="Times New Roman" panose="02020603050405020304" pitchFamily="18" charset="0"/>
            </a:endParaRPr>
          </a:p>
        </p:txBody>
      </p:sp>
    </p:spTree>
    <p:extLst>
      <p:ext uri="{BB962C8B-B14F-4D97-AF65-F5344CB8AC3E}">
        <p14:creationId xmlns:p14="http://schemas.microsoft.com/office/powerpoint/2010/main" val="295963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sp>
        <p:nvSpPr>
          <p:cNvPr id="2" name="TextBox 1">
            <a:extLst>
              <a:ext uri="{FF2B5EF4-FFF2-40B4-BE49-F238E27FC236}">
                <a16:creationId xmlns:a16="http://schemas.microsoft.com/office/drawing/2014/main" id="{EE778A29-C24B-4CFA-9C90-D37534384482}"/>
              </a:ext>
            </a:extLst>
          </p:cNvPr>
          <p:cNvSpPr txBox="1"/>
          <p:nvPr/>
        </p:nvSpPr>
        <p:spPr>
          <a:xfrm>
            <a:off x="5360193" y="130731"/>
            <a:ext cx="274796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0070C0"/>
                </a:solidFill>
                <a:effectLst/>
                <a:uLnTx/>
                <a:uFillTx/>
                <a:latin typeface="#9Slide03 AmpleSoft Bold" panose="02000000000000000000" pitchFamily="2" charset="-93"/>
                <a:ea typeface="+mn-ea"/>
                <a:cs typeface="+mn-cs"/>
              </a:rPr>
              <a:t>BÀI 2</a:t>
            </a:r>
            <a:endParaRPr kumimoji="0" lang="vi-VN" sz="6000" b="0" i="0" u="none" strike="noStrike" kern="1200" cap="none" spc="0" normalizeH="0" baseline="0" noProof="0">
              <a:ln>
                <a:noFill/>
              </a:ln>
              <a:solidFill>
                <a:srgbClr val="0070C0"/>
              </a:solidFill>
              <a:effectLst/>
              <a:uLnTx/>
              <a:uFillTx/>
              <a:latin typeface="#9Slide03 AmpleSoft Bold" panose="02000000000000000000" pitchFamily="2" charset="-93"/>
              <a:ea typeface="+mn-ea"/>
              <a:cs typeface="+mn-cs"/>
            </a:endParaRPr>
          </a:p>
        </p:txBody>
      </p:sp>
      <p:sp>
        <p:nvSpPr>
          <p:cNvPr id="3" name="TextBox 2">
            <a:extLst>
              <a:ext uri="{FF2B5EF4-FFF2-40B4-BE49-F238E27FC236}">
                <a16:creationId xmlns:a16="http://schemas.microsoft.com/office/drawing/2014/main" id="{AAEBFA38-9340-4783-9DCB-1661E989BC56}"/>
              </a:ext>
            </a:extLst>
          </p:cNvPr>
          <p:cNvSpPr txBox="1"/>
          <p:nvPr/>
        </p:nvSpPr>
        <p:spPr>
          <a:xfrm>
            <a:off x="361950" y="1001375"/>
            <a:ext cx="11677650"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a:ln>
                  <a:noFill/>
                </a:ln>
                <a:solidFill>
                  <a:srgbClr val="C00000"/>
                </a:solidFill>
                <a:effectLst/>
                <a:uLnTx/>
                <a:uFillTx/>
                <a:latin typeface="#9Slide03 AmpleSoft Bold" panose="02000000000000000000" pitchFamily="2" charset="-93"/>
                <a:ea typeface="+mn-ea"/>
                <a:cs typeface="+mn-cs"/>
              </a:rPr>
              <a:t>CÁC QUI TẮC AN TOÀN TRONG PHÒNG THỰC HÀNH VẬT LÍ</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a:ln>
                  <a:noFill/>
                </a:ln>
                <a:solidFill>
                  <a:srgbClr val="002060"/>
                </a:solidFill>
                <a:effectLst/>
                <a:uLnTx/>
                <a:uFillTx/>
                <a:latin typeface="#9Slide03 AmpleSoft Bold" panose="02000000000000000000" pitchFamily="2" charset="-93"/>
                <a:ea typeface="+mn-ea"/>
                <a:cs typeface="+mn-cs"/>
              </a:rPr>
              <a:t>VẬT LÝ </a:t>
            </a:r>
            <a:r>
              <a:rPr kumimoji="0" lang="en-US" sz="6000" b="0" i="0" u="none" strike="noStrike" kern="1200" cap="none" spc="0" normalizeH="0" baseline="0" noProof="0">
                <a:ln>
                  <a:noFill/>
                </a:ln>
                <a:solidFill>
                  <a:srgbClr val="002060"/>
                </a:solidFill>
                <a:effectLst/>
                <a:uLnTx/>
                <a:uFillTx/>
                <a:latin typeface="#9Slide03 AmpleSoft Bold" panose="02000000000000000000" pitchFamily="2" charset="-93"/>
                <a:ea typeface="+mn-ea"/>
                <a:cs typeface="+mn-cs"/>
              </a:rPr>
              <a:t>10 - KNTT</a:t>
            </a:r>
            <a:endParaRPr kumimoji="0" lang="vi-VN" sz="6000" b="0" i="0" u="none" strike="noStrike" kern="1200" cap="none" spc="0" normalizeH="0" baseline="0" noProof="0">
              <a:ln>
                <a:noFill/>
              </a:ln>
              <a:solidFill>
                <a:srgbClr val="002060"/>
              </a:solidFill>
              <a:effectLst/>
              <a:uLnTx/>
              <a:uFillTx/>
              <a:latin typeface="#9Slide03 AmpleSoft Bold" panose="02000000000000000000" pitchFamily="2" charset="-93"/>
              <a:ea typeface="+mn-ea"/>
              <a:cs typeface="+mn-cs"/>
            </a:endParaRPr>
          </a:p>
        </p:txBody>
      </p:sp>
      <p:pic>
        <p:nvPicPr>
          <p:cNvPr id="5" name="Picture 4" descr="A person wearing a vr headset&#10;&#10;Description automatically generated with low confidence">
            <a:extLst>
              <a:ext uri="{FF2B5EF4-FFF2-40B4-BE49-F238E27FC236}">
                <a16:creationId xmlns:a16="http://schemas.microsoft.com/office/drawing/2014/main" id="{59A391ED-CE11-437C-991B-A8D6CB9B5A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6482" y="4010026"/>
            <a:ext cx="4208585" cy="2132350"/>
          </a:xfrm>
          <a:prstGeom prst="rect">
            <a:avLst/>
          </a:prstGeom>
        </p:spPr>
      </p:pic>
    </p:spTree>
    <p:extLst>
      <p:ext uri="{BB962C8B-B14F-4D97-AF65-F5344CB8AC3E}">
        <p14:creationId xmlns:p14="http://schemas.microsoft.com/office/powerpoint/2010/main" val="4185432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E975337-FC83-4A6F-ABB2-93BBF2BE7CAD}"/>
              </a:ext>
            </a:extLst>
          </p:cNvPr>
          <p:cNvSpPr/>
          <p:nvPr/>
        </p:nvSpPr>
        <p:spPr>
          <a:xfrm>
            <a:off x="190367" y="286629"/>
            <a:ext cx="11091491" cy="689236"/>
          </a:xfrm>
          <a:prstGeom prst="roundRect">
            <a:avLst/>
          </a:prstGeom>
          <a:solidFill>
            <a:srgbClr val="0070C0"/>
          </a:solidFill>
          <a:ln w="38100" cap="flat" cmpd="sng" algn="ctr">
            <a:solidFill>
              <a:srgbClr val="00B0F0"/>
            </a:solidFill>
            <a:prstDash val="solid"/>
            <a:miter lim="800000"/>
          </a:ln>
          <a:effectLst/>
        </p:spPr>
        <p:txBody>
          <a:bodyPr rtlCol="0" anchor="ctr"/>
          <a:lstStyle/>
          <a:p>
            <a:pPr algn="ctr">
              <a:defRPr/>
            </a:pPr>
            <a:r>
              <a:rPr kumimoji="0" lang="en-US" sz="3200" b="1" i="0" u="none" strike="noStrike" kern="0" cap="none" spc="0" normalizeH="0" baseline="0" noProof="0">
                <a:ln>
                  <a:noFill/>
                </a:ln>
                <a:solidFill>
                  <a:srgbClr val="FFFF00"/>
                </a:solidFill>
                <a:effectLst/>
                <a:uLnTx/>
                <a:uFillTx/>
                <a:ea typeface="+mn-ea"/>
                <a:cs typeface="+mn-cs"/>
              </a:rPr>
              <a:t>        </a:t>
            </a:r>
          </a:p>
          <a:p>
            <a:pPr algn="ctr">
              <a:defRPr/>
            </a:pPr>
            <a:r>
              <a:rPr lang="en-US" sz="3200" b="1" kern="0">
                <a:solidFill>
                  <a:srgbClr val="FFFF00"/>
                </a:solidFill>
              </a:rPr>
              <a:t>   AN TOÀN KHI SỬ DỤNG THIẾT BỊ THÍ NGHIỆM</a:t>
            </a:r>
            <a:endParaRPr lang="en-US" sz="3200" b="1" kern="0">
              <a:solidFill>
                <a:srgbClr val="FFFF00"/>
              </a:solidFill>
              <a:ea typeface="Tahoma" panose="020B0604030504040204" pitchFamily="34" charset="0"/>
              <a:cs typeface="#9Slide03 Arima Madurai Black" panose="00000A00000000000000" pitchFamily="2" charset="-93"/>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rgbClr val="FFFF00"/>
              </a:solidFill>
              <a:effectLst/>
              <a:uLnTx/>
              <a:uFillTx/>
              <a:ea typeface="Tahoma" panose="020B0604030504040204" pitchFamily="34" charset="0"/>
              <a:cs typeface="#9Slide03 Arima Madurai Black" panose="00000A00000000000000" pitchFamily="2" charset="-93"/>
            </a:endParaRPr>
          </a:p>
        </p:txBody>
      </p:sp>
      <p:sp>
        <p:nvSpPr>
          <p:cNvPr id="5" name="Hình chữ nhật: Góc Tròn 5">
            <a:extLst>
              <a:ext uri="{FF2B5EF4-FFF2-40B4-BE49-F238E27FC236}">
                <a16:creationId xmlns:a16="http://schemas.microsoft.com/office/drawing/2014/main" id="{60C9723B-0D54-4A8B-A628-646D1DF82A81}"/>
              </a:ext>
            </a:extLst>
          </p:cNvPr>
          <p:cNvSpPr/>
          <p:nvPr/>
        </p:nvSpPr>
        <p:spPr>
          <a:xfrm>
            <a:off x="400319" y="225394"/>
            <a:ext cx="829150" cy="787952"/>
          </a:xfrm>
          <a:prstGeom prst="roundRect">
            <a:avLst>
              <a:gd name="adj" fmla="val 50000"/>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ea typeface="#9Slide04 Abraham Lincoln" pitchFamily="2" charset="0"/>
                <a:cs typeface="+mn-cs"/>
              </a:rPr>
              <a:t>I</a:t>
            </a:r>
            <a:endParaRPr kumimoji="0" lang="en-US" sz="4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ea typeface="#9Slide04 Abraham Lincoln" pitchFamily="2" charset="0"/>
              <a:cs typeface="+mn-cs"/>
            </a:endParaRPr>
          </a:p>
        </p:txBody>
      </p:sp>
      <p:sp>
        <p:nvSpPr>
          <p:cNvPr id="6" name="AutoShape 10">
            <a:extLst>
              <a:ext uri="{FF2B5EF4-FFF2-40B4-BE49-F238E27FC236}">
                <a16:creationId xmlns:a16="http://schemas.microsoft.com/office/drawing/2014/main" id="{EA4E5D12-BA7C-4FA3-AF43-384F375559B8}"/>
              </a:ext>
            </a:extLst>
          </p:cNvPr>
          <p:cNvSpPr>
            <a:spLocks noChangeArrowheads="1"/>
          </p:cNvSpPr>
          <p:nvPr/>
        </p:nvSpPr>
        <p:spPr bwMode="auto">
          <a:xfrm rot="16200000">
            <a:off x="5515282" y="-2034343"/>
            <a:ext cx="1864866" cy="12084918"/>
          </a:xfrm>
          <a:prstGeom prst="downArrow">
            <a:avLst>
              <a:gd name="adj1" fmla="val 49065"/>
              <a:gd name="adj2" fmla="val 44821"/>
            </a:avLst>
          </a:prstGeom>
          <a:solidFill>
            <a:srgbClr val="008000"/>
          </a:solidFill>
          <a:ln>
            <a:noFill/>
          </a:ln>
        </p:spPr>
        <p:txBody>
          <a:bodyPr rot="10800000" lIns="121905" tIns="60952" rIns="121905" bIns="60952"/>
          <a:lstStyle/>
          <a:p>
            <a:pPr defTabSz="1219436">
              <a:defRPr/>
            </a:pPr>
            <a:endParaRPr lang="zh-CN" altLang="en-US" sz="2666">
              <a:solidFill>
                <a:prstClr val="black"/>
              </a:solidFill>
              <a:latin typeface="微软雅黑" pitchFamily="34" charset="-122"/>
              <a:ea typeface="微软雅黑" pitchFamily="34" charset="-122"/>
            </a:endParaRPr>
          </a:p>
        </p:txBody>
      </p:sp>
      <p:grpSp>
        <p:nvGrpSpPr>
          <p:cNvPr id="7" name="组合 46">
            <a:extLst>
              <a:ext uri="{FF2B5EF4-FFF2-40B4-BE49-F238E27FC236}">
                <a16:creationId xmlns:a16="http://schemas.microsoft.com/office/drawing/2014/main" id="{F2AFBDBE-22FE-417C-B242-A319AC3C3B40}"/>
              </a:ext>
            </a:extLst>
          </p:cNvPr>
          <p:cNvGrpSpPr>
            <a:grpSpLocks/>
          </p:cNvGrpSpPr>
          <p:nvPr/>
        </p:nvGrpSpPr>
        <p:grpSpPr bwMode="auto">
          <a:xfrm>
            <a:off x="5108869" y="2918938"/>
            <a:ext cx="2269105" cy="2051352"/>
            <a:chOff x="1213332" y="2786058"/>
            <a:chExt cx="1935848" cy="1751017"/>
          </a:xfrm>
        </p:grpSpPr>
        <p:grpSp>
          <p:nvGrpSpPr>
            <p:cNvPr id="8" name="Group 6">
              <a:extLst>
                <a:ext uri="{FF2B5EF4-FFF2-40B4-BE49-F238E27FC236}">
                  <a16:creationId xmlns:a16="http://schemas.microsoft.com/office/drawing/2014/main" id="{A165BB9B-AB4B-4771-9A9A-845322A393D2}"/>
                </a:ext>
              </a:extLst>
            </p:cNvPr>
            <p:cNvGrpSpPr>
              <a:grpSpLocks/>
            </p:cNvGrpSpPr>
            <p:nvPr/>
          </p:nvGrpSpPr>
          <p:grpSpPr bwMode="auto">
            <a:xfrm>
              <a:off x="1295400" y="2786058"/>
              <a:ext cx="1753450" cy="1751017"/>
              <a:chOff x="1823" y="2371"/>
              <a:chExt cx="1801" cy="1801"/>
            </a:xfrm>
          </p:grpSpPr>
          <p:sp>
            <p:nvSpPr>
              <p:cNvPr id="10" name="Oval 7">
                <a:extLst>
                  <a:ext uri="{FF2B5EF4-FFF2-40B4-BE49-F238E27FC236}">
                    <a16:creationId xmlns:a16="http://schemas.microsoft.com/office/drawing/2014/main" id="{AFC32C14-E556-4A30-99E1-DFD3D1EB39FC}"/>
                  </a:ext>
                </a:extLst>
              </p:cNvPr>
              <p:cNvSpPr>
                <a:spLocks noChangeArrowheads="1"/>
              </p:cNvSpPr>
              <p:nvPr/>
            </p:nvSpPr>
            <p:spPr bwMode="auto">
              <a:xfrm>
                <a:off x="1823" y="2371"/>
                <a:ext cx="1801" cy="1801"/>
              </a:xfrm>
              <a:prstGeom prst="ellipse">
                <a:avLst/>
              </a:prstGeom>
              <a:solidFill>
                <a:srgbClr val="D8D8D8">
                  <a:alpha val="4784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53571" tIns="76786" rIns="153571" bIns="76786"/>
              <a:lstStyle/>
              <a:p>
                <a:pPr defTabSz="1219436">
                  <a:defRPr/>
                </a:pPr>
                <a:endParaRPr lang="zh-CN" altLang="en-US" sz="6000" b="1">
                  <a:solidFill>
                    <a:srgbClr val="004800"/>
                  </a:solidFill>
                  <a:latin typeface="微软雅黑" pitchFamily="34" charset="-122"/>
                  <a:ea typeface="微软雅黑" pitchFamily="34" charset="-122"/>
                </a:endParaRPr>
              </a:p>
            </p:txBody>
          </p:sp>
          <p:sp>
            <p:nvSpPr>
              <p:cNvPr id="11" name="Oval 8">
                <a:extLst>
                  <a:ext uri="{FF2B5EF4-FFF2-40B4-BE49-F238E27FC236}">
                    <a16:creationId xmlns:a16="http://schemas.microsoft.com/office/drawing/2014/main" id="{F87100F9-A962-49FE-AAD8-D7DD5A01D91D}"/>
                  </a:ext>
                </a:extLst>
              </p:cNvPr>
              <p:cNvSpPr>
                <a:spLocks noChangeArrowheads="1"/>
              </p:cNvSpPr>
              <p:nvPr/>
            </p:nvSpPr>
            <p:spPr bwMode="auto">
              <a:xfrm>
                <a:off x="1945" y="2493"/>
                <a:ext cx="1556" cy="1556"/>
              </a:xfrm>
              <a:prstGeom prst="ellipse">
                <a:avLst/>
              </a:prstGeom>
              <a:solidFill>
                <a:srgbClr val="BFBFBF"/>
              </a:solidFill>
              <a:ln w="38100">
                <a:solidFill>
                  <a:srgbClr val="FFFFFF"/>
                </a:solidFill>
                <a:round/>
                <a:headEnd/>
                <a:tailEnd/>
              </a:ln>
            </p:spPr>
            <p:txBody>
              <a:bodyPr lIns="153571" tIns="76786" rIns="153571" bIns="76786"/>
              <a:lstStyle/>
              <a:p>
                <a:pPr defTabSz="1219436">
                  <a:defRPr/>
                </a:pPr>
                <a:endParaRPr lang="zh-CN" altLang="en-US" sz="6000" b="1">
                  <a:solidFill>
                    <a:srgbClr val="004800"/>
                  </a:solidFill>
                  <a:latin typeface="微软雅黑" pitchFamily="34" charset="-122"/>
                  <a:ea typeface="微软雅黑" pitchFamily="34" charset="-122"/>
                </a:endParaRPr>
              </a:p>
            </p:txBody>
          </p:sp>
        </p:grpSp>
        <p:sp>
          <p:nvSpPr>
            <p:cNvPr id="9" name="Text Box 9">
              <a:extLst>
                <a:ext uri="{FF2B5EF4-FFF2-40B4-BE49-F238E27FC236}">
                  <a16:creationId xmlns:a16="http://schemas.microsoft.com/office/drawing/2014/main" id="{69C7F502-0E42-4FA7-9EEF-498E79698308}"/>
                </a:ext>
              </a:extLst>
            </p:cNvPr>
            <p:cNvSpPr txBox="1">
              <a:spLocks noChangeArrowheads="1"/>
            </p:cNvSpPr>
            <p:nvPr/>
          </p:nvSpPr>
          <p:spPr bwMode="auto">
            <a:xfrm>
              <a:off x="1213332" y="3279344"/>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3571" tIns="76786" rIns="153571" bIns="76786"/>
            <a:lstStyle>
              <a:lvl1pPr algn="l" defTabSz="1152525" eaLnBrk="0" hangingPunct="0">
                <a:defRPr>
                  <a:solidFill>
                    <a:schemeClr val="tx1"/>
                  </a:solidFill>
                  <a:latin typeface="Arial" pitchFamily="34" charset="0"/>
                </a:defRPr>
              </a:lvl1pPr>
              <a:lvl2pPr marL="936625" indent="-360363" algn="l" defTabSz="1152525" eaLnBrk="0" hangingPunct="0">
                <a:defRPr>
                  <a:solidFill>
                    <a:schemeClr val="tx1"/>
                  </a:solidFill>
                  <a:latin typeface="Arial" pitchFamily="34" charset="0"/>
                </a:defRPr>
              </a:lvl2pPr>
              <a:lvl3pPr marL="1439863" indent="-287338" algn="l" defTabSz="1152525" eaLnBrk="0" hangingPunct="0">
                <a:defRPr>
                  <a:solidFill>
                    <a:schemeClr val="tx1"/>
                  </a:solidFill>
                  <a:latin typeface="Arial" pitchFamily="34" charset="0"/>
                </a:defRPr>
              </a:lvl3pPr>
              <a:lvl4pPr marL="2016125" indent="-287338" algn="l" defTabSz="1152525" eaLnBrk="0" hangingPunct="0">
                <a:defRPr>
                  <a:solidFill>
                    <a:schemeClr val="tx1"/>
                  </a:solidFill>
                  <a:latin typeface="Arial" pitchFamily="34" charset="0"/>
                </a:defRPr>
              </a:lvl4pPr>
              <a:lvl5pPr marL="2592388" indent="-287338" algn="l" defTabSz="1152525" eaLnBrk="0" hangingPunct="0">
                <a:defRPr>
                  <a:solidFill>
                    <a:schemeClr val="tx1"/>
                  </a:solidFill>
                  <a:latin typeface="Arial" pitchFamily="34" charset="0"/>
                </a:defRPr>
              </a:lvl5pPr>
              <a:lvl6pPr marL="3049588" indent="-287338" defTabSz="1152525" eaLnBrk="0" fontAlgn="base" hangingPunct="0">
                <a:spcBef>
                  <a:spcPct val="0"/>
                </a:spcBef>
                <a:spcAft>
                  <a:spcPct val="0"/>
                </a:spcAft>
                <a:defRPr>
                  <a:solidFill>
                    <a:schemeClr val="tx1"/>
                  </a:solidFill>
                  <a:latin typeface="Arial" pitchFamily="34" charset="0"/>
                </a:defRPr>
              </a:lvl6pPr>
              <a:lvl7pPr marL="3506788" indent="-287338" defTabSz="1152525" eaLnBrk="0" fontAlgn="base" hangingPunct="0">
                <a:spcBef>
                  <a:spcPct val="0"/>
                </a:spcBef>
                <a:spcAft>
                  <a:spcPct val="0"/>
                </a:spcAft>
                <a:defRPr>
                  <a:solidFill>
                    <a:schemeClr val="tx1"/>
                  </a:solidFill>
                  <a:latin typeface="Arial" pitchFamily="34" charset="0"/>
                </a:defRPr>
              </a:lvl7pPr>
              <a:lvl8pPr marL="3963988" indent="-287338" defTabSz="1152525" eaLnBrk="0" fontAlgn="base" hangingPunct="0">
                <a:spcBef>
                  <a:spcPct val="0"/>
                </a:spcBef>
                <a:spcAft>
                  <a:spcPct val="0"/>
                </a:spcAft>
                <a:defRPr>
                  <a:solidFill>
                    <a:schemeClr val="tx1"/>
                  </a:solidFill>
                  <a:latin typeface="Arial" pitchFamily="34" charset="0"/>
                </a:defRPr>
              </a:lvl8pPr>
              <a:lvl9pPr marL="4421188" indent="-287338" defTabSz="1152525"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altLang="zh-CN" sz="2400" b="1">
                  <a:solidFill>
                    <a:srgbClr val="004800"/>
                  </a:solidFill>
                  <a:latin typeface="微软雅黑" pitchFamily="34" charset="-122"/>
                  <a:ea typeface="微软雅黑" pitchFamily="34" charset="-122"/>
                </a:rPr>
                <a:t>Nhiệt và thủy tinh</a:t>
              </a:r>
              <a:endParaRPr lang="zh-CN" altLang="en-US" sz="2400" b="1" dirty="0">
                <a:solidFill>
                  <a:srgbClr val="004800"/>
                </a:solidFill>
                <a:latin typeface="微软雅黑" pitchFamily="34" charset="-122"/>
                <a:ea typeface="微软雅黑" pitchFamily="34" charset="-122"/>
              </a:endParaRPr>
            </a:p>
          </p:txBody>
        </p:sp>
      </p:grpSp>
      <p:grpSp>
        <p:nvGrpSpPr>
          <p:cNvPr id="12" name="组合 40">
            <a:extLst>
              <a:ext uri="{FF2B5EF4-FFF2-40B4-BE49-F238E27FC236}">
                <a16:creationId xmlns:a16="http://schemas.microsoft.com/office/drawing/2014/main" id="{86E62584-22A8-4215-96A6-6B94B2D05C17}"/>
              </a:ext>
            </a:extLst>
          </p:cNvPr>
          <p:cNvGrpSpPr>
            <a:grpSpLocks/>
          </p:cNvGrpSpPr>
          <p:nvPr/>
        </p:nvGrpSpPr>
        <p:grpSpPr bwMode="auto">
          <a:xfrm>
            <a:off x="1130499" y="3094741"/>
            <a:ext cx="2267426" cy="2051352"/>
            <a:chOff x="1185639" y="2786058"/>
            <a:chExt cx="1935848" cy="1751017"/>
          </a:xfrm>
        </p:grpSpPr>
        <p:grpSp>
          <p:nvGrpSpPr>
            <p:cNvPr id="13" name="Group 6">
              <a:extLst>
                <a:ext uri="{FF2B5EF4-FFF2-40B4-BE49-F238E27FC236}">
                  <a16:creationId xmlns:a16="http://schemas.microsoft.com/office/drawing/2014/main" id="{8B94D468-F520-4258-BD1A-0EBFB5511077}"/>
                </a:ext>
              </a:extLst>
            </p:cNvPr>
            <p:cNvGrpSpPr>
              <a:grpSpLocks/>
            </p:cNvGrpSpPr>
            <p:nvPr/>
          </p:nvGrpSpPr>
          <p:grpSpPr bwMode="auto">
            <a:xfrm>
              <a:off x="1295400" y="2786058"/>
              <a:ext cx="1753450" cy="1751017"/>
              <a:chOff x="1823" y="2371"/>
              <a:chExt cx="1801" cy="1801"/>
            </a:xfrm>
          </p:grpSpPr>
          <p:sp>
            <p:nvSpPr>
              <p:cNvPr id="15" name="Oval 7">
                <a:extLst>
                  <a:ext uri="{FF2B5EF4-FFF2-40B4-BE49-F238E27FC236}">
                    <a16:creationId xmlns:a16="http://schemas.microsoft.com/office/drawing/2014/main" id="{F3DF5F48-9616-41B2-9EB0-19ED428C8405}"/>
                  </a:ext>
                </a:extLst>
              </p:cNvPr>
              <p:cNvSpPr>
                <a:spLocks noChangeArrowheads="1"/>
              </p:cNvSpPr>
              <p:nvPr/>
            </p:nvSpPr>
            <p:spPr bwMode="auto">
              <a:xfrm>
                <a:off x="1823" y="2371"/>
                <a:ext cx="1801" cy="1801"/>
              </a:xfrm>
              <a:prstGeom prst="ellipse">
                <a:avLst/>
              </a:prstGeom>
              <a:solidFill>
                <a:srgbClr val="D8D8D8">
                  <a:alpha val="4784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53571" tIns="76786" rIns="153571" bIns="76786"/>
              <a:lstStyle/>
              <a:p>
                <a:pPr defTabSz="1219436">
                  <a:defRPr/>
                </a:pPr>
                <a:endParaRPr lang="zh-CN" altLang="en-US" sz="6000" b="1">
                  <a:solidFill>
                    <a:prstClr val="black"/>
                  </a:solidFill>
                  <a:latin typeface="微软雅黑" pitchFamily="34" charset="-122"/>
                  <a:ea typeface="微软雅黑" pitchFamily="34" charset="-122"/>
                </a:endParaRPr>
              </a:p>
            </p:txBody>
          </p:sp>
          <p:sp>
            <p:nvSpPr>
              <p:cNvPr id="16" name="Oval 8">
                <a:extLst>
                  <a:ext uri="{FF2B5EF4-FFF2-40B4-BE49-F238E27FC236}">
                    <a16:creationId xmlns:a16="http://schemas.microsoft.com/office/drawing/2014/main" id="{BA8CA895-0850-462D-823B-7FB10CDF43D9}"/>
                  </a:ext>
                </a:extLst>
              </p:cNvPr>
              <p:cNvSpPr>
                <a:spLocks noChangeArrowheads="1"/>
              </p:cNvSpPr>
              <p:nvPr/>
            </p:nvSpPr>
            <p:spPr bwMode="auto">
              <a:xfrm>
                <a:off x="1946" y="2493"/>
                <a:ext cx="1556" cy="1556"/>
              </a:xfrm>
              <a:prstGeom prst="ellipse">
                <a:avLst/>
              </a:prstGeom>
              <a:solidFill>
                <a:srgbClr val="FFC000"/>
              </a:solidFill>
              <a:ln w="38100">
                <a:solidFill>
                  <a:srgbClr val="FFFFFF"/>
                </a:solidFill>
                <a:round/>
                <a:headEnd/>
                <a:tailEnd/>
              </a:ln>
            </p:spPr>
            <p:txBody>
              <a:bodyPr lIns="153571" tIns="76786" rIns="153571" bIns="76786"/>
              <a:lstStyle/>
              <a:p>
                <a:pPr defTabSz="1219436">
                  <a:defRPr/>
                </a:pPr>
                <a:endParaRPr lang="zh-CN" altLang="en-US" sz="6000" b="1">
                  <a:solidFill>
                    <a:prstClr val="black"/>
                  </a:solidFill>
                  <a:latin typeface="微软雅黑" pitchFamily="34" charset="-122"/>
                  <a:ea typeface="微软雅黑" pitchFamily="34" charset="-122"/>
                </a:endParaRPr>
              </a:p>
            </p:txBody>
          </p:sp>
        </p:grpSp>
        <p:sp>
          <p:nvSpPr>
            <p:cNvPr id="14" name="Text Box 9">
              <a:extLst>
                <a:ext uri="{FF2B5EF4-FFF2-40B4-BE49-F238E27FC236}">
                  <a16:creationId xmlns:a16="http://schemas.microsoft.com/office/drawing/2014/main" id="{BD2BFC8D-848D-459A-BBE4-73C6071C7A2D}"/>
                </a:ext>
              </a:extLst>
            </p:cNvPr>
            <p:cNvSpPr txBox="1">
              <a:spLocks noChangeArrowheads="1"/>
            </p:cNvSpPr>
            <p:nvPr/>
          </p:nvSpPr>
          <p:spPr bwMode="auto">
            <a:xfrm>
              <a:off x="1185639" y="3168307"/>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3571" tIns="76786" rIns="153571" bIns="76786"/>
            <a:lstStyle>
              <a:lvl1pPr algn="l" defTabSz="1152525" eaLnBrk="0" hangingPunct="0">
                <a:defRPr>
                  <a:solidFill>
                    <a:schemeClr val="tx1"/>
                  </a:solidFill>
                  <a:latin typeface="Arial" pitchFamily="34" charset="0"/>
                </a:defRPr>
              </a:lvl1pPr>
              <a:lvl2pPr marL="936625" indent="-360363" algn="l" defTabSz="1152525" eaLnBrk="0" hangingPunct="0">
                <a:defRPr>
                  <a:solidFill>
                    <a:schemeClr val="tx1"/>
                  </a:solidFill>
                  <a:latin typeface="Arial" pitchFamily="34" charset="0"/>
                </a:defRPr>
              </a:lvl2pPr>
              <a:lvl3pPr marL="1439863" indent="-287338" algn="l" defTabSz="1152525" eaLnBrk="0" hangingPunct="0">
                <a:defRPr>
                  <a:solidFill>
                    <a:schemeClr val="tx1"/>
                  </a:solidFill>
                  <a:latin typeface="Arial" pitchFamily="34" charset="0"/>
                </a:defRPr>
              </a:lvl3pPr>
              <a:lvl4pPr marL="2016125" indent="-287338" algn="l" defTabSz="1152525" eaLnBrk="0" hangingPunct="0">
                <a:defRPr>
                  <a:solidFill>
                    <a:schemeClr val="tx1"/>
                  </a:solidFill>
                  <a:latin typeface="Arial" pitchFamily="34" charset="0"/>
                </a:defRPr>
              </a:lvl4pPr>
              <a:lvl5pPr marL="2592388" indent="-287338" algn="l" defTabSz="1152525" eaLnBrk="0" hangingPunct="0">
                <a:defRPr>
                  <a:solidFill>
                    <a:schemeClr val="tx1"/>
                  </a:solidFill>
                  <a:latin typeface="Arial" pitchFamily="34" charset="0"/>
                </a:defRPr>
              </a:lvl5pPr>
              <a:lvl6pPr marL="3049588" indent="-287338" defTabSz="1152525" eaLnBrk="0" fontAlgn="base" hangingPunct="0">
                <a:spcBef>
                  <a:spcPct val="0"/>
                </a:spcBef>
                <a:spcAft>
                  <a:spcPct val="0"/>
                </a:spcAft>
                <a:defRPr>
                  <a:solidFill>
                    <a:schemeClr val="tx1"/>
                  </a:solidFill>
                  <a:latin typeface="Arial" pitchFamily="34" charset="0"/>
                </a:defRPr>
              </a:lvl6pPr>
              <a:lvl7pPr marL="3506788" indent="-287338" defTabSz="1152525" eaLnBrk="0" fontAlgn="base" hangingPunct="0">
                <a:spcBef>
                  <a:spcPct val="0"/>
                </a:spcBef>
                <a:spcAft>
                  <a:spcPct val="0"/>
                </a:spcAft>
                <a:defRPr>
                  <a:solidFill>
                    <a:schemeClr val="tx1"/>
                  </a:solidFill>
                  <a:latin typeface="Arial" pitchFamily="34" charset="0"/>
                </a:defRPr>
              </a:lvl7pPr>
              <a:lvl8pPr marL="3963988" indent="-287338" defTabSz="1152525" eaLnBrk="0" fontAlgn="base" hangingPunct="0">
                <a:spcBef>
                  <a:spcPct val="0"/>
                </a:spcBef>
                <a:spcAft>
                  <a:spcPct val="0"/>
                </a:spcAft>
                <a:defRPr>
                  <a:solidFill>
                    <a:schemeClr val="tx1"/>
                  </a:solidFill>
                  <a:latin typeface="Arial" pitchFamily="34" charset="0"/>
                </a:defRPr>
              </a:lvl8pPr>
              <a:lvl9pPr marL="4421188" indent="-287338" defTabSz="1152525"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altLang="zh-CN" sz="3200" b="1">
                  <a:solidFill>
                    <a:srgbClr val="006600"/>
                  </a:solidFill>
                  <a:latin typeface="微软雅黑" pitchFamily="34" charset="-122"/>
                  <a:ea typeface="微软雅黑" pitchFamily="34" charset="-122"/>
                </a:rPr>
                <a:t>Thiết bị điện</a:t>
              </a:r>
              <a:endParaRPr lang="zh-CN" altLang="en-US" sz="3200" b="1" dirty="0">
                <a:solidFill>
                  <a:srgbClr val="006600"/>
                </a:solidFill>
                <a:latin typeface="微软雅黑" pitchFamily="34" charset="-122"/>
                <a:ea typeface="微软雅黑" pitchFamily="34" charset="-122"/>
              </a:endParaRPr>
            </a:p>
          </p:txBody>
        </p:sp>
      </p:grpSp>
      <p:sp>
        <p:nvSpPr>
          <p:cNvPr id="17" name="矩形标注 23">
            <a:extLst>
              <a:ext uri="{FF2B5EF4-FFF2-40B4-BE49-F238E27FC236}">
                <a16:creationId xmlns:a16="http://schemas.microsoft.com/office/drawing/2014/main" id="{1183DC8C-89B2-4479-BBED-67640AB8FD38}"/>
              </a:ext>
            </a:extLst>
          </p:cNvPr>
          <p:cNvSpPr>
            <a:spLocks noChangeArrowheads="1"/>
          </p:cNvSpPr>
          <p:nvPr/>
        </p:nvSpPr>
        <p:spPr bwMode="auto">
          <a:xfrm>
            <a:off x="5668183" y="5085610"/>
            <a:ext cx="1970141" cy="60483"/>
          </a:xfrm>
          <a:prstGeom prst="wedgeRectCallout">
            <a:avLst>
              <a:gd name="adj1" fmla="val -17528"/>
              <a:gd name="adj2" fmla="val -509463"/>
            </a:avLst>
          </a:prstGeom>
          <a:solidFill>
            <a:srgbClr val="008000"/>
          </a:solidFill>
          <a:ln>
            <a:noFill/>
          </a:ln>
        </p:spPr>
        <p:txBody>
          <a:bodyPr lIns="121905" tIns="60952" rIns="121905" bIns="60952" anchor="ctr"/>
          <a:lstStyle/>
          <a:p>
            <a:pPr defTabSz="1219436">
              <a:defRPr/>
            </a:pPr>
            <a:endParaRPr lang="zh-CN" altLang="en-US" sz="2399">
              <a:solidFill>
                <a:srgbClr val="C00000"/>
              </a:solidFill>
              <a:latin typeface="Calibri" pitchFamily="34" charset="0"/>
            </a:endParaRPr>
          </a:p>
        </p:txBody>
      </p:sp>
      <p:sp>
        <p:nvSpPr>
          <p:cNvPr id="18" name="矩形标注 24">
            <a:extLst>
              <a:ext uri="{FF2B5EF4-FFF2-40B4-BE49-F238E27FC236}">
                <a16:creationId xmlns:a16="http://schemas.microsoft.com/office/drawing/2014/main" id="{C61EAD73-79EF-4280-91F9-8F3F8F4F2231}"/>
              </a:ext>
            </a:extLst>
          </p:cNvPr>
          <p:cNvSpPr>
            <a:spLocks noChangeArrowheads="1"/>
          </p:cNvSpPr>
          <p:nvPr/>
        </p:nvSpPr>
        <p:spPr bwMode="auto">
          <a:xfrm>
            <a:off x="1320403" y="2728349"/>
            <a:ext cx="2111226" cy="85683"/>
          </a:xfrm>
          <a:prstGeom prst="wedgeRectCallout">
            <a:avLst>
              <a:gd name="adj1" fmla="val -23398"/>
              <a:gd name="adj2" fmla="val 403292"/>
            </a:avLst>
          </a:prstGeom>
          <a:solidFill>
            <a:srgbClr val="008000"/>
          </a:solidFill>
          <a:ln>
            <a:noFill/>
          </a:ln>
        </p:spPr>
        <p:txBody>
          <a:bodyPr lIns="121905" tIns="60952" rIns="121905" bIns="60952" anchor="ctr"/>
          <a:lstStyle/>
          <a:p>
            <a:pPr defTabSz="1219436">
              <a:defRPr/>
            </a:pPr>
            <a:endParaRPr lang="zh-CN" altLang="en-US" sz="2399">
              <a:solidFill>
                <a:srgbClr val="C00000"/>
              </a:solidFill>
              <a:latin typeface="Calibri" pitchFamily="34" charset="0"/>
            </a:endParaRPr>
          </a:p>
        </p:txBody>
      </p:sp>
      <p:sp>
        <p:nvSpPr>
          <p:cNvPr id="19" name="Rectangle 28">
            <a:extLst>
              <a:ext uri="{FF2B5EF4-FFF2-40B4-BE49-F238E27FC236}">
                <a16:creationId xmlns:a16="http://schemas.microsoft.com/office/drawing/2014/main" id="{33E11D20-35F0-41F9-A5FA-9B668D849312}"/>
              </a:ext>
            </a:extLst>
          </p:cNvPr>
          <p:cNvSpPr>
            <a:spLocks noChangeArrowheads="1"/>
          </p:cNvSpPr>
          <p:nvPr/>
        </p:nvSpPr>
        <p:spPr bwMode="auto">
          <a:xfrm>
            <a:off x="400319" y="1379543"/>
            <a:ext cx="5175533" cy="123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5" tIns="60952" rIns="121905" bIns="60952">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C00000"/>
                </a:solidFill>
                <a:effectLst/>
                <a:uLnTx/>
                <a:uFillTx/>
              </a:rPr>
              <a:t>Quan sát</a:t>
            </a:r>
            <a:r>
              <a:rPr kumimoji="0" lang="en-US" sz="2400" b="1" i="0" u="none" strike="noStrike" kern="0" cap="none" spc="0" normalizeH="0" noProof="0">
                <a:ln>
                  <a:noFill/>
                </a:ln>
                <a:solidFill>
                  <a:srgbClr val="C00000"/>
                </a:solidFill>
                <a:effectLst/>
                <a:uLnTx/>
                <a:uFillTx/>
              </a:rPr>
              <a:t> kĩ các kí hiệu và nhãn thông số trên thiết bị để sử dụng đúng chức năng, yêu cầu kĩ thuật</a:t>
            </a:r>
            <a:endParaRPr kumimoji="0" lang="en-US" sz="2400" b="1" i="0" u="none" strike="noStrike" kern="0" cap="none" spc="0" normalizeH="0" baseline="0" noProof="0" dirty="0">
              <a:ln>
                <a:noFill/>
              </a:ln>
              <a:solidFill>
                <a:srgbClr val="002060"/>
              </a:solidFill>
              <a:effectLst/>
              <a:uLnTx/>
              <a:uFillTx/>
              <a:latin typeface="#9Slide03 SVN-Oscine Bold" panose="020B0806040202020204" pitchFamily="34" charset="0"/>
            </a:endParaRPr>
          </a:p>
        </p:txBody>
      </p:sp>
      <p:grpSp>
        <p:nvGrpSpPr>
          <p:cNvPr id="20" name="组合 51">
            <a:extLst>
              <a:ext uri="{FF2B5EF4-FFF2-40B4-BE49-F238E27FC236}">
                <a16:creationId xmlns:a16="http://schemas.microsoft.com/office/drawing/2014/main" id="{388BD5D7-9A9D-41CB-A23A-D56F3064AEE1}"/>
              </a:ext>
            </a:extLst>
          </p:cNvPr>
          <p:cNvGrpSpPr>
            <a:grpSpLocks/>
          </p:cNvGrpSpPr>
          <p:nvPr/>
        </p:nvGrpSpPr>
        <p:grpSpPr bwMode="auto">
          <a:xfrm>
            <a:off x="8820960" y="3003778"/>
            <a:ext cx="2053786" cy="2051352"/>
            <a:chOff x="1295400" y="2786058"/>
            <a:chExt cx="1753450" cy="1751017"/>
          </a:xfrm>
          <a:solidFill>
            <a:srgbClr val="00B0F0"/>
          </a:solidFill>
        </p:grpSpPr>
        <p:grpSp>
          <p:nvGrpSpPr>
            <p:cNvPr id="21" name="Group 6">
              <a:extLst>
                <a:ext uri="{FF2B5EF4-FFF2-40B4-BE49-F238E27FC236}">
                  <a16:creationId xmlns:a16="http://schemas.microsoft.com/office/drawing/2014/main" id="{B0DD2922-FC11-41B2-B238-39D2C8896A4D}"/>
                </a:ext>
              </a:extLst>
            </p:cNvPr>
            <p:cNvGrpSpPr>
              <a:grpSpLocks/>
            </p:cNvGrpSpPr>
            <p:nvPr/>
          </p:nvGrpSpPr>
          <p:grpSpPr bwMode="auto">
            <a:xfrm>
              <a:off x="1295400" y="2786058"/>
              <a:ext cx="1753450" cy="1751017"/>
              <a:chOff x="1823" y="2371"/>
              <a:chExt cx="1801" cy="1801"/>
            </a:xfrm>
            <a:grpFill/>
          </p:grpSpPr>
          <p:sp>
            <p:nvSpPr>
              <p:cNvPr id="23" name="Oval 7">
                <a:extLst>
                  <a:ext uri="{FF2B5EF4-FFF2-40B4-BE49-F238E27FC236}">
                    <a16:creationId xmlns:a16="http://schemas.microsoft.com/office/drawing/2014/main" id="{2581391E-F6DF-46DE-8DFC-D33925DB3DBD}"/>
                  </a:ext>
                </a:extLst>
              </p:cNvPr>
              <p:cNvSpPr>
                <a:spLocks noChangeArrowheads="1"/>
              </p:cNvSpPr>
              <p:nvPr/>
            </p:nvSpPr>
            <p:spPr bwMode="auto">
              <a:xfrm>
                <a:off x="1823" y="2371"/>
                <a:ext cx="1801" cy="1801"/>
              </a:xfrm>
              <a:prstGeom prst="ellipse">
                <a:avLst/>
              </a:prstGeom>
              <a:solidFill>
                <a:srgbClr val="E7E6E6"/>
              </a:solidFill>
              <a:ln>
                <a:noFill/>
              </a:ln>
              <a:extLst>
                <a:ext uri="{91240B29-F687-4F45-9708-019B960494DF}">
                  <a14:hiddenLine xmlns:a14="http://schemas.microsoft.com/office/drawing/2010/main" w="9525">
                    <a:solidFill>
                      <a:srgbClr val="000000"/>
                    </a:solidFill>
                    <a:round/>
                    <a:headEnd/>
                    <a:tailEnd/>
                  </a14:hiddenLine>
                </a:ext>
              </a:extLst>
            </p:spPr>
            <p:txBody>
              <a:bodyPr lIns="153571" tIns="76786" rIns="153571" bIns="76786"/>
              <a:lstStyle/>
              <a:p>
                <a:pPr marL="0" marR="0" lvl="0" indent="0" defTabSz="1219436" eaLnBrk="1" fontAlgn="auto" latinLnBrk="0" hangingPunct="1">
                  <a:lnSpc>
                    <a:spcPct val="100000"/>
                  </a:lnSpc>
                  <a:spcBef>
                    <a:spcPts val="0"/>
                  </a:spcBef>
                  <a:spcAft>
                    <a:spcPts val="0"/>
                  </a:spcAft>
                  <a:buClrTx/>
                  <a:buSzTx/>
                  <a:buFontTx/>
                  <a:buNone/>
                  <a:tabLst/>
                  <a:defRPr/>
                </a:pPr>
                <a:endParaRPr kumimoji="0" lang="zh-CN" altLang="en-US" sz="6000" b="1" i="0" u="none" strike="noStrike" kern="0" cap="none" spc="0" normalizeH="0" baseline="0" noProof="0">
                  <a:ln>
                    <a:noFill/>
                  </a:ln>
                  <a:solidFill>
                    <a:srgbClr val="004800"/>
                  </a:solidFill>
                  <a:effectLst/>
                  <a:uLnTx/>
                  <a:uFillTx/>
                  <a:latin typeface="微软雅黑" pitchFamily="34" charset="-122"/>
                  <a:ea typeface="微软雅黑" pitchFamily="34" charset="-122"/>
                </a:endParaRPr>
              </a:p>
            </p:txBody>
          </p:sp>
          <p:sp>
            <p:nvSpPr>
              <p:cNvPr id="24" name="Oval 8">
                <a:extLst>
                  <a:ext uri="{FF2B5EF4-FFF2-40B4-BE49-F238E27FC236}">
                    <a16:creationId xmlns:a16="http://schemas.microsoft.com/office/drawing/2014/main" id="{CB0FABCF-6809-4086-A491-2C00D8AD7051}"/>
                  </a:ext>
                </a:extLst>
              </p:cNvPr>
              <p:cNvSpPr>
                <a:spLocks noChangeArrowheads="1"/>
              </p:cNvSpPr>
              <p:nvPr/>
            </p:nvSpPr>
            <p:spPr bwMode="auto">
              <a:xfrm>
                <a:off x="1945" y="2493"/>
                <a:ext cx="1556" cy="1556"/>
              </a:xfrm>
              <a:prstGeom prst="ellipse">
                <a:avLst/>
              </a:prstGeom>
              <a:solidFill>
                <a:srgbClr val="ED7D31">
                  <a:lumMod val="40000"/>
                  <a:lumOff val="60000"/>
                </a:srgbClr>
              </a:solidFill>
              <a:ln w="38100">
                <a:solidFill>
                  <a:srgbClr val="FFFFFF"/>
                </a:solidFill>
                <a:round/>
                <a:headEnd/>
                <a:tailEnd/>
              </a:ln>
            </p:spPr>
            <p:txBody>
              <a:bodyPr lIns="153571" tIns="76786" rIns="153571" bIns="76786"/>
              <a:lstStyle/>
              <a:p>
                <a:pPr marL="0" marR="0" lvl="0" indent="0" defTabSz="1219436" eaLnBrk="1" fontAlgn="auto" latinLnBrk="0" hangingPunct="1">
                  <a:lnSpc>
                    <a:spcPct val="100000"/>
                  </a:lnSpc>
                  <a:spcBef>
                    <a:spcPts val="0"/>
                  </a:spcBef>
                  <a:spcAft>
                    <a:spcPts val="0"/>
                  </a:spcAft>
                  <a:buClrTx/>
                  <a:buSzTx/>
                  <a:buFontTx/>
                  <a:buNone/>
                  <a:tabLst/>
                  <a:defRPr/>
                </a:pPr>
                <a:endParaRPr kumimoji="0" lang="zh-CN" altLang="en-US" sz="6000" b="1" i="0" u="none" strike="noStrike" kern="0" cap="none" spc="0" normalizeH="0" baseline="0" noProof="0">
                  <a:ln>
                    <a:noFill/>
                  </a:ln>
                  <a:solidFill>
                    <a:srgbClr val="004800"/>
                  </a:solidFill>
                  <a:effectLst/>
                  <a:uLnTx/>
                  <a:uFillTx/>
                  <a:latin typeface="微软雅黑" pitchFamily="34" charset="-122"/>
                  <a:ea typeface="微软雅黑" pitchFamily="34" charset="-122"/>
                </a:endParaRPr>
              </a:p>
            </p:txBody>
          </p:sp>
        </p:grpSp>
        <p:sp>
          <p:nvSpPr>
            <p:cNvPr id="22" name="Text Box 9">
              <a:extLst>
                <a:ext uri="{FF2B5EF4-FFF2-40B4-BE49-F238E27FC236}">
                  <a16:creationId xmlns:a16="http://schemas.microsoft.com/office/drawing/2014/main" id="{8C47E0B3-D2FD-4F0A-9290-40892DE72B38}"/>
                </a:ext>
              </a:extLst>
            </p:cNvPr>
            <p:cNvSpPr txBox="1">
              <a:spLocks noChangeArrowheads="1"/>
            </p:cNvSpPr>
            <p:nvPr/>
          </p:nvSpPr>
          <p:spPr bwMode="auto">
            <a:xfrm>
              <a:off x="1558363" y="3351003"/>
              <a:ext cx="1226551" cy="62015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153571" tIns="76786" rIns="153571" bIns="76786"/>
            <a:lstStyle>
              <a:lvl1pPr algn="l" defTabSz="1152525" eaLnBrk="0" hangingPunct="0">
                <a:defRPr>
                  <a:solidFill>
                    <a:schemeClr val="tx1"/>
                  </a:solidFill>
                  <a:latin typeface="Arial" pitchFamily="34" charset="0"/>
                </a:defRPr>
              </a:lvl1pPr>
              <a:lvl2pPr marL="936625" indent="-360363" algn="l" defTabSz="1152525" eaLnBrk="0" hangingPunct="0">
                <a:defRPr>
                  <a:solidFill>
                    <a:schemeClr val="tx1"/>
                  </a:solidFill>
                  <a:latin typeface="Arial" pitchFamily="34" charset="0"/>
                </a:defRPr>
              </a:lvl2pPr>
              <a:lvl3pPr marL="1439863" indent="-287338" algn="l" defTabSz="1152525" eaLnBrk="0" hangingPunct="0">
                <a:defRPr>
                  <a:solidFill>
                    <a:schemeClr val="tx1"/>
                  </a:solidFill>
                  <a:latin typeface="Arial" pitchFamily="34" charset="0"/>
                </a:defRPr>
              </a:lvl3pPr>
              <a:lvl4pPr marL="2016125" indent="-287338" algn="l" defTabSz="1152525" eaLnBrk="0" hangingPunct="0">
                <a:defRPr>
                  <a:solidFill>
                    <a:schemeClr val="tx1"/>
                  </a:solidFill>
                  <a:latin typeface="Arial" pitchFamily="34" charset="0"/>
                </a:defRPr>
              </a:lvl4pPr>
              <a:lvl5pPr marL="2592388" indent="-287338" algn="l" defTabSz="1152525" eaLnBrk="0" hangingPunct="0">
                <a:defRPr>
                  <a:solidFill>
                    <a:schemeClr val="tx1"/>
                  </a:solidFill>
                  <a:latin typeface="Arial" pitchFamily="34" charset="0"/>
                </a:defRPr>
              </a:lvl5pPr>
              <a:lvl6pPr marL="3049588" indent="-287338" defTabSz="1152525" eaLnBrk="0" fontAlgn="base" hangingPunct="0">
                <a:spcBef>
                  <a:spcPct val="0"/>
                </a:spcBef>
                <a:spcAft>
                  <a:spcPct val="0"/>
                </a:spcAft>
                <a:defRPr>
                  <a:solidFill>
                    <a:schemeClr val="tx1"/>
                  </a:solidFill>
                  <a:latin typeface="Arial" pitchFamily="34" charset="0"/>
                </a:defRPr>
              </a:lvl6pPr>
              <a:lvl7pPr marL="3506788" indent="-287338" defTabSz="1152525" eaLnBrk="0" fontAlgn="base" hangingPunct="0">
                <a:spcBef>
                  <a:spcPct val="0"/>
                </a:spcBef>
                <a:spcAft>
                  <a:spcPct val="0"/>
                </a:spcAft>
                <a:defRPr>
                  <a:solidFill>
                    <a:schemeClr val="tx1"/>
                  </a:solidFill>
                  <a:latin typeface="Arial" pitchFamily="34" charset="0"/>
                </a:defRPr>
              </a:lvl7pPr>
              <a:lvl8pPr marL="3963988" indent="-287338" defTabSz="1152525" eaLnBrk="0" fontAlgn="base" hangingPunct="0">
                <a:spcBef>
                  <a:spcPct val="0"/>
                </a:spcBef>
                <a:spcAft>
                  <a:spcPct val="0"/>
                </a:spcAft>
                <a:defRPr>
                  <a:solidFill>
                    <a:schemeClr val="tx1"/>
                  </a:solidFill>
                  <a:latin typeface="Arial" pitchFamily="34" charset="0"/>
                </a:defRPr>
              </a:lvl8pPr>
              <a:lvl9pPr marL="4421188" indent="-287338" defTabSz="1152525" eaLnBrk="0" fontAlgn="base" hangingPunct="0">
                <a:spcBef>
                  <a:spcPct val="0"/>
                </a:spcBef>
                <a:spcAft>
                  <a:spcPct val="0"/>
                </a:spcAft>
                <a:defRPr>
                  <a:solidFill>
                    <a:schemeClr val="tx1"/>
                  </a:solidFill>
                  <a:latin typeface="Arial" pitchFamily="34" charset="0"/>
                </a:defRPr>
              </a:lvl9pPr>
            </a:lstStyle>
            <a:p>
              <a:pPr marL="0" marR="0" lvl="0" indent="0" algn="ctr" defTabSz="115252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a:ln>
                    <a:noFill/>
                  </a:ln>
                  <a:solidFill>
                    <a:srgbClr val="004800"/>
                  </a:solidFill>
                  <a:effectLst/>
                  <a:uLnTx/>
                  <a:uFillTx/>
                  <a:latin typeface="微软雅黑" pitchFamily="34" charset="-122"/>
                  <a:ea typeface="微软雅黑" pitchFamily="34" charset="-122"/>
                </a:rPr>
                <a:t>Thiết bị quang</a:t>
              </a:r>
              <a:endParaRPr kumimoji="0" lang="zh-CN" altLang="en-US" sz="2400" b="1" i="0" u="none" strike="noStrike" kern="0" cap="none" spc="0" normalizeH="0" baseline="0" noProof="0" dirty="0">
                <a:ln>
                  <a:noFill/>
                </a:ln>
                <a:solidFill>
                  <a:srgbClr val="004800"/>
                </a:solidFill>
                <a:effectLst/>
                <a:uLnTx/>
                <a:uFillTx/>
                <a:latin typeface="微软雅黑" pitchFamily="34" charset="-122"/>
                <a:ea typeface="微软雅黑" pitchFamily="34" charset="-122"/>
              </a:endParaRPr>
            </a:p>
          </p:txBody>
        </p:sp>
      </p:grpSp>
      <p:sp>
        <p:nvSpPr>
          <p:cNvPr id="25" name="矩形标注 28">
            <a:extLst>
              <a:ext uri="{FF2B5EF4-FFF2-40B4-BE49-F238E27FC236}">
                <a16:creationId xmlns:a16="http://schemas.microsoft.com/office/drawing/2014/main" id="{0B03095A-1616-45EF-9FA8-642B29E403C5}"/>
              </a:ext>
            </a:extLst>
          </p:cNvPr>
          <p:cNvSpPr>
            <a:spLocks noChangeArrowheads="1"/>
          </p:cNvSpPr>
          <p:nvPr/>
        </p:nvSpPr>
        <p:spPr bwMode="auto">
          <a:xfrm>
            <a:off x="9168953" y="2680747"/>
            <a:ext cx="2112905" cy="85683"/>
          </a:xfrm>
          <a:prstGeom prst="wedgeRectCallout">
            <a:avLst>
              <a:gd name="adj1" fmla="val -23398"/>
              <a:gd name="adj2" fmla="val 403292"/>
            </a:avLst>
          </a:prstGeom>
          <a:solidFill>
            <a:srgbClr val="008000"/>
          </a:solidFill>
          <a:ln>
            <a:noFill/>
          </a:ln>
        </p:spPr>
        <p:txBody>
          <a:bodyPr lIns="121905" tIns="60952" rIns="121905" bIns="60952" anchor="ctr"/>
          <a:lstStyle/>
          <a:p>
            <a:pPr defTabSz="1219436">
              <a:defRPr/>
            </a:pPr>
            <a:endParaRPr lang="zh-CN" altLang="en-US" sz="2399">
              <a:solidFill>
                <a:srgbClr val="C00000"/>
              </a:solidFill>
              <a:latin typeface="Calibri" pitchFamily="34" charset="0"/>
            </a:endParaRPr>
          </a:p>
        </p:txBody>
      </p:sp>
      <p:sp>
        <p:nvSpPr>
          <p:cNvPr id="26" name="Rectangle 28">
            <a:extLst>
              <a:ext uri="{FF2B5EF4-FFF2-40B4-BE49-F238E27FC236}">
                <a16:creationId xmlns:a16="http://schemas.microsoft.com/office/drawing/2014/main" id="{D85D8C16-3BE8-479F-A105-F02F7D3354F5}"/>
              </a:ext>
            </a:extLst>
          </p:cNvPr>
          <p:cNvSpPr>
            <a:spLocks noChangeArrowheads="1"/>
          </p:cNvSpPr>
          <p:nvPr/>
        </p:nvSpPr>
        <p:spPr bwMode="auto">
          <a:xfrm>
            <a:off x="3539370" y="5355374"/>
            <a:ext cx="5658581" cy="86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5" tIns="60952" rIns="121905" bIns="60952">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C00000"/>
                </a:solidFill>
                <a:effectLst/>
                <a:uLnTx/>
                <a:uFillTx/>
              </a:rPr>
              <a:t>Các</a:t>
            </a:r>
            <a:r>
              <a:rPr kumimoji="0" lang="en-US" sz="2400" b="1" i="0" u="none" strike="noStrike" kern="0" cap="none" spc="0" normalizeH="0" noProof="0">
                <a:ln>
                  <a:noFill/>
                </a:ln>
                <a:solidFill>
                  <a:srgbClr val="C00000"/>
                </a:solidFill>
                <a:effectLst/>
                <a:uLnTx/>
                <a:uFillTx/>
              </a:rPr>
              <a:t> thiết bị đun nóng có thể gây cháy nổ và nứt vỡ</a:t>
            </a:r>
            <a:endParaRPr kumimoji="0" lang="en-US" sz="2400" b="1" i="0" u="none" strike="noStrike" kern="0" cap="none" spc="0" normalizeH="0" baseline="0" noProof="0" dirty="0">
              <a:ln>
                <a:noFill/>
              </a:ln>
              <a:solidFill>
                <a:srgbClr val="002060"/>
              </a:solidFill>
              <a:effectLst/>
              <a:uLnTx/>
              <a:uFillTx/>
              <a:latin typeface="#9Slide03 SVN-Oscine Bold" panose="020B0806040202020204" pitchFamily="34" charset="0"/>
            </a:endParaRPr>
          </a:p>
        </p:txBody>
      </p:sp>
      <p:sp>
        <p:nvSpPr>
          <p:cNvPr id="27" name="Rectangle 28">
            <a:extLst>
              <a:ext uri="{FF2B5EF4-FFF2-40B4-BE49-F238E27FC236}">
                <a16:creationId xmlns:a16="http://schemas.microsoft.com/office/drawing/2014/main" id="{D5CD854F-C882-473F-96CC-9C01306FE405}"/>
              </a:ext>
            </a:extLst>
          </p:cNvPr>
          <p:cNvSpPr>
            <a:spLocks noChangeArrowheads="1"/>
          </p:cNvSpPr>
          <p:nvPr/>
        </p:nvSpPr>
        <p:spPr bwMode="auto">
          <a:xfrm>
            <a:off x="7556813" y="1699978"/>
            <a:ext cx="4729149" cy="86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5" tIns="60952" rIns="121905" bIns="60952">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C00000"/>
                </a:solidFill>
                <a:effectLst/>
                <a:uLnTx/>
                <a:uFillTx/>
              </a:rPr>
              <a:t>Dễ</a:t>
            </a:r>
            <a:r>
              <a:rPr kumimoji="0" lang="en-US" sz="2400" b="1" i="0" u="none" strike="noStrike" kern="0" cap="none" spc="0" normalizeH="0" noProof="0">
                <a:ln>
                  <a:noFill/>
                </a:ln>
                <a:solidFill>
                  <a:srgbClr val="C00000"/>
                </a:solidFill>
                <a:effectLst/>
                <a:uLnTx/>
                <a:uFillTx/>
              </a:rPr>
              <a:t> mốc, xước, nứt vỡ và dính bụi bẩn</a:t>
            </a:r>
            <a:endParaRPr kumimoji="0" lang="en-US" sz="2400" b="1" i="0" u="none" strike="noStrike" kern="0" cap="none" spc="0" normalizeH="0" baseline="0" noProof="0" dirty="0">
              <a:ln>
                <a:noFill/>
              </a:ln>
              <a:solidFill>
                <a:srgbClr val="002060"/>
              </a:solidFill>
              <a:effectLst/>
              <a:uLnTx/>
              <a:uFillTx/>
              <a:latin typeface="#9Slide03 SVN-Oscine Bold" panose="020B0806040202020204" pitchFamily="34" charset="0"/>
            </a:endParaRPr>
          </a:p>
        </p:txBody>
      </p:sp>
    </p:spTree>
    <p:extLst>
      <p:ext uri="{BB962C8B-B14F-4D97-AF65-F5344CB8AC3E}">
        <p14:creationId xmlns:p14="http://schemas.microsoft.com/office/powerpoint/2010/main" val="112853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 calcmode="lin" valueType="num">
                                      <p:cBhvr>
                                        <p:cTn id="13"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5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nodeType="withEffect">
                                  <p:stCondLst>
                                    <p:cond delay="5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1000" fill="hold"/>
                                        <p:tgtEl>
                                          <p:spTgt spid="20"/>
                                        </p:tgtEl>
                                        <p:attrNameLst>
                                          <p:attrName>ppt_w</p:attrName>
                                        </p:attrNameLst>
                                      </p:cBhvr>
                                      <p:tavLst>
                                        <p:tav tm="0">
                                          <p:val>
                                            <p:fltVal val="0"/>
                                          </p:val>
                                        </p:tav>
                                        <p:tav tm="100000">
                                          <p:val>
                                            <p:strVal val="#ppt_w"/>
                                          </p:val>
                                        </p:tav>
                                      </p:tavLst>
                                    </p:anim>
                                    <p:anim calcmode="lin" valueType="num">
                                      <p:cBhvr>
                                        <p:cTn id="25" dur="1000" fill="hold"/>
                                        <p:tgtEl>
                                          <p:spTgt spid="20"/>
                                        </p:tgtEl>
                                        <p:attrNameLst>
                                          <p:attrName>ppt_h</p:attrName>
                                        </p:attrNameLst>
                                      </p:cBhvr>
                                      <p:tavLst>
                                        <p:tav tm="0">
                                          <p:val>
                                            <p:fltVal val="0"/>
                                          </p:val>
                                        </p:tav>
                                        <p:tav tm="100000">
                                          <p:val>
                                            <p:strVal val="#ppt_h"/>
                                          </p:val>
                                        </p:tav>
                                      </p:tavLst>
                                    </p:anim>
                                    <p:anim calcmode="lin" valueType="num">
                                      <p:cBhvr>
                                        <p:cTn id="26"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32" presetClass="emph" presetSubtype="0" fill="hold" grpId="1" nodeType="afterEffect">
                                  <p:stCondLst>
                                    <p:cond delay="0"/>
                                  </p:stCondLst>
                                  <p:childTnLst>
                                    <p:animRot by="120000">
                                      <p:cBhvr>
                                        <p:cTn id="35" dur="50" fill="hold">
                                          <p:stCondLst>
                                            <p:cond delay="0"/>
                                          </p:stCondLst>
                                        </p:cTn>
                                        <p:tgtEl>
                                          <p:spTgt spid="18"/>
                                        </p:tgtEl>
                                        <p:attrNameLst>
                                          <p:attrName>r</p:attrName>
                                        </p:attrNameLst>
                                      </p:cBhvr>
                                    </p:animRot>
                                    <p:animRot by="-240000">
                                      <p:cBhvr>
                                        <p:cTn id="36" dur="100" fill="hold">
                                          <p:stCondLst>
                                            <p:cond delay="100"/>
                                          </p:stCondLst>
                                        </p:cTn>
                                        <p:tgtEl>
                                          <p:spTgt spid="18"/>
                                        </p:tgtEl>
                                        <p:attrNameLst>
                                          <p:attrName>r</p:attrName>
                                        </p:attrNameLst>
                                      </p:cBhvr>
                                    </p:animRot>
                                    <p:animRot by="240000">
                                      <p:cBhvr>
                                        <p:cTn id="37" dur="100" fill="hold">
                                          <p:stCondLst>
                                            <p:cond delay="200"/>
                                          </p:stCondLst>
                                        </p:cTn>
                                        <p:tgtEl>
                                          <p:spTgt spid="18"/>
                                        </p:tgtEl>
                                        <p:attrNameLst>
                                          <p:attrName>r</p:attrName>
                                        </p:attrNameLst>
                                      </p:cBhvr>
                                    </p:animRot>
                                    <p:animRot by="-240000">
                                      <p:cBhvr>
                                        <p:cTn id="38" dur="100" fill="hold">
                                          <p:stCondLst>
                                            <p:cond delay="300"/>
                                          </p:stCondLst>
                                        </p:cTn>
                                        <p:tgtEl>
                                          <p:spTgt spid="18"/>
                                        </p:tgtEl>
                                        <p:attrNameLst>
                                          <p:attrName>r</p:attrName>
                                        </p:attrNameLst>
                                      </p:cBhvr>
                                    </p:animRot>
                                    <p:animRot by="120000">
                                      <p:cBhvr>
                                        <p:cTn id="39" dur="100" fill="hold">
                                          <p:stCondLst>
                                            <p:cond delay="400"/>
                                          </p:stCondLst>
                                        </p:cTn>
                                        <p:tgtEl>
                                          <p:spTgt spid="18"/>
                                        </p:tgtEl>
                                        <p:attrNameLst>
                                          <p:attrName>r</p:attrName>
                                        </p:attrNameLst>
                                      </p:cBhvr>
                                    </p:animRot>
                                  </p:childTnLst>
                                </p:cTn>
                              </p:par>
                            </p:childTnLst>
                          </p:cTn>
                        </p:par>
                        <p:par>
                          <p:cTn id="40" fill="hold">
                            <p:stCondLst>
                              <p:cond delay="4000"/>
                            </p:stCondLst>
                            <p:childTnLst>
                              <p:par>
                                <p:cTn id="41" presetID="18" presetClass="entr" presetSubtype="9"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strips(upLeft)">
                                      <p:cBhvr>
                                        <p:cTn id="43" dur="500"/>
                                        <p:tgtEl>
                                          <p:spTgt spid="19"/>
                                        </p:tgtEl>
                                      </p:cBhvr>
                                    </p:animEffect>
                                  </p:childTnLst>
                                </p:cTn>
                              </p:par>
                            </p:childTnLst>
                          </p:cTn>
                        </p:par>
                        <p:par>
                          <p:cTn id="44" fill="hold">
                            <p:stCondLst>
                              <p:cond delay="4500"/>
                            </p:stCondLst>
                            <p:childTnLst>
                              <p:par>
                                <p:cTn id="45" presetID="2" presetClass="entr" presetSubtype="4"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32" presetClass="emph" presetSubtype="0" fill="hold" grpId="1" nodeType="afterEffect">
                                  <p:stCondLst>
                                    <p:cond delay="0"/>
                                  </p:stCondLst>
                                  <p:childTnLst>
                                    <p:animRot by="120000">
                                      <p:cBhvr>
                                        <p:cTn id="51" dur="50" fill="hold">
                                          <p:stCondLst>
                                            <p:cond delay="0"/>
                                          </p:stCondLst>
                                        </p:cTn>
                                        <p:tgtEl>
                                          <p:spTgt spid="17"/>
                                        </p:tgtEl>
                                        <p:attrNameLst>
                                          <p:attrName>r</p:attrName>
                                        </p:attrNameLst>
                                      </p:cBhvr>
                                    </p:animRot>
                                    <p:animRot by="-240000">
                                      <p:cBhvr>
                                        <p:cTn id="52" dur="100" fill="hold">
                                          <p:stCondLst>
                                            <p:cond delay="100"/>
                                          </p:stCondLst>
                                        </p:cTn>
                                        <p:tgtEl>
                                          <p:spTgt spid="17"/>
                                        </p:tgtEl>
                                        <p:attrNameLst>
                                          <p:attrName>r</p:attrName>
                                        </p:attrNameLst>
                                      </p:cBhvr>
                                    </p:animRot>
                                    <p:animRot by="240000">
                                      <p:cBhvr>
                                        <p:cTn id="53" dur="100" fill="hold">
                                          <p:stCondLst>
                                            <p:cond delay="200"/>
                                          </p:stCondLst>
                                        </p:cTn>
                                        <p:tgtEl>
                                          <p:spTgt spid="17"/>
                                        </p:tgtEl>
                                        <p:attrNameLst>
                                          <p:attrName>r</p:attrName>
                                        </p:attrNameLst>
                                      </p:cBhvr>
                                    </p:animRot>
                                    <p:animRot by="-240000">
                                      <p:cBhvr>
                                        <p:cTn id="54" dur="100" fill="hold">
                                          <p:stCondLst>
                                            <p:cond delay="300"/>
                                          </p:stCondLst>
                                        </p:cTn>
                                        <p:tgtEl>
                                          <p:spTgt spid="17"/>
                                        </p:tgtEl>
                                        <p:attrNameLst>
                                          <p:attrName>r</p:attrName>
                                        </p:attrNameLst>
                                      </p:cBhvr>
                                    </p:animRot>
                                    <p:animRot by="120000">
                                      <p:cBhvr>
                                        <p:cTn id="55" dur="100" fill="hold">
                                          <p:stCondLst>
                                            <p:cond delay="400"/>
                                          </p:stCondLst>
                                        </p:cTn>
                                        <p:tgtEl>
                                          <p:spTgt spid="17"/>
                                        </p:tgtEl>
                                        <p:attrNameLst>
                                          <p:attrName>r</p:attrName>
                                        </p:attrNameLst>
                                      </p:cBhvr>
                                    </p:animRot>
                                  </p:childTnLst>
                                </p:cTn>
                              </p:par>
                            </p:childTnLst>
                          </p:cTn>
                        </p:par>
                        <p:par>
                          <p:cTn id="56" fill="hold">
                            <p:stCondLst>
                              <p:cond delay="5500"/>
                            </p:stCondLst>
                            <p:childTnLst>
                              <p:par>
                                <p:cTn id="57" presetID="18" presetClass="entr" presetSubtype="9"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strips(upLeft)">
                                      <p:cBhvr>
                                        <p:cTn id="59" dur="500"/>
                                        <p:tgtEl>
                                          <p:spTgt spid="26"/>
                                        </p:tgtEl>
                                      </p:cBhvr>
                                    </p:animEffect>
                                  </p:childTnLst>
                                </p:cTn>
                              </p:par>
                            </p:childTnLst>
                          </p:cTn>
                        </p:par>
                        <p:par>
                          <p:cTn id="60" fill="hold">
                            <p:stCondLst>
                              <p:cond delay="6000"/>
                            </p:stCondLst>
                            <p:childTnLst>
                              <p:par>
                                <p:cTn id="61" presetID="2" presetClass="entr" presetSubtype="1"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fill="hold"/>
                                        <p:tgtEl>
                                          <p:spTgt spid="25"/>
                                        </p:tgtEl>
                                        <p:attrNameLst>
                                          <p:attrName>ppt_x</p:attrName>
                                        </p:attrNameLst>
                                      </p:cBhvr>
                                      <p:tavLst>
                                        <p:tav tm="0">
                                          <p:val>
                                            <p:strVal val="#ppt_x"/>
                                          </p:val>
                                        </p:tav>
                                        <p:tav tm="100000">
                                          <p:val>
                                            <p:strVal val="#ppt_x"/>
                                          </p:val>
                                        </p:tav>
                                      </p:tavLst>
                                    </p:anim>
                                    <p:anim calcmode="lin" valueType="num">
                                      <p:cBhvr additive="base">
                                        <p:cTn id="64" dur="500" fill="hold"/>
                                        <p:tgtEl>
                                          <p:spTgt spid="25"/>
                                        </p:tgtEl>
                                        <p:attrNameLst>
                                          <p:attrName>ppt_y</p:attrName>
                                        </p:attrNameLst>
                                      </p:cBhvr>
                                      <p:tavLst>
                                        <p:tav tm="0">
                                          <p:val>
                                            <p:strVal val="0-#ppt_h/2"/>
                                          </p:val>
                                        </p:tav>
                                        <p:tav tm="100000">
                                          <p:val>
                                            <p:strVal val="#ppt_y"/>
                                          </p:val>
                                        </p:tav>
                                      </p:tavLst>
                                    </p:anim>
                                  </p:childTnLst>
                                </p:cTn>
                              </p:par>
                            </p:childTnLst>
                          </p:cTn>
                        </p:par>
                        <p:par>
                          <p:cTn id="65" fill="hold">
                            <p:stCondLst>
                              <p:cond delay="6500"/>
                            </p:stCondLst>
                            <p:childTnLst>
                              <p:par>
                                <p:cTn id="66" presetID="32" presetClass="emph" presetSubtype="0" fill="hold" grpId="1" nodeType="afterEffect">
                                  <p:stCondLst>
                                    <p:cond delay="0"/>
                                  </p:stCondLst>
                                  <p:childTnLst>
                                    <p:animRot by="120000">
                                      <p:cBhvr>
                                        <p:cTn id="67" dur="50" fill="hold">
                                          <p:stCondLst>
                                            <p:cond delay="0"/>
                                          </p:stCondLst>
                                        </p:cTn>
                                        <p:tgtEl>
                                          <p:spTgt spid="25"/>
                                        </p:tgtEl>
                                        <p:attrNameLst>
                                          <p:attrName>r</p:attrName>
                                        </p:attrNameLst>
                                      </p:cBhvr>
                                    </p:animRot>
                                    <p:animRot by="-240000">
                                      <p:cBhvr>
                                        <p:cTn id="68" dur="100" fill="hold">
                                          <p:stCondLst>
                                            <p:cond delay="100"/>
                                          </p:stCondLst>
                                        </p:cTn>
                                        <p:tgtEl>
                                          <p:spTgt spid="25"/>
                                        </p:tgtEl>
                                        <p:attrNameLst>
                                          <p:attrName>r</p:attrName>
                                        </p:attrNameLst>
                                      </p:cBhvr>
                                    </p:animRot>
                                    <p:animRot by="240000">
                                      <p:cBhvr>
                                        <p:cTn id="69" dur="100" fill="hold">
                                          <p:stCondLst>
                                            <p:cond delay="200"/>
                                          </p:stCondLst>
                                        </p:cTn>
                                        <p:tgtEl>
                                          <p:spTgt spid="25"/>
                                        </p:tgtEl>
                                        <p:attrNameLst>
                                          <p:attrName>r</p:attrName>
                                        </p:attrNameLst>
                                      </p:cBhvr>
                                    </p:animRot>
                                    <p:animRot by="-240000">
                                      <p:cBhvr>
                                        <p:cTn id="70" dur="100" fill="hold">
                                          <p:stCondLst>
                                            <p:cond delay="300"/>
                                          </p:stCondLst>
                                        </p:cTn>
                                        <p:tgtEl>
                                          <p:spTgt spid="25"/>
                                        </p:tgtEl>
                                        <p:attrNameLst>
                                          <p:attrName>r</p:attrName>
                                        </p:attrNameLst>
                                      </p:cBhvr>
                                    </p:animRot>
                                    <p:animRot by="120000">
                                      <p:cBhvr>
                                        <p:cTn id="71" dur="100" fill="hold">
                                          <p:stCondLst>
                                            <p:cond delay="400"/>
                                          </p:stCondLst>
                                        </p:cTn>
                                        <p:tgtEl>
                                          <p:spTgt spid="25"/>
                                        </p:tgtEl>
                                        <p:attrNameLst>
                                          <p:attrName>r</p:attrName>
                                        </p:attrNameLst>
                                      </p:cBhvr>
                                    </p:animRot>
                                  </p:childTnLst>
                                </p:cTn>
                              </p:par>
                            </p:childTnLst>
                          </p:cTn>
                        </p:par>
                        <p:par>
                          <p:cTn id="72" fill="hold">
                            <p:stCondLst>
                              <p:cond delay="7000"/>
                            </p:stCondLst>
                            <p:childTnLst>
                              <p:par>
                                <p:cTn id="73" presetID="18" presetClass="entr" presetSubtype="9"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strips(upLeft)">
                                      <p:cBhvr>
                                        <p:cTn id="7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7" grpId="1" animBg="1"/>
      <p:bldP spid="18" grpId="0" animBg="1"/>
      <p:bldP spid="18" grpId="1" animBg="1"/>
      <p:bldP spid="19" grpId="0"/>
      <p:bldP spid="25" grpId="0" animBg="1"/>
      <p:bldP spid="25" grpId="1" animBg="1"/>
      <p:bldP spid="26"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5D5C1A1-4E23-4404-9F1D-BBF631B5711D}"/>
              </a:ext>
            </a:extLst>
          </p:cNvPr>
          <p:cNvSpPr/>
          <p:nvPr/>
        </p:nvSpPr>
        <p:spPr>
          <a:xfrm>
            <a:off x="42499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3" name="Oval 2">
            <a:extLst>
              <a:ext uri="{FF2B5EF4-FFF2-40B4-BE49-F238E27FC236}">
                <a16:creationId xmlns:a16="http://schemas.microsoft.com/office/drawing/2014/main" id="{CF745FB6-FDA7-4EBD-BF31-221E264AEE14}"/>
              </a:ext>
            </a:extLst>
          </p:cNvPr>
          <p:cNvSpPr/>
          <p:nvPr/>
        </p:nvSpPr>
        <p:spPr>
          <a:xfrm>
            <a:off x="420588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a:t>
            </a:r>
          </a:p>
        </p:txBody>
      </p:sp>
      <p:sp>
        <p:nvSpPr>
          <p:cNvPr id="6" name="Rounded Rectangular Callout 28">
            <a:extLst>
              <a:ext uri="{FF2B5EF4-FFF2-40B4-BE49-F238E27FC236}">
                <a16:creationId xmlns:a16="http://schemas.microsoft.com/office/drawing/2014/main" id="{D11F02B4-A608-428D-92C2-25AFF53D0145}"/>
              </a:ext>
            </a:extLst>
          </p:cNvPr>
          <p:cNvSpPr/>
          <p:nvPr/>
        </p:nvSpPr>
        <p:spPr>
          <a:xfrm>
            <a:off x="424996" y="1771650"/>
            <a:ext cx="3861254" cy="4105275"/>
          </a:xfrm>
          <a:prstGeom prst="wedgeRoundRectCallout">
            <a:avLst/>
          </a:prstGeom>
          <a:noFill/>
          <a:ln w="50800" cap="flat" cmpd="sng" algn="ctr">
            <a:solidFill>
              <a:srgbClr val="C00000"/>
            </a:solidFill>
            <a:prstDash val="sysDash"/>
            <a:miter lim="800000"/>
          </a:ln>
          <a:effectLst/>
        </p:spPr>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lang="vi-VN" sz="2400">
              <a:solidFill>
                <a:srgbClr val="0070C0"/>
              </a:solidFill>
              <a:ea typeface="Times New Roman" panose="02020603050405020304" pitchFamily="18" charset="0"/>
            </a:endParaRPr>
          </a:p>
          <a:p>
            <a:pPr algn="just">
              <a:lnSpc>
                <a:spcPct val="115000"/>
              </a:lnSpc>
              <a:spcAft>
                <a:spcPts val="900"/>
              </a:spcAft>
            </a:pPr>
            <a:r>
              <a:rPr lang="vi-VN" sz="2400">
                <a:solidFill>
                  <a:srgbClr val="0070C0"/>
                </a:solidFill>
                <a:effectLst/>
                <a:ea typeface="Times New Roman" panose="02020603050405020304" pitchFamily="18" charset="0"/>
                <a:cs typeface="Times New Roman" panose="02020603050405020304" pitchFamily="18" charset="0"/>
              </a:rPr>
              <a:t>Em hãy quan sát một số hình ảnh về thao tác sử dụng các thiết bị thí nghiệm trong hình 2.4 và dự đoán xem có những nguy cơ nào có thể gây nguy hiểm trong phòng thực hành vật lí?</a:t>
            </a:r>
            <a:endParaRPr lang="vi-VN" sz="2400">
              <a:solidFill>
                <a:srgbClr val="0070C0"/>
              </a:solidFill>
              <a:effectLst/>
              <a:ea typeface="Times New Roman" panose="02020603050405020304" pitchFamily="18" charset="0"/>
            </a:endParaRPr>
          </a:p>
        </p:txBody>
      </p:sp>
      <p:sp>
        <p:nvSpPr>
          <p:cNvPr id="7" name="Rounded Rectangular Callout 28">
            <a:extLst>
              <a:ext uri="{FF2B5EF4-FFF2-40B4-BE49-F238E27FC236}">
                <a16:creationId xmlns:a16="http://schemas.microsoft.com/office/drawing/2014/main" id="{2A70E456-B500-4B0B-BE3D-5C9EE5570B50}"/>
              </a:ext>
            </a:extLst>
          </p:cNvPr>
          <p:cNvSpPr/>
          <p:nvPr/>
        </p:nvSpPr>
        <p:spPr>
          <a:xfrm>
            <a:off x="5619750" y="257175"/>
            <a:ext cx="5086349" cy="1828800"/>
          </a:xfrm>
          <a:prstGeom prst="wedgeRoundRectCallout">
            <a:avLst/>
          </a:prstGeom>
          <a:noFill/>
          <a:ln w="50800" cap="flat" cmpd="sng" algn="ctr">
            <a:solidFill>
              <a:srgbClr val="C00000"/>
            </a:solidFill>
            <a:prstDash val="sysDash"/>
            <a:miter lim="800000"/>
          </a:ln>
          <a:effectLst/>
        </p:spPr>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lang="vi-VN" sz="2400">
              <a:solidFill>
                <a:srgbClr val="0070C0"/>
              </a:solidFill>
              <a:effectLst/>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lang="vi-VN" sz="2400">
              <a:solidFill>
                <a:srgbClr val="0070C0"/>
              </a:solidFill>
              <a:ea typeface="Times New Roman" panose="02020603050405020304" pitchFamily="18" charset="0"/>
            </a:endParaRPr>
          </a:p>
          <a:p>
            <a:pPr algn="just">
              <a:lnSpc>
                <a:spcPct val="115000"/>
              </a:lnSpc>
              <a:spcAft>
                <a:spcPts val="900"/>
              </a:spcAft>
            </a:pPr>
            <a:r>
              <a:rPr lang="vi-VN" sz="2400">
                <a:solidFill>
                  <a:srgbClr val="0070C0"/>
                </a:solidFill>
                <a:effectLst/>
                <a:ea typeface="Times New Roman" panose="02020603050405020304" pitchFamily="18" charset="0"/>
                <a:cs typeface="Times New Roman" panose="02020603050405020304" pitchFamily="18" charset="0"/>
              </a:rPr>
              <a:t>Kể thêm những thao tác sử dụng thiết bị thí nghiệm khác có thể gây nguy hiểm trong phòng thực hành.</a:t>
            </a:r>
            <a:endParaRPr lang="vi-VN" sz="2400">
              <a:solidFill>
                <a:srgbClr val="0070C0"/>
              </a:solidFill>
              <a:effectLst/>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br>
              <a:rPr lang="vi-VN" sz="2400">
                <a:solidFill>
                  <a:srgbClr val="0070C0"/>
                </a:solidFill>
                <a:effectLst/>
                <a:ea typeface="Times New Roman" panose="02020603050405020304" pitchFamily="18" charset="0"/>
              </a:rPr>
            </a:br>
            <a:endParaRPr kumimoji="0" lang="vi-VN" sz="2400" i="0" u="none" strike="noStrike" kern="1200" cap="none" spc="0" normalizeH="0" baseline="0" noProof="0">
              <a:ln>
                <a:noFill/>
              </a:ln>
              <a:solidFill>
                <a:srgbClr val="0070C0"/>
              </a:solidFill>
              <a:effectLst/>
              <a:uLnTx/>
              <a:uFillTx/>
              <a:ea typeface="Times New Roman" panose="02020603050405020304" pitchFamily="18" charset="0"/>
              <a:cs typeface="#9Slide03 Arima Madurai Black" panose="00000A00000000000000" pitchFamily="2" charset="-93"/>
            </a:endParaRPr>
          </a:p>
        </p:txBody>
      </p:sp>
      <p:pic>
        <p:nvPicPr>
          <p:cNvPr id="9" name="Picture 8">
            <a:extLst>
              <a:ext uri="{FF2B5EF4-FFF2-40B4-BE49-F238E27FC236}">
                <a16:creationId xmlns:a16="http://schemas.microsoft.com/office/drawing/2014/main" id="{5396EECB-B508-4B65-A374-05D2130D3764}"/>
              </a:ext>
            </a:extLst>
          </p:cNvPr>
          <p:cNvPicPr/>
          <p:nvPr/>
        </p:nvPicPr>
        <p:blipFill>
          <a:blip r:embed="rId2">
            <a:extLst>
              <a:ext uri="{28A0092B-C50C-407E-A947-70E740481C1C}">
                <a14:useLocalDpi xmlns:a14="http://schemas.microsoft.com/office/drawing/2010/main" val="0"/>
              </a:ext>
            </a:extLst>
          </a:blip>
          <a:stretch>
            <a:fillRect/>
          </a:stretch>
        </p:blipFill>
        <p:spPr>
          <a:xfrm>
            <a:off x="4684926" y="2501708"/>
            <a:ext cx="6441652" cy="3857923"/>
          </a:xfrm>
          <a:prstGeom prst="rect">
            <a:avLst/>
          </a:prstGeom>
        </p:spPr>
      </p:pic>
    </p:spTree>
    <p:extLst>
      <p:ext uri="{BB962C8B-B14F-4D97-AF65-F5344CB8AC3E}">
        <p14:creationId xmlns:p14="http://schemas.microsoft.com/office/powerpoint/2010/main" val="1020014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5D5C1A1-4E23-4404-9F1D-BBF631B5711D}"/>
              </a:ext>
            </a:extLst>
          </p:cNvPr>
          <p:cNvSpPr/>
          <p:nvPr/>
        </p:nvSpPr>
        <p:spPr>
          <a:xfrm>
            <a:off x="42499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3" name="Oval 2">
            <a:extLst>
              <a:ext uri="{FF2B5EF4-FFF2-40B4-BE49-F238E27FC236}">
                <a16:creationId xmlns:a16="http://schemas.microsoft.com/office/drawing/2014/main" id="{CF745FB6-FDA7-4EBD-BF31-221E264AEE14}"/>
              </a:ext>
            </a:extLst>
          </p:cNvPr>
          <p:cNvSpPr/>
          <p:nvPr/>
        </p:nvSpPr>
        <p:spPr>
          <a:xfrm>
            <a:off x="420588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a:t>
            </a:r>
          </a:p>
        </p:txBody>
      </p:sp>
      <p:sp>
        <p:nvSpPr>
          <p:cNvPr id="6" name="Rounded Rectangular Callout 28">
            <a:extLst>
              <a:ext uri="{FF2B5EF4-FFF2-40B4-BE49-F238E27FC236}">
                <a16:creationId xmlns:a16="http://schemas.microsoft.com/office/drawing/2014/main" id="{D11F02B4-A608-428D-92C2-25AFF53D0145}"/>
              </a:ext>
            </a:extLst>
          </p:cNvPr>
          <p:cNvSpPr/>
          <p:nvPr/>
        </p:nvSpPr>
        <p:spPr>
          <a:xfrm>
            <a:off x="644470" y="2582819"/>
            <a:ext cx="3861254" cy="2819400"/>
          </a:xfrm>
          <a:prstGeom prst="wedgeRoundRectCallout">
            <a:avLst/>
          </a:prstGeom>
          <a:noFill/>
          <a:ln w="50800" cap="flat" cmpd="sng" algn="ctr">
            <a:solidFill>
              <a:srgbClr val="C00000"/>
            </a:solidFill>
            <a:prstDash val="sysDash"/>
            <a:miter lim="800000"/>
          </a:ln>
          <a:effectLst/>
        </p:spPr>
        <p:txBody>
          <a:bodyPr rtlCol="0" anchor="ctr"/>
          <a:lstStyle/>
          <a:p>
            <a:pPr algn="just">
              <a:lnSpc>
                <a:spcPct val="115000"/>
              </a:lnSpc>
              <a:tabLst>
                <a:tab pos="90170" algn="l"/>
              </a:tabLst>
            </a:pPr>
            <a:r>
              <a:rPr lang="vi-VN" sz="3200" b="1">
                <a:solidFill>
                  <a:srgbClr val="0070C0"/>
                </a:solidFill>
                <a:effectLst/>
                <a:ea typeface="Times New Roman" panose="02020603050405020304" pitchFamily="18" charset="0"/>
                <a:cs typeface="Times New Roman" panose="02020603050405020304" pitchFamily="18" charset="0"/>
              </a:rPr>
              <a:t>Tay chạm vào phần kim loại dẫn điện ở phích điện </a:t>
            </a:r>
            <a:r>
              <a:rPr lang="vi-VN" sz="3200" b="1">
                <a:solidFill>
                  <a:srgbClr val="0070C0"/>
                </a:solidFill>
                <a:effectLst/>
                <a:ea typeface="Times New Roman" panose="02020603050405020304" pitchFamily="18" charset="0"/>
                <a:cs typeface="Times New Roman" panose="02020603050405020304" pitchFamily="18" charset="0"/>
                <a:sym typeface="Symbol" panose="05050102010706020507" pitchFamily="18" charset="2"/>
              </a:rPr>
              <a:t></a:t>
            </a:r>
            <a:r>
              <a:rPr lang="vi-VN" sz="3200" b="1">
                <a:solidFill>
                  <a:srgbClr val="0070C0"/>
                </a:solidFill>
                <a:effectLst/>
                <a:ea typeface="Times New Roman" panose="02020603050405020304" pitchFamily="18" charset="0"/>
                <a:cs typeface="Times New Roman" panose="02020603050405020304" pitchFamily="18" charset="0"/>
              </a:rPr>
              <a:t> bị giật</a:t>
            </a:r>
            <a:endParaRPr lang="vi-VN" sz="3200" b="1">
              <a:solidFill>
                <a:srgbClr val="0070C0"/>
              </a:solidFill>
              <a:effectLst/>
              <a:ea typeface="Times New Roman" panose="02020603050405020304" pitchFamily="18" charset="0"/>
            </a:endParaRPr>
          </a:p>
        </p:txBody>
      </p:sp>
      <p:pic>
        <p:nvPicPr>
          <p:cNvPr id="9" name="Picture 8">
            <a:extLst>
              <a:ext uri="{FF2B5EF4-FFF2-40B4-BE49-F238E27FC236}">
                <a16:creationId xmlns:a16="http://schemas.microsoft.com/office/drawing/2014/main" id="{5396EECB-B508-4B65-A374-05D2130D3764}"/>
              </a:ext>
            </a:extLst>
          </p:cNvPr>
          <p:cNvPicPr/>
          <p:nvPr/>
        </p:nvPicPr>
        <p:blipFill>
          <a:blip r:embed="rId2">
            <a:extLst>
              <a:ext uri="{28A0092B-C50C-407E-A947-70E740481C1C}">
                <a14:useLocalDpi xmlns:a14="http://schemas.microsoft.com/office/drawing/2010/main" val="0"/>
              </a:ext>
            </a:extLst>
          </a:blip>
          <a:stretch>
            <a:fillRect/>
          </a:stretch>
        </p:blipFill>
        <p:spPr>
          <a:xfrm>
            <a:off x="5075451" y="2215958"/>
            <a:ext cx="6441652" cy="3857923"/>
          </a:xfrm>
          <a:prstGeom prst="rect">
            <a:avLst/>
          </a:prstGeom>
        </p:spPr>
      </p:pic>
      <p:pic>
        <p:nvPicPr>
          <p:cNvPr id="8" name="Picture 7" descr="A picture containing text, case, accessory&#10;&#10;Description automatically generated">
            <a:extLst>
              <a:ext uri="{FF2B5EF4-FFF2-40B4-BE49-F238E27FC236}">
                <a16:creationId xmlns:a16="http://schemas.microsoft.com/office/drawing/2014/main" id="{654077F2-5A6D-42A7-8F5D-BB8663FA7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24401">
            <a:off x="5191538" y="1332685"/>
            <a:ext cx="1673493" cy="1078683"/>
          </a:xfrm>
          <a:prstGeom prst="rect">
            <a:avLst/>
          </a:prstGeom>
        </p:spPr>
      </p:pic>
    </p:spTree>
    <p:extLst>
      <p:ext uri="{BB962C8B-B14F-4D97-AF65-F5344CB8AC3E}">
        <p14:creationId xmlns:p14="http://schemas.microsoft.com/office/powerpoint/2010/main" val="1808080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5D5C1A1-4E23-4404-9F1D-BBF631B5711D}"/>
              </a:ext>
            </a:extLst>
          </p:cNvPr>
          <p:cNvSpPr/>
          <p:nvPr/>
        </p:nvSpPr>
        <p:spPr>
          <a:xfrm>
            <a:off x="42499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3" name="Oval 2">
            <a:extLst>
              <a:ext uri="{FF2B5EF4-FFF2-40B4-BE49-F238E27FC236}">
                <a16:creationId xmlns:a16="http://schemas.microsoft.com/office/drawing/2014/main" id="{CF745FB6-FDA7-4EBD-BF31-221E264AEE14}"/>
              </a:ext>
            </a:extLst>
          </p:cNvPr>
          <p:cNvSpPr/>
          <p:nvPr/>
        </p:nvSpPr>
        <p:spPr>
          <a:xfrm>
            <a:off x="420588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a:t>
            </a:r>
          </a:p>
        </p:txBody>
      </p:sp>
      <p:sp>
        <p:nvSpPr>
          <p:cNvPr id="6" name="Rounded Rectangular Callout 28">
            <a:extLst>
              <a:ext uri="{FF2B5EF4-FFF2-40B4-BE49-F238E27FC236}">
                <a16:creationId xmlns:a16="http://schemas.microsoft.com/office/drawing/2014/main" id="{D11F02B4-A608-428D-92C2-25AFF53D0145}"/>
              </a:ext>
            </a:extLst>
          </p:cNvPr>
          <p:cNvSpPr/>
          <p:nvPr/>
        </p:nvSpPr>
        <p:spPr>
          <a:xfrm>
            <a:off x="496625" y="1733550"/>
            <a:ext cx="4122999" cy="3668669"/>
          </a:xfrm>
          <a:prstGeom prst="wedgeRoundRectCallout">
            <a:avLst/>
          </a:prstGeom>
          <a:noFill/>
          <a:ln w="50800" cap="flat" cmpd="sng" algn="ctr">
            <a:solidFill>
              <a:srgbClr val="C00000"/>
            </a:solidFill>
            <a:prstDash val="sysDash"/>
            <a:miter lim="800000"/>
          </a:ln>
          <a:effectLst/>
        </p:spPr>
        <p:txBody>
          <a:bodyPr rtlCol="0" anchor="ctr"/>
          <a:lstStyle/>
          <a:p>
            <a:pPr algn="just">
              <a:lnSpc>
                <a:spcPct val="115000"/>
              </a:lnSpc>
              <a:tabLst>
                <a:tab pos="90170" algn="l"/>
              </a:tabLst>
            </a:pPr>
            <a:r>
              <a:rPr lang="vi-VN" sz="3200" b="1">
                <a:solidFill>
                  <a:srgbClr val="0070C0"/>
                </a:solidFill>
                <a:effectLst/>
                <a:ea typeface="Times New Roman" panose="02020603050405020304" pitchFamily="18" charset="0"/>
                <a:cs typeface="Times New Roman" panose="02020603050405020304" pitchFamily="18" charset="0"/>
              </a:rPr>
              <a:t>Rút phích điện: cầm vào phần dây điện, cách xa phích điện </a:t>
            </a:r>
            <a:r>
              <a:rPr lang="vi-VN" sz="3200" b="1">
                <a:solidFill>
                  <a:srgbClr val="0070C0"/>
                </a:solidFill>
                <a:effectLst/>
                <a:ea typeface="Times New Roman" panose="02020603050405020304" pitchFamily="18" charset="0"/>
                <a:cs typeface="Times New Roman" panose="02020603050405020304" pitchFamily="18" charset="0"/>
                <a:sym typeface="Symbol" panose="05050102010706020507" pitchFamily="18" charset="2"/>
              </a:rPr>
              <a:t></a:t>
            </a:r>
            <a:r>
              <a:rPr lang="vi-VN" sz="3200" b="1">
                <a:solidFill>
                  <a:srgbClr val="0070C0"/>
                </a:solidFill>
                <a:effectLst/>
                <a:ea typeface="Times New Roman" panose="02020603050405020304" pitchFamily="18" charset="0"/>
                <a:cs typeface="Times New Roman" panose="02020603050405020304" pitchFamily="18" charset="0"/>
              </a:rPr>
              <a:t> có thể làm dây điện bị đứt</a:t>
            </a:r>
            <a:endParaRPr lang="vi-VN" sz="2800" b="1">
              <a:solidFill>
                <a:srgbClr val="0070C0"/>
              </a:solidFill>
              <a:effectLst/>
              <a:ea typeface="Times New Roman" panose="02020603050405020304" pitchFamily="18" charset="0"/>
            </a:endParaRPr>
          </a:p>
        </p:txBody>
      </p:sp>
      <p:pic>
        <p:nvPicPr>
          <p:cNvPr id="9" name="Picture 8">
            <a:extLst>
              <a:ext uri="{FF2B5EF4-FFF2-40B4-BE49-F238E27FC236}">
                <a16:creationId xmlns:a16="http://schemas.microsoft.com/office/drawing/2014/main" id="{5396EECB-B508-4B65-A374-05D2130D3764}"/>
              </a:ext>
            </a:extLst>
          </p:cNvPr>
          <p:cNvPicPr/>
          <p:nvPr/>
        </p:nvPicPr>
        <p:blipFill>
          <a:blip r:embed="rId2">
            <a:extLst>
              <a:ext uri="{28A0092B-C50C-407E-A947-70E740481C1C}">
                <a14:useLocalDpi xmlns:a14="http://schemas.microsoft.com/office/drawing/2010/main" val="0"/>
              </a:ext>
            </a:extLst>
          </a:blip>
          <a:stretch>
            <a:fillRect/>
          </a:stretch>
        </p:blipFill>
        <p:spPr>
          <a:xfrm>
            <a:off x="5075451" y="2215958"/>
            <a:ext cx="6441652" cy="3857923"/>
          </a:xfrm>
          <a:prstGeom prst="rect">
            <a:avLst/>
          </a:prstGeom>
        </p:spPr>
      </p:pic>
      <p:pic>
        <p:nvPicPr>
          <p:cNvPr id="8" name="Picture 7" descr="A picture containing text, case, accessory&#10;&#10;Description automatically generated">
            <a:extLst>
              <a:ext uri="{FF2B5EF4-FFF2-40B4-BE49-F238E27FC236}">
                <a16:creationId xmlns:a16="http://schemas.microsoft.com/office/drawing/2014/main" id="{654077F2-5A6D-42A7-8F5D-BB8663FA7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24401">
            <a:off x="7734713" y="1570810"/>
            <a:ext cx="1673493" cy="1078683"/>
          </a:xfrm>
          <a:prstGeom prst="rect">
            <a:avLst/>
          </a:prstGeom>
        </p:spPr>
      </p:pic>
    </p:spTree>
    <p:extLst>
      <p:ext uri="{BB962C8B-B14F-4D97-AF65-F5344CB8AC3E}">
        <p14:creationId xmlns:p14="http://schemas.microsoft.com/office/powerpoint/2010/main" val="595140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5D5C1A1-4E23-4404-9F1D-BBF631B5711D}"/>
              </a:ext>
            </a:extLst>
          </p:cNvPr>
          <p:cNvSpPr/>
          <p:nvPr/>
        </p:nvSpPr>
        <p:spPr>
          <a:xfrm>
            <a:off x="42499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3" name="Oval 2">
            <a:extLst>
              <a:ext uri="{FF2B5EF4-FFF2-40B4-BE49-F238E27FC236}">
                <a16:creationId xmlns:a16="http://schemas.microsoft.com/office/drawing/2014/main" id="{CF745FB6-FDA7-4EBD-BF31-221E264AEE14}"/>
              </a:ext>
            </a:extLst>
          </p:cNvPr>
          <p:cNvSpPr/>
          <p:nvPr/>
        </p:nvSpPr>
        <p:spPr>
          <a:xfrm>
            <a:off x="420588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a:t>
            </a:r>
          </a:p>
        </p:txBody>
      </p:sp>
      <p:sp>
        <p:nvSpPr>
          <p:cNvPr id="6" name="Rounded Rectangular Callout 28">
            <a:extLst>
              <a:ext uri="{FF2B5EF4-FFF2-40B4-BE49-F238E27FC236}">
                <a16:creationId xmlns:a16="http://schemas.microsoft.com/office/drawing/2014/main" id="{D11F02B4-A608-428D-92C2-25AFF53D0145}"/>
              </a:ext>
            </a:extLst>
          </p:cNvPr>
          <p:cNvSpPr/>
          <p:nvPr/>
        </p:nvSpPr>
        <p:spPr>
          <a:xfrm>
            <a:off x="496625" y="1733550"/>
            <a:ext cx="4122999" cy="3668669"/>
          </a:xfrm>
          <a:prstGeom prst="wedgeRoundRectCallout">
            <a:avLst/>
          </a:prstGeom>
          <a:noFill/>
          <a:ln w="50800" cap="flat" cmpd="sng" algn="ctr">
            <a:solidFill>
              <a:srgbClr val="C00000"/>
            </a:solidFill>
            <a:prstDash val="sysDash"/>
            <a:miter lim="800000"/>
          </a:ln>
          <a:effectLst/>
        </p:spPr>
        <p:txBody>
          <a:bodyPr rtlCol="0" anchor="ctr"/>
          <a:lstStyle/>
          <a:p>
            <a:pPr algn="just">
              <a:lnSpc>
                <a:spcPct val="115000"/>
              </a:lnSpc>
              <a:tabLst>
                <a:tab pos="90170" algn="l"/>
              </a:tabLst>
            </a:pPr>
            <a:r>
              <a:rPr lang="vi-VN" sz="2800" b="1">
                <a:solidFill>
                  <a:srgbClr val="0070C0"/>
                </a:solidFill>
                <a:effectLst/>
                <a:ea typeface="Times New Roman" panose="02020603050405020304" pitchFamily="18" charset="0"/>
                <a:cs typeface="Times New Roman" panose="02020603050405020304" pitchFamily="18" charset="0"/>
              </a:rPr>
              <a:t>Dây điện bị sờn: cầm tay trần vào dây điện mà không có đồ bảo hộ </a:t>
            </a:r>
            <a:r>
              <a:rPr lang="vi-VN" sz="2800" b="1">
                <a:solidFill>
                  <a:srgbClr val="0070C0"/>
                </a:solidFill>
                <a:effectLst/>
                <a:ea typeface="Times New Roman" panose="02020603050405020304" pitchFamily="18" charset="0"/>
                <a:cs typeface="Times New Roman" panose="02020603050405020304" pitchFamily="18" charset="0"/>
                <a:sym typeface="Symbol" panose="05050102010706020507" pitchFamily="18" charset="2"/>
              </a:rPr>
              <a:t></a:t>
            </a:r>
            <a:r>
              <a:rPr lang="vi-VN" sz="2800" b="1">
                <a:solidFill>
                  <a:srgbClr val="0070C0"/>
                </a:solidFill>
                <a:effectLst/>
                <a:ea typeface="Times New Roman" panose="02020603050405020304" pitchFamily="18" charset="0"/>
                <a:cs typeface="Times New Roman" panose="02020603050405020304" pitchFamily="18" charset="0"/>
              </a:rPr>
              <a:t> rất dễ bị giật điện</a:t>
            </a:r>
            <a:endParaRPr lang="vi-VN" sz="2800" b="1">
              <a:solidFill>
                <a:srgbClr val="0070C0"/>
              </a:solidFill>
              <a:effectLst/>
              <a:ea typeface="Times New Roman" panose="02020603050405020304" pitchFamily="18" charset="0"/>
            </a:endParaRPr>
          </a:p>
        </p:txBody>
      </p:sp>
      <p:pic>
        <p:nvPicPr>
          <p:cNvPr id="9" name="Picture 8">
            <a:extLst>
              <a:ext uri="{FF2B5EF4-FFF2-40B4-BE49-F238E27FC236}">
                <a16:creationId xmlns:a16="http://schemas.microsoft.com/office/drawing/2014/main" id="{5396EECB-B508-4B65-A374-05D2130D3764}"/>
              </a:ext>
            </a:extLst>
          </p:cNvPr>
          <p:cNvPicPr/>
          <p:nvPr/>
        </p:nvPicPr>
        <p:blipFill>
          <a:blip r:embed="rId2">
            <a:extLst>
              <a:ext uri="{28A0092B-C50C-407E-A947-70E740481C1C}">
                <a14:useLocalDpi xmlns:a14="http://schemas.microsoft.com/office/drawing/2010/main" val="0"/>
              </a:ext>
            </a:extLst>
          </a:blip>
          <a:stretch>
            <a:fillRect/>
          </a:stretch>
        </p:blipFill>
        <p:spPr>
          <a:xfrm>
            <a:off x="5075451" y="2215958"/>
            <a:ext cx="6441652" cy="3857923"/>
          </a:xfrm>
          <a:prstGeom prst="rect">
            <a:avLst/>
          </a:prstGeom>
        </p:spPr>
      </p:pic>
      <p:pic>
        <p:nvPicPr>
          <p:cNvPr id="8" name="Picture 7" descr="A picture containing text, case, accessory&#10;&#10;Description automatically generated">
            <a:extLst>
              <a:ext uri="{FF2B5EF4-FFF2-40B4-BE49-F238E27FC236}">
                <a16:creationId xmlns:a16="http://schemas.microsoft.com/office/drawing/2014/main" id="{654077F2-5A6D-42A7-8F5D-BB8663FA7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24401">
            <a:off x="9963562" y="1313635"/>
            <a:ext cx="1673493" cy="1078683"/>
          </a:xfrm>
          <a:prstGeom prst="rect">
            <a:avLst/>
          </a:prstGeom>
        </p:spPr>
      </p:pic>
    </p:spTree>
    <p:extLst>
      <p:ext uri="{BB962C8B-B14F-4D97-AF65-F5344CB8AC3E}">
        <p14:creationId xmlns:p14="http://schemas.microsoft.com/office/powerpoint/2010/main" val="3462292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5D5C1A1-4E23-4404-9F1D-BBF631B5711D}"/>
              </a:ext>
            </a:extLst>
          </p:cNvPr>
          <p:cNvSpPr/>
          <p:nvPr/>
        </p:nvSpPr>
        <p:spPr>
          <a:xfrm>
            <a:off x="42499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3" name="Oval 2">
            <a:extLst>
              <a:ext uri="{FF2B5EF4-FFF2-40B4-BE49-F238E27FC236}">
                <a16:creationId xmlns:a16="http://schemas.microsoft.com/office/drawing/2014/main" id="{CF745FB6-FDA7-4EBD-BF31-221E264AEE14}"/>
              </a:ext>
            </a:extLst>
          </p:cNvPr>
          <p:cNvSpPr/>
          <p:nvPr/>
        </p:nvSpPr>
        <p:spPr>
          <a:xfrm>
            <a:off x="420588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a:t>
            </a:r>
          </a:p>
        </p:txBody>
      </p:sp>
      <p:sp>
        <p:nvSpPr>
          <p:cNvPr id="6" name="Rounded Rectangular Callout 28">
            <a:extLst>
              <a:ext uri="{FF2B5EF4-FFF2-40B4-BE49-F238E27FC236}">
                <a16:creationId xmlns:a16="http://schemas.microsoft.com/office/drawing/2014/main" id="{D11F02B4-A608-428D-92C2-25AFF53D0145}"/>
              </a:ext>
            </a:extLst>
          </p:cNvPr>
          <p:cNvSpPr/>
          <p:nvPr/>
        </p:nvSpPr>
        <p:spPr>
          <a:xfrm>
            <a:off x="496625" y="1733550"/>
            <a:ext cx="4122999" cy="3668669"/>
          </a:xfrm>
          <a:prstGeom prst="wedgeRoundRectCallout">
            <a:avLst/>
          </a:prstGeom>
          <a:noFill/>
          <a:ln w="50800" cap="flat" cmpd="sng" algn="ctr">
            <a:solidFill>
              <a:srgbClr val="C00000"/>
            </a:solidFill>
            <a:prstDash val="sysDash"/>
            <a:miter lim="800000"/>
          </a:ln>
          <a:effectLst/>
        </p:spPr>
        <p:txBody>
          <a:bodyPr rtlCol="0" anchor="ctr"/>
          <a:lstStyle/>
          <a:p>
            <a:pPr algn="just">
              <a:lnSpc>
                <a:spcPct val="115000"/>
              </a:lnSpc>
              <a:tabLst>
                <a:tab pos="90170" algn="l"/>
              </a:tabLst>
            </a:pPr>
            <a:r>
              <a:rPr lang="vi-VN" sz="2800" b="1">
                <a:solidFill>
                  <a:srgbClr val="0070C0"/>
                </a:solidFill>
                <a:effectLst/>
                <a:ea typeface="Times New Roman" panose="02020603050405020304" pitchFamily="18" charset="0"/>
                <a:cs typeface="Times New Roman" panose="02020603050405020304" pitchFamily="18" charset="0"/>
              </a:rPr>
              <a:t>Chiếu tia laser: mắt nhìn trực tiếp vào tia laser gây nguy hiểm cho mắt</a:t>
            </a:r>
            <a:endParaRPr lang="vi-VN" sz="2400" b="1">
              <a:solidFill>
                <a:srgbClr val="0070C0"/>
              </a:solidFill>
              <a:effectLst/>
              <a:ea typeface="Times New Roman" panose="02020603050405020304" pitchFamily="18" charset="0"/>
            </a:endParaRPr>
          </a:p>
        </p:txBody>
      </p:sp>
      <p:pic>
        <p:nvPicPr>
          <p:cNvPr id="9" name="Picture 8">
            <a:extLst>
              <a:ext uri="{FF2B5EF4-FFF2-40B4-BE49-F238E27FC236}">
                <a16:creationId xmlns:a16="http://schemas.microsoft.com/office/drawing/2014/main" id="{5396EECB-B508-4B65-A374-05D2130D3764}"/>
              </a:ext>
            </a:extLst>
          </p:cNvPr>
          <p:cNvPicPr/>
          <p:nvPr/>
        </p:nvPicPr>
        <p:blipFill>
          <a:blip r:embed="rId2">
            <a:extLst>
              <a:ext uri="{28A0092B-C50C-407E-A947-70E740481C1C}">
                <a14:useLocalDpi xmlns:a14="http://schemas.microsoft.com/office/drawing/2010/main" val="0"/>
              </a:ext>
            </a:extLst>
          </a:blip>
          <a:stretch>
            <a:fillRect/>
          </a:stretch>
        </p:blipFill>
        <p:spPr>
          <a:xfrm>
            <a:off x="5075451" y="2215958"/>
            <a:ext cx="6441652" cy="3857923"/>
          </a:xfrm>
          <a:prstGeom prst="rect">
            <a:avLst/>
          </a:prstGeom>
        </p:spPr>
      </p:pic>
      <p:pic>
        <p:nvPicPr>
          <p:cNvPr id="8" name="Picture 7" descr="A picture containing text, case, accessory&#10;&#10;Description automatically generated">
            <a:extLst>
              <a:ext uri="{FF2B5EF4-FFF2-40B4-BE49-F238E27FC236}">
                <a16:creationId xmlns:a16="http://schemas.microsoft.com/office/drawing/2014/main" id="{654077F2-5A6D-42A7-8F5D-BB8663FA7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24401">
            <a:off x="6305962" y="3028543"/>
            <a:ext cx="1673493" cy="1078683"/>
          </a:xfrm>
          <a:prstGeom prst="rect">
            <a:avLst/>
          </a:prstGeom>
        </p:spPr>
      </p:pic>
    </p:spTree>
    <p:extLst>
      <p:ext uri="{BB962C8B-B14F-4D97-AF65-F5344CB8AC3E}">
        <p14:creationId xmlns:p14="http://schemas.microsoft.com/office/powerpoint/2010/main" val="2779212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5D5C1A1-4E23-4404-9F1D-BBF631B5711D}"/>
              </a:ext>
            </a:extLst>
          </p:cNvPr>
          <p:cNvSpPr/>
          <p:nvPr/>
        </p:nvSpPr>
        <p:spPr>
          <a:xfrm>
            <a:off x="42499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3" name="Oval 2">
            <a:extLst>
              <a:ext uri="{FF2B5EF4-FFF2-40B4-BE49-F238E27FC236}">
                <a16:creationId xmlns:a16="http://schemas.microsoft.com/office/drawing/2014/main" id="{CF745FB6-FDA7-4EBD-BF31-221E264AEE14}"/>
              </a:ext>
            </a:extLst>
          </p:cNvPr>
          <p:cNvSpPr/>
          <p:nvPr/>
        </p:nvSpPr>
        <p:spPr>
          <a:xfrm>
            <a:off x="420588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a:t>
            </a:r>
          </a:p>
        </p:txBody>
      </p:sp>
      <p:sp>
        <p:nvSpPr>
          <p:cNvPr id="6" name="Rounded Rectangular Callout 28">
            <a:extLst>
              <a:ext uri="{FF2B5EF4-FFF2-40B4-BE49-F238E27FC236}">
                <a16:creationId xmlns:a16="http://schemas.microsoft.com/office/drawing/2014/main" id="{D11F02B4-A608-428D-92C2-25AFF53D0145}"/>
              </a:ext>
            </a:extLst>
          </p:cNvPr>
          <p:cNvSpPr/>
          <p:nvPr/>
        </p:nvSpPr>
        <p:spPr>
          <a:xfrm>
            <a:off x="496625" y="1733550"/>
            <a:ext cx="4122999" cy="3668669"/>
          </a:xfrm>
          <a:prstGeom prst="wedgeRoundRectCallout">
            <a:avLst/>
          </a:prstGeom>
          <a:noFill/>
          <a:ln w="50800" cap="flat" cmpd="sng" algn="ctr">
            <a:solidFill>
              <a:srgbClr val="C00000"/>
            </a:solidFill>
            <a:prstDash val="sysDash"/>
            <a:miter lim="800000"/>
          </a:ln>
          <a:effectLst/>
        </p:spPr>
        <p:txBody>
          <a:bodyPr rtlCol="0" anchor="ctr"/>
          <a:lstStyle/>
          <a:p>
            <a:pPr marL="180340" indent="-180340" algn="just">
              <a:lnSpc>
                <a:spcPct val="115000"/>
              </a:lnSpc>
              <a:tabLst>
                <a:tab pos="90170" algn="l"/>
              </a:tabLst>
            </a:pPr>
            <a:r>
              <a:rPr lang="vi-VN" sz="2800" b="1">
                <a:solidFill>
                  <a:srgbClr val="0070C0"/>
                </a:solidFill>
                <a:effectLst/>
                <a:ea typeface="Times New Roman" panose="02020603050405020304" pitchFamily="18" charset="0"/>
                <a:cs typeface="Times New Roman" panose="02020603050405020304" pitchFamily="18" charset="0"/>
              </a:rPr>
              <a:t>Đun nước trên đèn cồn: để lửa to, kẹp cốc thủy tinh quá gần với đèn cồn </a:t>
            </a:r>
            <a:r>
              <a:rPr lang="vi-VN" sz="2800" b="1">
                <a:solidFill>
                  <a:srgbClr val="0070C0"/>
                </a:solidFill>
                <a:effectLst/>
                <a:ea typeface="Times New Roman" panose="02020603050405020304" pitchFamily="18" charset="0"/>
                <a:cs typeface="Times New Roman" panose="02020603050405020304" pitchFamily="18" charset="0"/>
                <a:sym typeface="Symbol" panose="05050102010706020507" pitchFamily="18" charset="2"/>
              </a:rPr>
              <a:t></a:t>
            </a:r>
            <a:r>
              <a:rPr lang="vi-VN" sz="2800" b="1">
                <a:solidFill>
                  <a:srgbClr val="0070C0"/>
                </a:solidFill>
                <a:effectLst/>
                <a:ea typeface="Times New Roman" panose="02020603050405020304" pitchFamily="18" charset="0"/>
                <a:cs typeface="Times New Roman" panose="02020603050405020304" pitchFamily="18" charset="0"/>
              </a:rPr>
              <a:t> hư hỏng thiết bị thí nghiệm.</a:t>
            </a:r>
            <a:endParaRPr lang="vi-VN" sz="2400" b="1">
              <a:solidFill>
                <a:srgbClr val="0070C0"/>
              </a:solidFill>
              <a:effectLst/>
              <a:ea typeface="Times New Roman" panose="02020603050405020304" pitchFamily="18" charset="0"/>
            </a:endParaRPr>
          </a:p>
        </p:txBody>
      </p:sp>
      <p:pic>
        <p:nvPicPr>
          <p:cNvPr id="9" name="Picture 8">
            <a:extLst>
              <a:ext uri="{FF2B5EF4-FFF2-40B4-BE49-F238E27FC236}">
                <a16:creationId xmlns:a16="http://schemas.microsoft.com/office/drawing/2014/main" id="{5396EECB-B508-4B65-A374-05D2130D3764}"/>
              </a:ext>
            </a:extLst>
          </p:cNvPr>
          <p:cNvPicPr/>
          <p:nvPr/>
        </p:nvPicPr>
        <p:blipFill>
          <a:blip r:embed="rId2">
            <a:extLst>
              <a:ext uri="{28A0092B-C50C-407E-A947-70E740481C1C}">
                <a14:useLocalDpi xmlns:a14="http://schemas.microsoft.com/office/drawing/2010/main" val="0"/>
              </a:ext>
            </a:extLst>
          </a:blip>
          <a:stretch>
            <a:fillRect/>
          </a:stretch>
        </p:blipFill>
        <p:spPr>
          <a:xfrm>
            <a:off x="5075451" y="2215958"/>
            <a:ext cx="6441652" cy="3857923"/>
          </a:xfrm>
          <a:prstGeom prst="rect">
            <a:avLst/>
          </a:prstGeom>
        </p:spPr>
      </p:pic>
      <p:pic>
        <p:nvPicPr>
          <p:cNvPr id="8" name="Picture 7" descr="A picture containing text, case, accessory&#10;&#10;Description automatically generated">
            <a:extLst>
              <a:ext uri="{FF2B5EF4-FFF2-40B4-BE49-F238E27FC236}">
                <a16:creationId xmlns:a16="http://schemas.microsoft.com/office/drawing/2014/main" id="{654077F2-5A6D-42A7-8F5D-BB8663FA7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24401">
            <a:off x="10001661" y="3028542"/>
            <a:ext cx="1673493" cy="1078683"/>
          </a:xfrm>
          <a:prstGeom prst="rect">
            <a:avLst/>
          </a:prstGeom>
        </p:spPr>
      </p:pic>
    </p:spTree>
    <p:extLst>
      <p:ext uri="{BB962C8B-B14F-4D97-AF65-F5344CB8AC3E}">
        <p14:creationId xmlns:p14="http://schemas.microsoft.com/office/powerpoint/2010/main" val="1457289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5D5C1A1-4E23-4404-9F1D-BBF631B5711D}"/>
              </a:ext>
            </a:extLst>
          </p:cNvPr>
          <p:cNvSpPr/>
          <p:nvPr/>
        </p:nvSpPr>
        <p:spPr>
          <a:xfrm>
            <a:off x="42499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3" name="Oval 2">
            <a:extLst>
              <a:ext uri="{FF2B5EF4-FFF2-40B4-BE49-F238E27FC236}">
                <a16:creationId xmlns:a16="http://schemas.microsoft.com/office/drawing/2014/main" id="{CF745FB6-FDA7-4EBD-BF31-221E264AEE14}"/>
              </a:ext>
            </a:extLst>
          </p:cNvPr>
          <p:cNvSpPr/>
          <p:nvPr/>
        </p:nvSpPr>
        <p:spPr>
          <a:xfrm>
            <a:off x="420588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a:t>
            </a:r>
          </a:p>
        </p:txBody>
      </p:sp>
      <p:sp>
        <p:nvSpPr>
          <p:cNvPr id="6" name="Rounded Rectangular Callout 28">
            <a:extLst>
              <a:ext uri="{FF2B5EF4-FFF2-40B4-BE49-F238E27FC236}">
                <a16:creationId xmlns:a16="http://schemas.microsoft.com/office/drawing/2014/main" id="{D11F02B4-A608-428D-92C2-25AFF53D0145}"/>
              </a:ext>
            </a:extLst>
          </p:cNvPr>
          <p:cNvSpPr/>
          <p:nvPr/>
        </p:nvSpPr>
        <p:spPr>
          <a:xfrm>
            <a:off x="1095375" y="1409701"/>
            <a:ext cx="9728655" cy="1447799"/>
          </a:xfrm>
          <a:prstGeom prst="wedgeRoundRectCallout">
            <a:avLst/>
          </a:prstGeom>
          <a:noFill/>
          <a:ln w="50800" cap="flat" cmpd="sng" algn="ctr">
            <a:solidFill>
              <a:srgbClr val="C00000"/>
            </a:solidFill>
            <a:prstDash val="sysDash"/>
            <a:miter lim="800000"/>
          </a:ln>
          <a:effectLst/>
        </p:spPr>
        <p:txBody>
          <a:bodyPr rtlCol="0" anchor="ctr"/>
          <a:lstStyle/>
          <a:p>
            <a:pPr algn="just">
              <a:lnSpc>
                <a:spcPct val="115000"/>
              </a:lnSpc>
            </a:pPr>
            <a:r>
              <a:rPr lang="vi-VN" sz="2800" b="1">
                <a:solidFill>
                  <a:srgbClr val="0070C0"/>
                </a:solidFill>
                <a:effectLst/>
                <a:ea typeface="Times New Roman" panose="02020603050405020304" pitchFamily="18" charset="0"/>
                <a:cs typeface="Times New Roman" panose="02020603050405020304" pitchFamily="18" charset="0"/>
              </a:rPr>
              <a:t>Một số thao tác sử dụng thiết bị thí nghiệm khác có thể gây nguy hiểm trong phòng thực hành là:</a:t>
            </a:r>
            <a:endParaRPr lang="vi-VN" sz="2400">
              <a:solidFill>
                <a:srgbClr val="0070C0"/>
              </a:solidFill>
              <a:effectLst/>
              <a:ea typeface="Times New Roman" panose="02020603050405020304" pitchFamily="18" charset="0"/>
            </a:endParaRPr>
          </a:p>
        </p:txBody>
      </p:sp>
      <p:sp>
        <p:nvSpPr>
          <p:cNvPr id="7" name="!!111">
            <a:extLst>
              <a:ext uri="{FF2B5EF4-FFF2-40B4-BE49-F238E27FC236}">
                <a16:creationId xmlns:a16="http://schemas.microsoft.com/office/drawing/2014/main" id="{E7A5BA4F-C4EB-4258-8234-2D061514367F}"/>
              </a:ext>
            </a:extLst>
          </p:cNvPr>
          <p:cNvSpPr/>
          <p:nvPr/>
        </p:nvSpPr>
        <p:spPr>
          <a:xfrm>
            <a:off x="1095376" y="3143845"/>
            <a:ext cx="9728656" cy="3495080"/>
          </a:xfrm>
          <a:prstGeom prst="roundRect">
            <a:avLst/>
          </a:prstGeom>
          <a:solidFill>
            <a:srgbClr val="9BD5CA">
              <a:lumMod val="20000"/>
              <a:lumOff val="80000"/>
            </a:srgbClr>
          </a:solidFill>
          <a:ln w="19050" cap="flat" cmpd="sng" algn="ctr">
            <a:solidFill>
              <a:srgbClr val="578CCF">
                <a:shade val="50000"/>
              </a:srgbClr>
            </a:solidFill>
            <a:prstDash val="dash"/>
          </a:ln>
          <a:effectLst>
            <a:glow rad="63500">
              <a:srgbClr val="9BD5CA">
                <a:satMod val="175000"/>
                <a:alpha val="40000"/>
              </a:srgbClr>
            </a:glow>
          </a:effectLst>
        </p:spPr>
        <p:txBody>
          <a:bodyPr rtlCol="0" anchor="ctr"/>
          <a:lstStyle/>
          <a:p>
            <a:pPr indent="90170" algn="just">
              <a:lnSpc>
                <a:spcPct val="115000"/>
              </a:lnSpc>
            </a:pPr>
            <a:r>
              <a:rPr lang="vi-VN" sz="2800">
                <a:solidFill>
                  <a:srgbClr val="C00000"/>
                </a:solidFill>
                <a:ea typeface="Times New Roman" panose="02020603050405020304" pitchFamily="18" charset="0"/>
                <a:cs typeface="Times New Roman" panose="02020603050405020304" pitchFamily="18" charset="0"/>
              </a:rPr>
              <a:t>- Để chất dễ cháy gần thí nghiệm mạch điện</a:t>
            </a:r>
            <a:endParaRPr lang="vi-VN" sz="2800">
              <a:solidFill>
                <a:srgbClr val="C00000"/>
              </a:solidFill>
              <a:ea typeface="Times New Roman" panose="02020603050405020304" pitchFamily="18" charset="0"/>
            </a:endParaRPr>
          </a:p>
          <a:p>
            <a:pPr indent="90170" algn="just">
              <a:lnSpc>
                <a:spcPct val="115000"/>
              </a:lnSpc>
            </a:pPr>
            <a:r>
              <a:rPr lang="vi-VN" sz="2800">
                <a:solidFill>
                  <a:srgbClr val="C00000"/>
                </a:solidFill>
                <a:ea typeface="Times New Roman" panose="02020603050405020304" pitchFamily="18" charset="0"/>
                <a:cs typeface="Times New Roman" panose="02020603050405020304" pitchFamily="18" charset="0"/>
              </a:rPr>
              <a:t>- Không đeo găng tay bảo hộ khi làm thí nghiệm với nhiệt độ cao</a:t>
            </a:r>
            <a:endParaRPr lang="vi-VN" sz="2800">
              <a:solidFill>
                <a:srgbClr val="C00000"/>
              </a:solidFill>
              <a:ea typeface="Times New Roman" panose="02020603050405020304" pitchFamily="18" charset="0"/>
            </a:endParaRPr>
          </a:p>
          <a:p>
            <a:pPr indent="90170" algn="just">
              <a:lnSpc>
                <a:spcPct val="115000"/>
              </a:lnSpc>
            </a:pPr>
            <a:r>
              <a:rPr lang="vi-VN" sz="2800">
                <a:solidFill>
                  <a:srgbClr val="C00000"/>
                </a:solidFill>
                <a:ea typeface="Times New Roman" panose="02020603050405020304" pitchFamily="18" charset="0"/>
                <a:cs typeface="Times New Roman" panose="02020603050405020304" pitchFamily="18" charset="0"/>
              </a:rPr>
              <a:t>- Thổi trực tiếp để tắt ngọn lửa đèn cồn</a:t>
            </a:r>
            <a:endParaRPr lang="vi-VN" sz="2800">
              <a:solidFill>
                <a:srgbClr val="C00000"/>
              </a:solidFill>
              <a:ea typeface="Times New Roman" panose="02020603050405020304" pitchFamily="18" charset="0"/>
            </a:endParaRPr>
          </a:p>
          <a:p>
            <a:pPr indent="90170" algn="just">
              <a:lnSpc>
                <a:spcPct val="115000"/>
              </a:lnSpc>
            </a:pPr>
            <a:r>
              <a:rPr lang="vi-VN" sz="2800">
                <a:solidFill>
                  <a:srgbClr val="C00000"/>
                </a:solidFill>
                <a:ea typeface="Times New Roman" panose="02020603050405020304" pitchFamily="18" charset="0"/>
                <a:cs typeface="Times New Roman" panose="02020603050405020304" pitchFamily="18" charset="0"/>
              </a:rPr>
              <a:t>- Để hóa chất lộn xộn, làm dính vào quần áo</a:t>
            </a:r>
            <a:endParaRPr lang="vi-VN" sz="2800">
              <a:solidFill>
                <a:srgbClr val="C00000"/>
              </a:solidFill>
              <a:ea typeface="Times New Roman" panose="02020603050405020304" pitchFamily="18" charset="0"/>
            </a:endParaRPr>
          </a:p>
          <a:p>
            <a:pPr indent="90170" algn="just">
              <a:lnSpc>
                <a:spcPct val="115000"/>
              </a:lnSpc>
            </a:pPr>
            <a:r>
              <a:rPr lang="vi-VN" sz="2800">
                <a:solidFill>
                  <a:srgbClr val="C00000"/>
                </a:solidFill>
                <a:ea typeface="Times New Roman" panose="02020603050405020304" pitchFamily="18" charset="0"/>
                <a:cs typeface="Times New Roman" panose="02020603050405020304" pitchFamily="18" charset="0"/>
              </a:rPr>
              <a:t>- Để nước, các dung dịch dễ cháy gần các thiết bị điện,….</a:t>
            </a:r>
            <a:endParaRPr lang="vi-VN" sz="2800">
              <a:solidFill>
                <a:srgbClr val="C00000"/>
              </a:solidFill>
              <a:ea typeface="Times New Roman" panose="02020603050405020304" pitchFamily="18" charset="0"/>
            </a:endParaRPr>
          </a:p>
        </p:txBody>
      </p:sp>
    </p:spTree>
    <p:extLst>
      <p:ext uri="{BB962C8B-B14F-4D97-AF65-F5344CB8AC3E}">
        <p14:creationId xmlns:p14="http://schemas.microsoft.com/office/powerpoint/2010/main" val="349815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618E548-6587-4E6F-9268-B1A249082011}"/>
              </a:ext>
            </a:extLst>
          </p:cNvPr>
          <p:cNvSpPr/>
          <p:nvPr/>
        </p:nvSpPr>
        <p:spPr>
          <a:xfrm>
            <a:off x="275823" y="153278"/>
            <a:ext cx="11515858" cy="1065921"/>
          </a:xfrm>
          <a:prstGeom prst="roundRect">
            <a:avLst/>
          </a:prstGeom>
          <a:solidFill>
            <a:srgbClr val="0070C0"/>
          </a:solidFill>
          <a:ln w="38100" cap="flat" cmpd="sng" algn="ctr">
            <a:solidFill>
              <a:srgbClr val="00B0F0"/>
            </a:solidFill>
            <a:prstDash val="solid"/>
            <a:miter lim="800000"/>
          </a:ln>
          <a:effectLst/>
        </p:spPr>
        <p:txBody>
          <a:bodyPr rtlCol="0" anchor="ctr"/>
          <a:lstStyle/>
          <a:p>
            <a:pPr algn="ctr">
              <a:defRPr/>
            </a:pPr>
            <a:r>
              <a:rPr kumimoji="0" lang="en-US" sz="3200" b="1" i="0" u="none" strike="noStrike" kern="0" cap="none" spc="0" normalizeH="0" baseline="0" noProof="0">
                <a:ln>
                  <a:noFill/>
                </a:ln>
                <a:solidFill>
                  <a:srgbClr val="FFFF00"/>
                </a:solidFill>
                <a:effectLst/>
                <a:uLnTx/>
                <a:uFillTx/>
                <a:latin typeface="#9Slide03 AmpleSoft Bold" panose="02000000000000000000" pitchFamily="2" charset="-93"/>
                <a:ea typeface="+mn-ea"/>
                <a:cs typeface="+mn-cs"/>
              </a:rPr>
              <a:t>        </a:t>
            </a:r>
          </a:p>
          <a:p>
            <a:pPr algn="ctr">
              <a:defRPr/>
            </a:pPr>
            <a:r>
              <a:rPr lang="en-US" sz="3600" b="1" kern="0">
                <a:solidFill>
                  <a:srgbClr val="FFFF00"/>
                </a:solidFill>
                <a:latin typeface="#9Slide03 AmpleSoft Bold" panose="02000000000000000000" pitchFamily="2" charset="-93"/>
              </a:rPr>
              <a:t>   </a:t>
            </a:r>
            <a:r>
              <a:rPr lang="en-US" sz="2800" b="1" kern="0">
                <a:solidFill>
                  <a:srgbClr val="FFFF00"/>
                </a:solidFill>
              </a:rPr>
              <a:t>NGUY CƠ MẤT AN TOÀN TRONG SỬ DỤNG THIẾT BỊ THÍ NGHIỆM VẬT LÍ</a:t>
            </a:r>
            <a:endParaRPr lang="en-US" sz="2800" b="1" kern="0">
              <a:solidFill>
                <a:srgbClr val="FFFF00"/>
              </a:solidFill>
              <a:ea typeface="Tahoma" panose="020B0604030504040204" pitchFamily="34" charset="0"/>
              <a:cs typeface="#9Slide03 Arima Madurai Black" panose="00000A00000000000000" pitchFamily="2" charset="-93"/>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FFFF00"/>
              </a:solidFill>
              <a:effectLst/>
              <a:uLnTx/>
              <a:uFillTx/>
              <a:latin typeface="#9Slide03 AmpleSoft Bold" panose="02000000000000000000" pitchFamily="2" charset="-93"/>
              <a:ea typeface="Tahoma" panose="020B0604030504040204" pitchFamily="34" charset="0"/>
              <a:cs typeface="#9Slide03 Arima Madurai Black" panose="00000A00000000000000" pitchFamily="2" charset="-93"/>
            </a:endParaRPr>
          </a:p>
        </p:txBody>
      </p:sp>
      <p:sp>
        <p:nvSpPr>
          <p:cNvPr id="5" name="Hình chữ nhật: Góc Tròn 5">
            <a:extLst>
              <a:ext uri="{FF2B5EF4-FFF2-40B4-BE49-F238E27FC236}">
                <a16:creationId xmlns:a16="http://schemas.microsoft.com/office/drawing/2014/main" id="{918DD26C-CBA7-4D26-A036-E2D8305F3227}"/>
              </a:ext>
            </a:extLst>
          </p:cNvPr>
          <p:cNvSpPr/>
          <p:nvPr/>
        </p:nvSpPr>
        <p:spPr>
          <a:xfrm>
            <a:off x="400319" y="292262"/>
            <a:ext cx="829150" cy="787952"/>
          </a:xfrm>
          <a:prstGeom prst="roundRect">
            <a:avLst>
              <a:gd name="adj" fmla="val 50000"/>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9Slide03 AmpleSoft Bold" panose="02000000000000000000" pitchFamily="2" charset="-93"/>
                <a:ea typeface="#9Slide04 Abraham Lincoln" pitchFamily="2" charset="0"/>
                <a:cs typeface="+mn-cs"/>
              </a:rPr>
              <a:t>II</a:t>
            </a:r>
            <a:endParaRPr kumimoji="0" lang="en-US" sz="4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9Slide03 AmpleSoft Bold" panose="02000000000000000000" pitchFamily="2" charset="-93"/>
              <a:ea typeface="#9Slide04 Abraham Lincoln" pitchFamily="2" charset="0"/>
              <a:cs typeface="+mn-cs"/>
            </a:endParaRPr>
          </a:p>
        </p:txBody>
      </p:sp>
      <p:sp>
        <p:nvSpPr>
          <p:cNvPr id="10" name="TextBox 9">
            <a:extLst>
              <a:ext uri="{FF2B5EF4-FFF2-40B4-BE49-F238E27FC236}">
                <a16:creationId xmlns:a16="http://schemas.microsoft.com/office/drawing/2014/main" id="{3C5C5B1B-5A52-40F4-AFF5-CB4508E5ED4D}"/>
              </a:ext>
            </a:extLst>
          </p:cNvPr>
          <p:cNvSpPr txBox="1"/>
          <p:nvPr/>
        </p:nvSpPr>
        <p:spPr>
          <a:xfrm>
            <a:off x="275823" y="1539158"/>
            <a:ext cx="8239526" cy="728924"/>
          </a:xfrm>
          <a:prstGeom prst="roundRect">
            <a:avLst/>
          </a:prstGeom>
          <a:solidFill>
            <a:srgbClr val="FFFF00"/>
          </a:solidFill>
          <a:ln>
            <a:solidFill>
              <a:schemeClr val="accent1"/>
            </a:solid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270510" algn="l"/>
                <a:tab pos="3420110" algn="l"/>
                <a:tab pos="5039995" algn="l"/>
              </a:tabLst>
              <a:defRPr/>
            </a:pPr>
            <a:r>
              <a:rPr lang="en-US" sz="2800" b="1">
                <a:solidFill>
                  <a:srgbClr val="C00000"/>
                </a:solidFill>
                <a:latin typeface="+mj-lt"/>
                <a:ea typeface="Times New Roman" panose="02020603050405020304" pitchFamily="18" charset="0"/>
                <a:cs typeface="#9Slide03 Arima Madurai Black" panose="00000A00000000000000" pitchFamily="2" charset="0"/>
              </a:rPr>
              <a:t>1. Nguy cơ gây nguy hiểm cho người sử dụng</a:t>
            </a:r>
            <a:endParaRPr kumimoji="0" lang="en-US" sz="2800" b="1" i="0" u="none" strike="noStrike" kern="1200" cap="none" spc="0" normalizeH="0" baseline="0" noProof="0" dirty="0">
              <a:ln>
                <a:noFill/>
              </a:ln>
              <a:solidFill>
                <a:srgbClr val="C00000"/>
              </a:solidFill>
              <a:effectLst/>
              <a:uLnTx/>
              <a:uFillTx/>
              <a:latin typeface="+mj-lt"/>
              <a:ea typeface="Times New Roman" panose="02020603050405020304" pitchFamily="18" charset="0"/>
              <a:cs typeface="#9Slide03 Arima Madurai Black" panose="00000A00000000000000" pitchFamily="2" charset="0"/>
            </a:endParaRPr>
          </a:p>
        </p:txBody>
      </p:sp>
      <p:sp>
        <p:nvSpPr>
          <p:cNvPr id="11" name="TextBox 10">
            <a:extLst>
              <a:ext uri="{FF2B5EF4-FFF2-40B4-BE49-F238E27FC236}">
                <a16:creationId xmlns:a16="http://schemas.microsoft.com/office/drawing/2014/main" id="{7794BFE6-7896-4E08-9E86-18624393BD61}"/>
              </a:ext>
            </a:extLst>
          </p:cNvPr>
          <p:cNvSpPr txBox="1"/>
          <p:nvPr/>
        </p:nvSpPr>
        <p:spPr>
          <a:xfrm>
            <a:off x="394751" y="2960810"/>
            <a:ext cx="11278001" cy="2874192"/>
          </a:xfrm>
          <a:prstGeom prst="roundRect">
            <a:avLst/>
          </a:prstGeom>
          <a:solidFill>
            <a:srgbClr val="FFFFFF"/>
          </a:solidFill>
          <a:ln>
            <a:solidFill>
              <a:schemeClr val="accent1"/>
            </a:solidFill>
          </a:ln>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70510" algn="l"/>
                <a:tab pos="3420110" algn="l"/>
                <a:tab pos="5039995" algn="l"/>
              </a:tabLst>
              <a:defRPr/>
            </a:pPr>
            <a:r>
              <a:rPr kumimoji="0" lang="vi-VN" sz="2800" b="0" i="0" u="none" strike="noStrike" kern="1200" cap="none" spc="0" normalizeH="0" baseline="0" noProof="0">
                <a:ln>
                  <a:noFill/>
                </a:ln>
                <a:solidFill>
                  <a:srgbClr val="0070C0"/>
                </a:solidFill>
                <a:effectLst/>
                <a:uLnTx/>
                <a:uFillTx/>
                <a:ea typeface="+mn-ea"/>
                <a:cs typeface="#9Slide03 Arima Madurai Black" panose="00000A00000000000000" pitchFamily="2" charset="-93"/>
              </a:rPr>
              <a:t>Việc thực hiện sai thao tác sử dụng các thiết bị có thể dẫn đến nguy hiểm cho người sử dụng. Vì vậy khi tiến hành thí nghiệm cần tuân thủ nghiêm ngặt các qui định trong phòng thực hành và hướng dẫn của giáo viên</a:t>
            </a:r>
            <a:endParaRPr kumimoji="0" lang="en-US" sz="2800" b="0" i="0" u="none" strike="noStrike" kern="1200" cap="none" spc="0" normalizeH="0" baseline="0" noProof="0" dirty="0">
              <a:ln>
                <a:noFill/>
              </a:ln>
              <a:solidFill>
                <a:srgbClr val="0070C0"/>
              </a:solidFill>
              <a:effectLst/>
              <a:uLnTx/>
              <a:uFillTx/>
              <a:ea typeface="Times New Roman" panose="02020603050405020304" pitchFamily="18" charset="0"/>
              <a:cs typeface="#9Slide03 Arima Madurai Black" panose="00000A00000000000000" pitchFamily="2" charset="-93"/>
            </a:endParaRPr>
          </a:p>
        </p:txBody>
      </p:sp>
    </p:spTree>
    <p:extLst>
      <p:ext uri="{BB962C8B-B14F-4D97-AF65-F5344CB8AC3E}">
        <p14:creationId xmlns:p14="http://schemas.microsoft.com/office/powerpoint/2010/main" val="296859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clock&#10;&#10;Description automatically generated with low confidence">
            <a:extLst>
              <a:ext uri="{FF2B5EF4-FFF2-40B4-BE49-F238E27FC236}">
                <a16:creationId xmlns:a16="http://schemas.microsoft.com/office/drawing/2014/main" id="{8BE6FD42-AC9E-4AE2-BE85-8DED6CA9507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639175" y="2409825"/>
            <a:ext cx="2997171" cy="3571875"/>
          </a:xfrm>
          <a:prstGeom prst="rect">
            <a:avLst/>
          </a:prstGeom>
          <a:noFill/>
          <a:ln>
            <a:noFill/>
          </a:ln>
        </p:spPr>
      </p:pic>
      <p:sp>
        <p:nvSpPr>
          <p:cNvPr id="7" name="Rounded Rectangular Callout 28">
            <a:extLst>
              <a:ext uri="{FF2B5EF4-FFF2-40B4-BE49-F238E27FC236}">
                <a16:creationId xmlns:a16="http://schemas.microsoft.com/office/drawing/2014/main" id="{66A070E5-318E-4753-81B4-0EE858E1B3C6}"/>
              </a:ext>
            </a:extLst>
          </p:cNvPr>
          <p:cNvSpPr/>
          <p:nvPr/>
        </p:nvSpPr>
        <p:spPr>
          <a:xfrm>
            <a:off x="555654" y="2341561"/>
            <a:ext cx="7712046" cy="3240089"/>
          </a:xfrm>
          <a:prstGeom prst="wedgeRoundRectCallout">
            <a:avLst/>
          </a:prstGeom>
          <a:noFill/>
          <a:ln w="50800" cap="flat" cmpd="sng" algn="ctr">
            <a:solidFill>
              <a:srgbClr val="C00000"/>
            </a:solidFill>
            <a:prstDash val="sysDash"/>
            <a:miter lim="800000"/>
          </a:ln>
          <a:effectLst/>
        </p:spPr>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2060"/>
                </a:solidFill>
                <a:effectLst/>
                <a:uLnTx/>
                <a:uFillTx/>
                <a:latin typeface="Arial" panose="020B0604020202020204" pitchFamily="34" charset="0"/>
                <a:ea typeface="Times New Roman" panose="02020603050405020304" pitchFamily="18" charset="0"/>
                <a:cs typeface="Times New Roman" panose="02020603050405020304" pitchFamily="18" charset="0"/>
              </a:rPr>
              <a:t>Giới hạn đo của ampe kế là bao nhiêu? </a:t>
            </a:r>
            <a:endParaRPr kumimoji="0" lang="vi-VN" sz="3200" b="0" i="0" u="none" strike="noStrike" kern="1200" cap="none" spc="0" normalizeH="0" baseline="0" noProof="0">
              <a:ln>
                <a:noFill/>
              </a:ln>
              <a:solidFill>
                <a:srgbClr val="002060"/>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2060"/>
                </a:solidFill>
                <a:effectLst/>
                <a:uLnTx/>
                <a:uFillTx/>
                <a:latin typeface="Arial" panose="020B0604020202020204" pitchFamily="34" charset="0"/>
                <a:ea typeface="Times New Roman" panose="02020603050405020304" pitchFamily="18" charset="0"/>
                <a:cs typeface="Times New Roman" panose="02020603050405020304" pitchFamily="18" charset="0"/>
              </a:rPr>
              <a:t>Nếu sử dụng ampe kế để đo dòng điện vượt quá giới hạn đo thì có thể gây ra nguy cơ gì?</a:t>
            </a:r>
            <a:endParaRPr kumimoji="0" lang="vi-VN" sz="3200" b="0" i="0" u="none" strike="noStrike" kern="1200" cap="none" spc="0" normalizeH="0" baseline="0" noProof="0">
              <a:ln>
                <a:noFill/>
              </a:ln>
              <a:solidFill>
                <a:srgbClr val="002060"/>
              </a:solidFill>
              <a:effectLst/>
              <a:uLnTx/>
              <a:uFillTx/>
              <a:latin typeface="Arial" panose="020B0604020202020204" pitchFamily="34" charset="0"/>
              <a:ea typeface="Times New Roman" panose="02020603050405020304" pitchFamily="18" charset="0"/>
              <a:cs typeface="+mn-cs"/>
            </a:endParaRPr>
          </a:p>
        </p:txBody>
      </p:sp>
      <p:sp>
        <p:nvSpPr>
          <p:cNvPr id="8" name="Rectangle: Rounded Corners 7">
            <a:extLst>
              <a:ext uri="{FF2B5EF4-FFF2-40B4-BE49-F238E27FC236}">
                <a16:creationId xmlns:a16="http://schemas.microsoft.com/office/drawing/2014/main" id="{ACDAC4DC-5365-47D6-9103-076B1D172898}"/>
              </a:ext>
            </a:extLst>
          </p:cNvPr>
          <p:cNvSpPr/>
          <p:nvPr/>
        </p:nvSpPr>
        <p:spPr>
          <a:xfrm>
            <a:off x="42499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9" name="Oval 8">
            <a:extLst>
              <a:ext uri="{FF2B5EF4-FFF2-40B4-BE49-F238E27FC236}">
                <a16:creationId xmlns:a16="http://schemas.microsoft.com/office/drawing/2014/main" id="{0CE37220-31CD-4883-BC71-35938CCF8B68}"/>
              </a:ext>
            </a:extLst>
          </p:cNvPr>
          <p:cNvSpPr/>
          <p:nvPr/>
        </p:nvSpPr>
        <p:spPr>
          <a:xfrm>
            <a:off x="420588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5</a:t>
            </a:r>
          </a:p>
        </p:txBody>
      </p:sp>
    </p:spTree>
    <p:extLst>
      <p:ext uri="{BB962C8B-B14F-4D97-AF65-F5344CB8AC3E}">
        <p14:creationId xmlns:p14="http://schemas.microsoft.com/office/powerpoint/2010/main" val="4253265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C7AE3A9-F97B-412C-9D02-7AA318524E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5943" y="3675917"/>
            <a:ext cx="2952750" cy="2857500"/>
          </a:xfrm>
          <a:prstGeom prst="rect">
            <a:avLst/>
          </a:prstGeom>
        </p:spPr>
      </p:pic>
      <p:sp>
        <p:nvSpPr>
          <p:cNvPr id="10" name="Oval Callout 26">
            <a:extLst>
              <a:ext uri="{FF2B5EF4-FFF2-40B4-BE49-F238E27FC236}">
                <a16:creationId xmlns:a16="http://schemas.microsoft.com/office/drawing/2014/main" id="{5C7EA3D5-8178-41C9-80F7-C2D955DFCD95}"/>
              </a:ext>
            </a:extLst>
          </p:cNvPr>
          <p:cNvSpPr/>
          <p:nvPr/>
        </p:nvSpPr>
        <p:spPr>
          <a:xfrm>
            <a:off x="2579682" y="609333"/>
            <a:ext cx="6373817" cy="3504734"/>
          </a:xfrm>
          <a:prstGeom prst="wedgeEllipseCallout">
            <a:avLst/>
          </a:prstGeom>
          <a:noFill/>
          <a:ln w="50800" cap="flat" cmpd="sng" algn="ctr">
            <a:solidFill>
              <a:srgbClr val="FF0000"/>
            </a:solidFill>
            <a:prstDash val="sysDash"/>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srgbClr val="004376"/>
                </a:solidFill>
                <a:effectLst/>
                <a:uLnTx/>
                <a:uFillTx/>
                <a:latin typeface="#9Slide03 Arima Madurai Black" panose="00000A00000000000000" pitchFamily="2" charset="-93"/>
                <a:ea typeface="+mn-ea"/>
                <a:cs typeface="#9Slide03 Arima Madurai Black" panose="00000A00000000000000" pitchFamily="2" charset="-93"/>
              </a:rPr>
              <a:t>Hãy kể tên một số thiết bị thí nghiệm mà em biết?</a:t>
            </a:r>
            <a:endParaRPr kumimoji="0" lang="en-US" sz="4000" b="0" i="0" u="none" strike="noStrike" kern="0" cap="none" spc="0" normalizeH="0" baseline="0" noProof="0" dirty="0">
              <a:ln>
                <a:noFill/>
              </a:ln>
              <a:solidFill>
                <a:srgbClr val="002060"/>
              </a:solidFill>
              <a:effectLst/>
              <a:uLnTx/>
              <a:uFillTx/>
              <a:latin typeface="#9Slide03 Arima Madurai Black" panose="00000A00000000000000" pitchFamily="2" charset="-93"/>
              <a:ea typeface="+mn-ea"/>
              <a:cs typeface="#9Slide03 Arima Madurai Black" panose="00000A00000000000000" pitchFamily="2" charset="-93"/>
            </a:endParaRPr>
          </a:p>
        </p:txBody>
      </p:sp>
    </p:spTree>
    <p:extLst>
      <p:ext uri="{BB962C8B-B14F-4D97-AF65-F5344CB8AC3E}">
        <p14:creationId xmlns:p14="http://schemas.microsoft.com/office/powerpoint/2010/main" val="3475098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clock&#10;&#10;Description automatically generated with low confidence">
            <a:extLst>
              <a:ext uri="{FF2B5EF4-FFF2-40B4-BE49-F238E27FC236}">
                <a16:creationId xmlns:a16="http://schemas.microsoft.com/office/drawing/2014/main" id="{8BE6FD42-AC9E-4AE2-BE85-8DED6CA9507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791575" y="2171700"/>
            <a:ext cx="2997171" cy="3571875"/>
          </a:xfrm>
          <a:prstGeom prst="rect">
            <a:avLst/>
          </a:prstGeom>
          <a:noFill/>
          <a:ln>
            <a:noFill/>
          </a:ln>
        </p:spPr>
      </p:pic>
      <p:sp>
        <p:nvSpPr>
          <p:cNvPr id="7" name="Rounded Rectangular Callout 28">
            <a:extLst>
              <a:ext uri="{FF2B5EF4-FFF2-40B4-BE49-F238E27FC236}">
                <a16:creationId xmlns:a16="http://schemas.microsoft.com/office/drawing/2014/main" id="{66A070E5-318E-4753-81B4-0EE858E1B3C6}"/>
              </a:ext>
            </a:extLst>
          </p:cNvPr>
          <p:cNvSpPr/>
          <p:nvPr/>
        </p:nvSpPr>
        <p:spPr>
          <a:xfrm>
            <a:off x="371681" y="2476499"/>
            <a:ext cx="8124825" cy="2771775"/>
          </a:xfrm>
          <a:prstGeom prst="wedgeRoundRectCallout">
            <a:avLst/>
          </a:prstGeom>
          <a:noFill/>
          <a:ln w="50800" cap="flat" cmpd="sng" algn="ctr">
            <a:solidFill>
              <a:srgbClr val="C00000"/>
            </a:solidFill>
            <a:prstDash val="sysDash"/>
            <a:miter lim="800000"/>
          </a:ln>
          <a:effectLst/>
        </p:spPr>
        <p:txBody>
          <a:bodyPr rtlCol="0" anchor="ctr"/>
          <a:lstStyle/>
          <a:p>
            <a:pPr algn="just">
              <a:lnSpc>
                <a:spcPct val="115000"/>
              </a:lnSpc>
            </a:pPr>
            <a:r>
              <a:rPr lang="vi-VN" sz="3200">
                <a:solidFill>
                  <a:srgbClr val="002060"/>
                </a:solidFill>
                <a:effectLst/>
                <a:ea typeface="Times New Roman" panose="02020603050405020304" pitchFamily="18" charset="0"/>
                <a:cs typeface="Times New Roman" panose="02020603050405020304" pitchFamily="18" charset="0"/>
              </a:rPr>
              <a:t>- Giới hạn đo của ampe kế là 3A.</a:t>
            </a:r>
            <a:endParaRPr lang="vi-VN" sz="3200">
              <a:solidFill>
                <a:srgbClr val="002060"/>
              </a:solidFill>
              <a:effectLst/>
              <a:ea typeface="Times New Roman" panose="02020603050405020304" pitchFamily="18" charset="0"/>
            </a:endParaRPr>
          </a:p>
          <a:p>
            <a:pPr algn="just"/>
            <a:r>
              <a:rPr lang="vi-VN" sz="3200">
                <a:solidFill>
                  <a:srgbClr val="002060"/>
                </a:solidFill>
                <a:effectLst/>
                <a:ea typeface="Times New Roman" panose="02020603050405020304" pitchFamily="18" charset="0"/>
              </a:rPr>
              <a:t>- Nếu sử dụng ampe kế để đo dòng điện vượt quá giới hạn đo thì có thể làm cho ampe kế bị hư hỏng</a:t>
            </a:r>
            <a:endParaRPr kumimoji="0" lang="vi-VN" sz="3200" b="0" i="0" u="none" strike="noStrike" kern="1200" cap="none" spc="0" normalizeH="0" baseline="0" noProof="0">
              <a:ln>
                <a:noFill/>
              </a:ln>
              <a:solidFill>
                <a:srgbClr val="002060"/>
              </a:solidFill>
              <a:effectLst/>
              <a:uLnTx/>
              <a:uFillTx/>
              <a:ea typeface="Times New Roman" panose="02020603050405020304" pitchFamily="18" charset="0"/>
              <a:cs typeface="+mn-cs"/>
            </a:endParaRPr>
          </a:p>
        </p:txBody>
      </p:sp>
      <p:sp>
        <p:nvSpPr>
          <p:cNvPr id="8" name="Rectangle: Rounded Corners 7">
            <a:extLst>
              <a:ext uri="{FF2B5EF4-FFF2-40B4-BE49-F238E27FC236}">
                <a16:creationId xmlns:a16="http://schemas.microsoft.com/office/drawing/2014/main" id="{ACDAC4DC-5365-47D6-9103-076B1D172898}"/>
              </a:ext>
            </a:extLst>
          </p:cNvPr>
          <p:cNvSpPr/>
          <p:nvPr/>
        </p:nvSpPr>
        <p:spPr>
          <a:xfrm>
            <a:off x="42499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9" name="Oval 8">
            <a:extLst>
              <a:ext uri="{FF2B5EF4-FFF2-40B4-BE49-F238E27FC236}">
                <a16:creationId xmlns:a16="http://schemas.microsoft.com/office/drawing/2014/main" id="{0CE37220-31CD-4883-BC71-35938CCF8B68}"/>
              </a:ext>
            </a:extLst>
          </p:cNvPr>
          <p:cNvSpPr/>
          <p:nvPr/>
        </p:nvSpPr>
        <p:spPr>
          <a:xfrm>
            <a:off x="420588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5</a:t>
            </a:r>
          </a:p>
        </p:txBody>
      </p:sp>
    </p:spTree>
    <p:extLst>
      <p:ext uri="{BB962C8B-B14F-4D97-AF65-F5344CB8AC3E}">
        <p14:creationId xmlns:p14="http://schemas.microsoft.com/office/powerpoint/2010/main" val="2518594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4213980-2F63-43E7-BCF6-C91806B8D594}"/>
              </a:ext>
            </a:extLst>
          </p:cNvPr>
          <p:cNvSpPr txBox="1"/>
          <p:nvPr/>
        </p:nvSpPr>
        <p:spPr>
          <a:xfrm>
            <a:off x="294873" y="358058"/>
            <a:ext cx="6305952" cy="728924"/>
          </a:xfrm>
          <a:prstGeom prst="roundRect">
            <a:avLst/>
          </a:prstGeom>
          <a:solidFill>
            <a:srgbClr val="FFFF00"/>
          </a:solidFill>
          <a:ln>
            <a:solidFill>
              <a:schemeClr val="accent1"/>
            </a:solid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270510" algn="l"/>
                <a:tab pos="3420110" algn="l"/>
                <a:tab pos="5039995" algn="l"/>
              </a:tabLst>
              <a:defRPr/>
            </a:pPr>
            <a:r>
              <a:rPr lang="en-US" sz="2800" b="1">
                <a:solidFill>
                  <a:srgbClr val="C00000"/>
                </a:solidFill>
                <a:latin typeface="+mj-lt"/>
                <a:ea typeface="Times New Roman" panose="02020603050405020304" pitchFamily="18" charset="0"/>
                <a:cs typeface="#9Slide03 Arima Madurai Black" panose="00000A00000000000000" pitchFamily="2" charset="0"/>
              </a:rPr>
              <a:t>2. Nguy cơ hỏng thiết bị đo điện</a:t>
            </a:r>
            <a:endParaRPr kumimoji="0" lang="en-US" sz="2800" b="1" i="0" u="none" strike="noStrike" kern="1200" cap="none" spc="0" normalizeH="0" baseline="0" noProof="0" dirty="0">
              <a:ln>
                <a:noFill/>
              </a:ln>
              <a:solidFill>
                <a:srgbClr val="C00000"/>
              </a:solidFill>
              <a:effectLst/>
              <a:uLnTx/>
              <a:uFillTx/>
              <a:latin typeface="+mj-lt"/>
              <a:ea typeface="Times New Roman" panose="02020603050405020304" pitchFamily="18" charset="0"/>
              <a:cs typeface="#9Slide03 Arima Madurai Black" panose="00000A00000000000000" pitchFamily="2" charset="0"/>
            </a:endParaRPr>
          </a:p>
        </p:txBody>
      </p:sp>
      <p:sp>
        <p:nvSpPr>
          <p:cNvPr id="3" name="TextBox 2">
            <a:extLst>
              <a:ext uri="{FF2B5EF4-FFF2-40B4-BE49-F238E27FC236}">
                <a16:creationId xmlns:a16="http://schemas.microsoft.com/office/drawing/2014/main" id="{846B5464-9870-476D-9DF8-F9D94045DE0F}"/>
              </a:ext>
            </a:extLst>
          </p:cNvPr>
          <p:cNvSpPr txBox="1"/>
          <p:nvPr/>
        </p:nvSpPr>
        <p:spPr>
          <a:xfrm>
            <a:off x="386313" y="1914360"/>
            <a:ext cx="5618247" cy="4087432"/>
          </a:xfrm>
          <a:prstGeom prst="roundRect">
            <a:avLst/>
          </a:prstGeom>
          <a:solidFill>
            <a:srgbClr val="FFFFFF"/>
          </a:solidFill>
          <a:ln>
            <a:solidFill>
              <a:schemeClr val="accent1"/>
            </a:solidFill>
          </a:ln>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70510" algn="l"/>
                <a:tab pos="3420110" algn="l"/>
                <a:tab pos="5039995" algn="l"/>
              </a:tabLst>
              <a:defRPr/>
            </a:pPr>
            <a:r>
              <a:rPr kumimoji="0" lang="vi-VN" sz="3200" b="0" i="0" u="none" strike="noStrike" kern="1200" cap="none" spc="0" normalizeH="0" baseline="0" noProof="0">
                <a:ln>
                  <a:noFill/>
                </a:ln>
                <a:solidFill>
                  <a:srgbClr val="0070C0"/>
                </a:solidFill>
                <a:effectLst/>
                <a:uLnTx/>
                <a:uFillTx/>
                <a:cs typeface="#9Slide03 Arima Madurai Black" panose="00000A00000000000000" pitchFamily="2" charset="-93"/>
              </a:rPr>
              <a:t>Khi sử dụng các thiết bị đo, cần chọn đúng thang đo, không nhầm lẫn khi thao tác để đảm bảo an toàn cho thiết bị đo</a:t>
            </a:r>
            <a:endParaRPr kumimoji="0" lang="en-US" sz="3200" b="0" i="0" u="none" strike="noStrike" kern="1200" cap="none" spc="0" normalizeH="0" baseline="0" noProof="0" dirty="0">
              <a:ln>
                <a:noFill/>
              </a:ln>
              <a:solidFill>
                <a:srgbClr val="0070C0"/>
              </a:solidFill>
              <a:effectLst/>
              <a:uLnTx/>
              <a:uFillTx/>
              <a:ea typeface="Times New Roman" panose="02020603050405020304" pitchFamily="18" charset="0"/>
              <a:cs typeface="#9Slide03 Arima Madurai Black" panose="00000A00000000000000" pitchFamily="2" charset="-93"/>
            </a:endParaRPr>
          </a:p>
        </p:txBody>
      </p:sp>
      <p:pic>
        <p:nvPicPr>
          <p:cNvPr id="10" name="Picture 9" descr="A picture containing text, tool, orange, yellow&#10;&#10;Description automatically generated">
            <a:extLst>
              <a:ext uri="{FF2B5EF4-FFF2-40B4-BE49-F238E27FC236}">
                <a16:creationId xmlns:a16="http://schemas.microsoft.com/office/drawing/2014/main" id="{F3EC4AB3-91A2-454C-B071-991C29E2A7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0825" y="1706327"/>
            <a:ext cx="4793615" cy="4793615"/>
          </a:xfrm>
          <a:prstGeom prst="rect">
            <a:avLst/>
          </a:prstGeom>
        </p:spPr>
      </p:pic>
    </p:spTree>
    <p:extLst>
      <p:ext uri="{BB962C8B-B14F-4D97-AF65-F5344CB8AC3E}">
        <p14:creationId xmlns:p14="http://schemas.microsoft.com/office/powerpoint/2010/main" val="249309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device, gauge&#10;&#10;Description automatically generated">
            <a:extLst>
              <a:ext uri="{FF2B5EF4-FFF2-40B4-BE49-F238E27FC236}">
                <a16:creationId xmlns:a16="http://schemas.microsoft.com/office/drawing/2014/main" id="{37CDE8B5-A9C0-4523-A8B7-6DD1C7E398A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800975" y="1637665"/>
            <a:ext cx="3962399" cy="4067810"/>
          </a:xfrm>
          <a:prstGeom prst="rect">
            <a:avLst/>
          </a:prstGeom>
          <a:noFill/>
          <a:ln>
            <a:noFill/>
          </a:ln>
        </p:spPr>
      </p:pic>
      <p:sp>
        <p:nvSpPr>
          <p:cNvPr id="5" name="Rectangle: Rounded Corners 4">
            <a:extLst>
              <a:ext uri="{FF2B5EF4-FFF2-40B4-BE49-F238E27FC236}">
                <a16:creationId xmlns:a16="http://schemas.microsoft.com/office/drawing/2014/main" id="{68D564D2-9812-46A5-B1E1-9EE272086529}"/>
              </a:ext>
            </a:extLst>
          </p:cNvPr>
          <p:cNvSpPr/>
          <p:nvPr/>
        </p:nvSpPr>
        <p:spPr>
          <a:xfrm>
            <a:off x="42499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6" name="Oval 5">
            <a:extLst>
              <a:ext uri="{FF2B5EF4-FFF2-40B4-BE49-F238E27FC236}">
                <a16:creationId xmlns:a16="http://schemas.microsoft.com/office/drawing/2014/main" id="{381E37E3-89FA-4AF3-BE2B-85A8B96A27ED}"/>
              </a:ext>
            </a:extLst>
          </p:cNvPr>
          <p:cNvSpPr/>
          <p:nvPr/>
        </p:nvSpPr>
        <p:spPr>
          <a:xfrm>
            <a:off x="420588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6</a:t>
            </a:r>
          </a:p>
        </p:txBody>
      </p:sp>
      <p:sp>
        <p:nvSpPr>
          <p:cNvPr id="7" name="Rounded Rectangular Callout 28">
            <a:extLst>
              <a:ext uri="{FF2B5EF4-FFF2-40B4-BE49-F238E27FC236}">
                <a16:creationId xmlns:a16="http://schemas.microsoft.com/office/drawing/2014/main" id="{B7CE28DE-84C2-446D-8E65-FDA5069A6E3D}"/>
              </a:ext>
            </a:extLst>
          </p:cNvPr>
          <p:cNvSpPr/>
          <p:nvPr/>
        </p:nvSpPr>
        <p:spPr>
          <a:xfrm>
            <a:off x="424996" y="1637665"/>
            <a:ext cx="7010194" cy="3667760"/>
          </a:xfrm>
          <a:prstGeom prst="wedgeRoundRectCallout">
            <a:avLst/>
          </a:prstGeom>
          <a:noFill/>
          <a:ln w="50800" cap="flat" cmpd="sng" algn="ctr">
            <a:solidFill>
              <a:srgbClr val="C00000"/>
            </a:solidFill>
            <a:prstDash val="sysDash"/>
            <a:miter lim="800000"/>
          </a:ln>
          <a:effectLst/>
        </p:spPr>
        <p:txBody>
          <a:bodyPr rtlCol="0" anchor="ctr"/>
          <a:lstStyle/>
          <a:p>
            <a:pPr algn="just">
              <a:lnSpc>
                <a:spcPct val="115000"/>
              </a:lnSpc>
            </a:pPr>
            <a:r>
              <a:rPr lang="vi-VN" sz="3200">
                <a:solidFill>
                  <a:srgbClr val="0070C0"/>
                </a:solidFill>
                <a:effectLst/>
                <a:ea typeface="Times New Roman" panose="02020603050405020304" pitchFamily="18" charset="0"/>
                <a:cs typeface="Times New Roman" panose="02020603050405020304" pitchFamily="18" charset="0"/>
              </a:rPr>
              <a:t>Điều chỉnh vị trí của kim đo, chọn thang đo và cắm vị trí của các dây đo trên đồng hồ đa năng (Hình 2.6) để đo hiệu điện thế, cường độ dòng điện và điện trở như thế nào?</a:t>
            </a:r>
            <a:endParaRPr lang="vi-VN" sz="2800">
              <a:solidFill>
                <a:srgbClr val="0070C0"/>
              </a:solidFill>
              <a:effectLst/>
              <a:ea typeface="Times New Roman" panose="02020603050405020304" pitchFamily="18" charset="0"/>
            </a:endParaRPr>
          </a:p>
        </p:txBody>
      </p:sp>
    </p:spTree>
    <p:extLst>
      <p:ext uri="{BB962C8B-B14F-4D97-AF65-F5344CB8AC3E}">
        <p14:creationId xmlns:p14="http://schemas.microsoft.com/office/powerpoint/2010/main" val="1863290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device, gauge&#10;&#10;Description automatically generated">
            <a:extLst>
              <a:ext uri="{FF2B5EF4-FFF2-40B4-BE49-F238E27FC236}">
                <a16:creationId xmlns:a16="http://schemas.microsoft.com/office/drawing/2014/main" id="{37CDE8B5-A9C0-4523-A8B7-6DD1C7E398A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800975" y="1637665"/>
            <a:ext cx="3962399" cy="4067810"/>
          </a:xfrm>
          <a:prstGeom prst="rect">
            <a:avLst/>
          </a:prstGeom>
          <a:noFill/>
          <a:ln>
            <a:noFill/>
          </a:ln>
        </p:spPr>
      </p:pic>
      <p:sp>
        <p:nvSpPr>
          <p:cNvPr id="5" name="Rectangle: Rounded Corners 4">
            <a:extLst>
              <a:ext uri="{FF2B5EF4-FFF2-40B4-BE49-F238E27FC236}">
                <a16:creationId xmlns:a16="http://schemas.microsoft.com/office/drawing/2014/main" id="{68D564D2-9812-46A5-B1E1-9EE272086529}"/>
              </a:ext>
            </a:extLst>
          </p:cNvPr>
          <p:cNvSpPr/>
          <p:nvPr/>
        </p:nvSpPr>
        <p:spPr>
          <a:xfrm>
            <a:off x="42499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6" name="Oval 5">
            <a:extLst>
              <a:ext uri="{FF2B5EF4-FFF2-40B4-BE49-F238E27FC236}">
                <a16:creationId xmlns:a16="http://schemas.microsoft.com/office/drawing/2014/main" id="{381E37E3-89FA-4AF3-BE2B-85A8B96A27ED}"/>
              </a:ext>
            </a:extLst>
          </p:cNvPr>
          <p:cNvSpPr/>
          <p:nvPr/>
        </p:nvSpPr>
        <p:spPr>
          <a:xfrm>
            <a:off x="420588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6</a:t>
            </a:r>
          </a:p>
        </p:txBody>
      </p:sp>
      <p:sp>
        <p:nvSpPr>
          <p:cNvPr id="7" name="Rounded Rectangular Callout 28">
            <a:extLst>
              <a:ext uri="{FF2B5EF4-FFF2-40B4-BE49-F238E27FC236}">
                <a16:creationId xmlns:a16="http://schemas.microsoft.com/office/drawing/2014/main" id="{B7CE28DE-84C2-446D-8E65-FDA5069A6E3D}"/>
              </a:ext>
            </a:extLst>
          </p:cNvPr>
          <p:cNvSpPr/>
          <p:nvPr/>
        </p:nvSpPr>
        <p:spPr>
          <a:xfrm>
            <a:off x="424996" y="1637664"/>
            <a:ext cx="7010194" cy="4382135"/>
          </a:xfrm>
          <a:prstGeom prst="wedgeRoundRectCallout">
            <a:avLst/>
          </a:prstGeom>
          <a:noFill/>
          <a:ln w="50800" cap="flat" cmpd="sng" algn="ctr">
            <a:solidFill>
              <a:srgbClr val="C00000"/>
            </a:solidFill>
            <a:prstDash val="sysDash"/>
            <a:miter lim="800000"/>
          </a:ln>
          <a:effectLst/>
        </p:spPr>
        <p:txBody>
          <a:bodyPr rtlCol="0" anchor="ctr"/>
          <a:lstStyle/>
          <a:p>
            <a:pPr algn="just">
              <a:lnSpc>
                <a:spcPct val="115000"/>
              </a:lnSpc>
            </a:pPr>
            <a:r>
              <a:rPr lang="vi-VN" sz="2800">
                <a:solidFill>
                  <a:srgbClr val="0070C0"/>
                </a:solidFill>
                <a:effectLst/>
                <a:ea typeface="Times New Roman" panose="02020603050405020304" pitchFamily="18" charset="0"/>
                <a:cs typeface="Times New Roman" panose="02020603050405020304" pitchFamily="18" charset="0"/>
              </a:rPr>
              <a:t>Điều chỉnh kim đo, thang đo trên đồng hồ vạn năng bằng cách vận núm điều chỉnh ở giữa đồng hồ về vị trí cần tìm, vặn núm quay về bên phải để đo cường độ dòng điện, vặn núm về bên trái để đo hiệu điện thế.</a:t>
            </a:r>
            <a:endParaRPr lang="vi-VN" sz="2800">
              <a:solidFill>
                <a:srgbClr val="0070C0"/>
              </a:solidFill>
              <a:effectLst/>
              <a:ea typeface="Times New Roman" panose="02020603050405020304" pitchFamily="18" charset="0"/>
            </a:endParaRPr>
          </a:p>
          <a:p>
            <a:pPr algn="just">
              <a:lnSpc>
                <a:spcPct val="115000"/>
              </a:lnSpc>
            </a:pPr>
            <a:r>
              <a:rPr lang="vi-VN" sz="2800" b="1">
                <a:solidFill>
                  <a:srgbClr val="0070C0"/>
                </a:solidFill>
                <a:effectLst/>
                <a:ea typeface="Times New Roman" panose="02020603050405020304" pitchFamily="18" charset="0"/>
                <a:cs typeface="Times New Roman" panose="02020603050405020304" pitchFamily="18" charset="0"/>
              </a:rPr>
              <a:t>Chú ý:</a:t>
            </a:r>
            <a:r>
              <a:rPr lang="vi-VN" sz="2800">
                <a:solidFill>
                  <a:srgbClr val="0070C0"/>
                </a:solidFill>
                <a:effectLst/>
                <a:ea typeface="Times New Roman" panose="02020603050405020304" pitchFamily="18" charset="0"/>
                <a:cs typeface="Times New Roman" panose="02020603050405020304" pitchFamily="18" charset="0"/>
              </a:rPr>
              <a:t> DC là đo dòng một chiều, AC là đo dòng xoay chiều.</a:t>
            </a:r>
            <a:endParaRPr lang="vi-VN" sz="2800">
              <a:solidFill>
                <a:srgbClr val="0070C0"/>
              </a:solidFill>
              <a:effectLst/>
              <a:ea typeface="Times New Roman" panose="02020603050405020304" pitchFamily="18" charset="0"/>
            </a:endParaRPr>
          </a:p>
        </p:txBody>
      </p:sp>
    </p:spTree>
    <p:extLst>
      <p:ext uri="{BB962C8B-B14F-4D97-AF65-F5344CB8AC3E}">
        <p14:creationId xmlns:p14="http://schemas.microsoft.com/office/powerpoint/2010/main" val="1642052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074853B-CE90-4BFA-9D7A-95620492B907}"/>
              </a:ext>
            </a:extLst>
          </p:cNvPr>
          <p:cNvSpPr/>
          <p:nvPr/>
        </p:nvSpPr>
        <p:spPr>
          <a:xfrm>
            <a:off x="42499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5" name="Oval 4">
            <a:extLst>
              <a:ext uri="{FF2B5EF4-FFF2-40B4-BE49-F238E27FC236}">
                <a16:creationId xmlns:a16="http://schemas.microsoft.com/office/drawing/2014/main" id="{89C47FD2-F618-4F68-A6DC-88625D83753D}"/>
              </a:ext>
            </a:extLst>
          </p:cNvPr>
          <p:cNvSpPr/>
          <p:nvPr/>
        </p:nvSpPr>
        <p:spPr>
          <a:xfrm>
            <a:off x="420588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7</a:t>
            </a:r>
          </a:p>
        </p:txBody>
      </p:sp>
      <p:pic>
        <p:nvPicPr>
          <p:cNvPr id="6" name="Picture 5" descr="Graphical user interface, application, Teams&#10;&#10;Description automatically generated">
            <a:extLst>
              <a:ext uri="{FF2B5EF4-FFF2-40B4-BE49-F238E27FC236}">
                <a16:creationId xmlns:a16="http://schemas.microsoft.com/office/drawing/2014/main" id="{FE8CE698-873F-4028-AAC4-F603470BC9B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66900" y="3429000"/>
            <a:ext cx="8089617" cy="3152775"/>
          </a:xfrm>
          <a:prstGeom prst="rect">
            <a:avLst/>
          </a:prstGeom>
          <a:noFill/>
          <a:ln w="38100">
            <a:solidFill>
              <a:srgbClr val="00B050"/>
            </a:solidFill>
          </a:ln>
        </p:spPr>
      </p:pic>
      <p:sp>
        <p:nvSpPr>
          <p:cNvPr id="7" name="Rounded Rectangular Callout 28">
            <a:extLst>
              <a:ext uri="{FF2B5EF4-FFF2-40B4-BE49-F238E27FC236}">
                <a16:creationId xmlns:a16="http://schemas.microsoft.com/office/drawing/2014/main" id="{1D896AB7-51FF-4C04-986C-AA5265A69473}"/>
              </a:ext>
            </a:extLst>
          </p:cNvPr>
          <p:cNvSpPr/>
          <p:nvPr/>
        </p:nvSpPr>
        <p:spPr>
          <a:xfrm>
            <a:off x="329745" y="1409701"/>
            <a:ext cx="11681279" cy="1638299"/>
          </a:xfrm>
          <a:prstGeom prst="wedgeRoundRectCallout">
            <a:avLst/>
          </a:prstGeom>
          <a:noFill/>
          <a:ln w="50800" cap="flat" cmpd="sng" algn="ctr">
            <a:solidFill>
              <a:srgbClr val="C00000"/>
            </a:solidFill>
            <a:prstDash val="sysDash"/>
            <a:miter lim="800000"/>
          </a:ln>
          <a:effectLst/>
        </p:spPr>
        <p:txBody>
          <a:bodyPr rtlCol="0" anchor="ctr"/>
          <a:lstStyle/>
          <a:p>
            <a:pPr algn="just">
              <a:lnSpc>
                <a:spcPct val="115000"/>
              </a:lnSpc>
            </a:pPr>
            <a:r>
              <a:rPr lang="vi-VN" sz="2800">
                <a:solidFill>
                  <a:srgbClr val="0070C0"/>
                </a:solidFill>
                <a:effectLst/>
                <a:ea typeface="Times New Roman" panose="02020603050405020304" pitchFamily="18" charset="0"/>
                <a:cs typeface="Times New Roman" panose="02020603050405020304" pitchFamily="18" charset="0"/>
              </a:rPr>
              <a:t>Em hãy quan sát một số hình ảnh về các thí nghiệm trong hình 2.7 và dự đoán có những nguy cơ cháy nổ nào có thể xảy ra trong phòng thực hành?</a:t>
            </a:r>
            <a:endParaRPr lang="vi-VN" sz="2800">
              <a:solidFill>
                <a:srgbClr val="0070C0"/>
              </a:solidFill>
              <a:effectLst/>
              <a:ea typeface="Times New Roman" panose="02020603050405020304" pitchFamily="18" charset="0"/>
            </a:endParaRPr>
          </a:p>
        </p:txBody>
      </p:sp>
    </p:spTree>
    <p:extLst>
      <p:ext uri="{BB962C8B-B14F-4D97-AF65-F5344CB8AC3E}">
        <p14:creationId xmlns:p14="http://schemas.microsoft.com/office/powerpoint/2010/main" val="11620280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074853B-CE90-4BFA-9D7A-95620492B907}"/>
              </a:ext>
            </a:extLst>
          </p:cNvPr>
          <p:cNvSpPr/>
          <p:nvPr/>
        </p:nvSpPr>
        <p:spPr>
          <a:xfrm>
            <a:off x="42499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5" name="Oval 4">
            <a:extLst>
              <a:ext uri="{FF2B5EF4-FFF2-40B4-BE49-F238E27FC236}">
                <a16:creationId xmlns:a16="http://schemas.microsoft.com/office/drawing/2014/main" id="{89C47FD2-F618-4F68-A6DC-88625D83753D}"/>
              </a:ext>
            </a:extLst>
          </p:cNvPr>
          <p:cNvSpPr/>
          <p:nvPr/>
        </p:nvSpPr>
        <p:spPr>
          <a:xfrm>
            <a:off x="420588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7</a:t>
            </a:r>
          </a:p>
        </p:txBody>
      </p:sp>
      <p:pic>
        <p:nvPicPr>
          <p:cNvPr id="6" name="Picture 5" descr="Graphical user interface, application, Teams&#10;&#10;Description automatically generated">
            <a:extLst>
              <a:ext uri="{FF2B5EF4-FFF2-40B4-BE49-F238E27FC236}">
                <a16:creationId xmlns:a16="http://schemas.microsoft.com/office/drawing/2014/main" id="{FE8CE698-873F-4028-AAC4-F603470BC9B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05599" y="3146267"/>
            <a:ext cx="8316947" cy="3378160"/>
          </a:xfrm>
          <a:prstGeom prst="rect">
            <a:avLst/>
          </a:prstGeom>
          <a:noFill/>
          <a:ln w="38100">
            <a:solidFill>
              <a:srgbClr val="00B050"/>
            </a:solidFill>
          </a:ln>
        </p:spPr>
      </p:pic>
      <p:sp>
        <p:nvSpPr>
          <p:cNvPr id="7" name="Rounded Rectangular Callout 28">
            <a:extLst>
              <a:ext uri="{FF2B5EF4-FFF2-40B4-BE49-F238E27FC236}">
                <a16:creationId xmlns:a16="http://schemas.microsoft.com/office/drawing/2014/main" id="{1D896AB7-51FF-4C04-986C-AA5265A69473}"/>
              </a:ext>
            </a:extLst>
          </p:cNvPr>
          <p:cNvSpPr/>
          <p:nvPr/>
        </p:nvSpPr>
        <p:spPr>
          <a:xfrm>
            <a:off x="6289112" y="1003301"/>
            <a:ext cx="4594680" cy="1638299"/>
          </a:xfrm>
          <a:prstGeom prst="wedgeRoundRectCallout">
            <a:avLst/>
          </a:prstGeom>
          <a:noFill/>
          <a:ln w="50800" cap="flat" cmpd="sng" algn="ctr">
            <a:solidFill>
              <a:srgbClr val="C00000"/>
            </a:solidFill>
            <a:prstDash val="sysDash"/>
            <a:miter lim="800000"/>
          </a:ln>
          <a:effectLst/>
        </p:spPr>
        <p:txBody>
          <a:bodyPr rtlCol="0" anchor="ctr"/>
          <a:lstStyle/>
          <a:p>
            <a:pPr algn="just">
              <a:lnSpc>
                <a:spcPct val="115000"/>
              </a:lnSpc>
            </a:pPr>
            <a:r>
              <a:rPr lang="vi-VN" sz="2800">
                <a:solidFill>
                  <a:srgbClr val="0070C0"/>
                </a:solidFill>
                <a:effectLst/>
                <a:ea typeface="Times New Roman" panose="02020603050405020304" pitchFamily="18" charset="0"/>
                <a:cs typeface="Times New Roman" panose="02020603050405020304" pitchFamily="18" charset="0"/>
              </a:rPr>
              <a:t>Để các kẹp điện gần nhau: có thể gây ra chập điện</a:t>
            </a:r>
            <a:endParaRPr lang="vi-VN" sz="2800">
              <a:solidFill>
                <a:srgbClr val="0070C0"/>
              </a:solidFill>
              <a:effectLst/>
              <a:ea typeface="Times New Roman" panose="02020603050405020304" pitchFamily="18" charset="0"/>
            </a:endParaRPr>
          </a:p>
        </p:txBody>
      </p:sp>
      <p:pic>
        <p:nvPicPr>
          <p:cNvPr id="8" name="Picture 7" descr="A picture containing text, case, accessory&#10;&#10;Description automatically generated">
            <a:extLst>
              <a:ext uri="{FF2B5EF4-FFF2-40B4-BE49-F238E27FC236}">
                <a16:creationId xmlns:a16="http://schemas.microsoft.com/office/drawing/2014/main" id="{11696099-0610-4625-993D-04953D5BBA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24401">
            <a:off x="2634897" y="2703563"/>
            <a:ext cx="1673493" cy="1078683"/>
          </a:xfrm>
          <a:prstGeom prst="rect">
            <a:avLst/>
          </a:prstGeom>
        </p:spPr>
      </p:pic>
    </p:spTree>
    <p:extLst>
      <p:ext uri="{BB962C8B-B14F-4D97-AF65-F5344CB8AC3E}">
        <p14:creationId xmlns:p14="http://schemas.microsoft.com/office/powerpoint/2010/main" val="1458446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074853B-CE90-4BFA-9D7A-95620492B907}"/>
              </a:ext>
            </a:extLst>
          </p:cNvPr>
          <p:cNvSpPr/>
          <p:nvPr/>
        </p:nvSpPr>
        <p:spPr>
          <a:xfrm>
            <a:off x="42499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5" name="Oval 4">
            <a:extLst>
              <a:ext uri="{FF2B5EF4-FFF2-40B4-BE49-F238E27FC236}">
                <a16:creationId xmlns:a16="http://schemas.microsoft.com/office/drawing/2014/main" id="{89C47FD2-F618-4F68-A6DC-88625D83753D}"/>
              </a:ext>
            </a:extLst>
          </p:cNvPr>
          <p:cNvSpPr/>
          <p:nvPr/>
        </p:nvSpPr>
        <p:spPr>
          <a:xfrm>
            <a:off x="420588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7</a:t>
            </a:r>
          </a:p>
        </p:txBody>
      </p:sp>
      <p:pic>
        <p:nvPicPr>
          <p:cNvPr id="6" name="Picture 5" descr="Graphical user interface, application, Teams&#10;&#10;Description automatically generated">
            <a:extLst>
              <a:ext uri="{FF2B5EF4-FFF2-40B4-BE49-F238E27FC236}">
                <a16:creationId xmlns:a16="http://schemas.microsoft.com/office/drawing/2014/main" id="{FE8CE698-873F-4028-AAC4-F603470BC9B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05599" y="3146267"/>
            <a:ext cx="8316947" cy="3378160"/>
          </a:xfrm>
          <a:prstGeom prst="rect">
            <a:avLst/>
          </a:prstGeom>
          <a:noFill/>
          <a:ln w="38100">
            <a:solidFill>
              <a:srgbClr val="00B050"/>
            </a:solidFill>
          </a:ln>
        </p:spPr>
      </p:pic>
      <p:sp>
        <p:nvSpPr>
          <p:cNvPr id="7" name="Rounded Rectangular Callout 28">
            <a:extLst>
              <a:ext uri="{FF2B5EF4-FFF2-40B4-BE49-F238E27FC236}">
                <a16:creationId xmlns:a16="http://schemas.microsoft.com/office/drawing/2014/main" id="{1D896AB7-51FF-4C04-986C-AA5265A69473}"/>
              </a:ext>
            </a:extLst>
          </p:cNvPr>
          <p:cNvSpPr/>
          <p:nvPr/>
        </p:nvSpPr>
        <p:spPr>
          <a:xfrm>
            <a:off x="5369323" y="814823"/>
            <a:ext cx="5705077" cy="1826778"/>
          </a:xfrm>
          <a:prstGeom prst="wedgeRoundRectCallout">
            <a:avLst/>
          </a:prstGeom>
          <a:noFill/>
          <a:ln w="50800" cap="flat" cmpd="sng" algn="ctr">
            <a:solidFill>
              <a:srgbClr val="C00000"/>
            </a:solidFill>
            <a:prstDash val="sysDash"/>
            <a:miter lim="800000"/>
          </a:ln>
          <a:effectLst/>
        </p:spPr>
        <p:txBody>
          <a:bodyPr rtlCol="0" anchor="ctr"/>
          <a:lstStyle/>
          <a:p>
            <a:pPr algn="just">
              <a:lnSpc>
                <a:spcPct val="115000"/>
              </a:lnSpc>
            </a:pPr>
            <a:r>
              <a:rPr lang="vi-VN" sz="2800">
                <a:solidFill>
                  <a:srgbClr val="0070C0"/>
                </a:solidFill>
                <a:effectLst/>
                <a:ea typeface="Times New Roman" panose="02020603050405020304" pitchFamily="18" charset="0"/>
                <a:cs typeface="Times New Roman" panose="02020603050405020304" pitchFamily="18" charset="0"/>
              </a:rPr>
              <a:t>Để chất dễ cháy gần thí nghiệm mạch điện: rất dễ làm các tia điện bén vào gây cháy nổ</a:t>
            </a:r>
            <a:endParaRPr lang="vi-VN" sz="2400">
              <a:solidFill>
                <a:srgbClr val="0070C0"/>
              </a:solidFill>
              <a:effectLst/>
              <a:ea typeface="Times New Roman" panose="02020603050405020304" pitchFamily="18" charset="0"/>
            </a:endParaRPr>
          </a:p>
        </p:txBody>
      </p:sp>
      <p:pic>
        <p:nvPicPr>
          <p:cNvPr id="8" name="Picture 7" descr="A picture containing text, case, accessory&#10;&#10;Description automatically generated">
            <a:extLst>
              <a:ext uri="{FF2B5EF4-FFF2-40B4-BE49-F238E27FC236}">
                <a16:creationId xmlns:a16="http://schemas.microsoft.com/office/drawing/2014/main" id="{11696099-0610-4625-993D-04953D5BBA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24401">
            <a:off x="5113937" y="3130283"/>
            <a:ext cx="1673493" cy="1078683"/>
          </a:xfrm>
          <a:prstGeom prst="rect">
            <a:avLst/>
          </a:prstGeom>
        </p:spPr>
      </p:pic>
    </p:spTree>
    <p:extLst>
      <p:ext uri="{BB962C8B-B14F-4D97-AF65-F5344CB8AC3E}">
        <p14:creationId xmlns:p14="http://schemas.microsoft.com/office/powerpoint/2010/main" val="41864226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074853B-CE90-4BFA-9D7A-95620492B907}"/>
              </a:ext>
            </a:extLst>
          </p:cNvPr>
          <p:cNvSpPr/>
          <p:nvPr/>
        </p:nvSpPr>
        <p:spPr>
          <a:xfrm>
            <a:off x="42499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5" name="Oval 4">
            <a:extLst>
              <a:ext uri="{FF2B5EF4-FFF2-40B4-BE49-F238E27FC236}">
                <a16:creationId xmlns:a16="http://schemas.microsoft.com/office/drawing/2014/main" id="{89C47FD2-F618-4F68-A6DC-88625D83753D}"/>
              </a:ext>
            </a:extLst>
          </p:cNvPr>
          <p:cNvSpPr/>
          <p:nvPr/>
        </p:nvSpPr>
        <p:spPr>
          <a:xfrm>
            <a:off x="420588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7</a:t>
            </a:r>
          </a:p>
        </p:txBody>
      </p:sp>
      <p:pic>
        <p:nvPicPr>
          <p:cNvPr id="6" name="Picture 5" descr="Graphical user interface, application, Teams&#10;&#10;Description automatically generated">
            <a:extLst>
              <a:ext uri="{FF2B5EF4-FFF2-40B4-BE49-F238E27FC236}">
                <a16:creationId xmlns:a16="http://schemas.microsoft.com/office/drawing/2014/main" id="{FE8CE698-873F-4028-AAC4-F603470BC9B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05599" y="3146267"/>
            <a:ext cx="8316947" cy="3378160"/>
          </a:xfrm>
          <a:prstGeom prst="rect">
            <a:avLst/>
          </a:prstGeom>
          <a:noFill/>
          <a:ln w="38100">
            <a:solidFill>
              <a:srgbClr val="00B050"/>
            </a:solidFill>
          </a:ln>
        </p:spPr>
      </p:pic>
      <p:sp>
        <p:nvSpPr>
          <p:cNvPr id="7" name="Rounded Rectangular Callout 28">
            <a:extLst>
              <a:ext uri="{FF2B5EF4-FFF2-40B4-BE49-F238E27FC236}">
                <a16:creationId xmlns:a16="http://schemas.microsoft.com/office/drawing/2014/main" id="{1D896AB7-51FF-4C04-986C-AA5265A69473}"/>
              </a:ext>
            </a:extLst>
          </p:cNvPr>
          <p:cNvSpPr/>
          <p:nvPr/>
        </p:nvSpPr>
        <p:spPr>
          <a:xfrm>
            <a:off x="5369323" y="814823"/>
            <a:ext cx="5705077" cy="1826778"/>
          </a:xfrm>
          <a:prstGeom prst="wedgeRoundRectCallout">
            <a:avLst/>
          </a:prstGeom>
          <a:noFill/>
          <a:ln w="50800" cap="flat" cmpd="sng" algn="ctr">
            <a:solidFill>
              <a:srgbClr val="C00000"/>
            </a:solidFill>
            <a:prstDash val="sysDash"/>
            <a:miter lim="800000"/>
          </a:ln>
          <a:effectLst/>
        </p:spPr>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2800">
                <a:solidFill>
                  <a:srgbClr val="0070C0"/>
                </a:solidFill>
                <a:effectLst/>
                <a:latin typeface="+mj-lt"/>
                <a:ea typeface="Times New Roman" panose="02020603050405020304" pitchFamily="18" charset="0"/>
              </a:rPr>
              <a:t>Không đeo găng tay cao su khi làm thí nghiệm với nhiệt độ cao: có nguy cơ bị bỏng</a:t>
            </a:r>
            <a:endParaRPr kumimoji="0" lang="vi-VN" sz="2400" b="0" i="0" u="none" strike="noStrike" kern="1200" cap="none" spc="0" normalizeH="0" baseline="0" noProof="0">
              <a:ln>
                <a:noFill/>
              </a:ln>
              <a:solidFill>
                <a:srgbClr val="0070C0"/>
              </a:solidFill>
              <a:effectLst/>
              <a:uLnTx/>
              <a:uFillTx/>
              <a:latin typeface="+mj-lt"/>
              <a:ea typeface="Times New Roman" panose="02020603050405020304" pitchFamily="18" charset="0"/>
              <a:cs typeface="+mn-cs"/>
            </a:endParaRPr>
          </a:p>
        </p:txBody>
      </p:sp>
      <p:pic>
        <p:nvPicPr>
          <p:cNvPr id="8" name="Picture 7" descr="A picture containing text, case, accessory&#10;&#10;Description automatically generated">
            <a:extLst>
              <a:ext uri="{FF2B5EF4-FFF2-40B4-BE49-F238E27FC236}">
                <a16:creationId xmlns:a16="http://schemas.microsoft.com/office/drawing/2014/main" id="{11696099-0610-4625-993D-04953D5BBA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24401">
            <a:off x="8324497" y="3038843"/>
            <a:ext cx="1673493" cy="1078683"/>
          </a:xfrm>
          <a:prstGeom prst="rect">
            <a:avLst/>
          </a:prstGeom>
        </p:spPr>
      </p:pic>
    </p:spTree>
    <p:extLst>
      <p:ext uri="{BB962C8B-B14F-4D97-AF65-F5344CB8AC3E}">
        <p14:creationId xmlns:p14="http://schemas.microsoft.com/office/powerpoint/2010/main" val="3265797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4213980-2F63-43E7-BCF6-C91806B8D594}"/>
              </a:ext>
            </a:extLst>
          </p:cNvPr>
          <p:cNvSpPr txBox="1"/>
          <p:nvPr/>
        </p:nvSpPr>
        <p:spPr>
          <a:xfrm>
            <a:off x="294872" y="358058"/>
            <a:ext cx="7701047" cy="728924"/>
          </a:xfrm>
          <a:prstGeom prst="roundRect">
            <a:avLst/>
          </a:prstGeom>
          <a:solidFill>
            <a:srgbClr val="FFFF00"/>
          </a:solidFill>
          <a:ln>
            <a:solidFill>
              <a:schemeClr val="accent1"/>
            </a:solid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270510" algn="l"/>
                <a:tab pos="3420110" algn="l"/>
                <a:tab pos="5039995" algn="l"/>
              </a:tabLst>
              <a:defRPr/>
            </a:pPr>
            <a:r>
              <a:rPr kumimoji="0" lang="en-US" sz="2800" b="1" i="0" u="none" strike="noStrike" kern="1200" cap="none" spc="0" normalizeH="0" baseline="0" noProof="0">
                <a:ln>
                  <a:noFill/>
                </a:ln>
                <a:solidFill>
                  <a:srgbClr val="C00000"/>
                </a:solidFill>
                <a:effectLst/>
                <a:uLnTx/>
                <a:uFillTx/>
                <a:latin typeface="Arial"/>
                <a:ea typeface="Times New Roman" panose="02020603050405020304" pitchFamily="18" charset="0"/>
                <a:cs typeface="#9Slide03 Arima Madurai Black" panose="00000A00000000000000" pitchFamily="2" charset="0"/>
              </a:rPr>
              <a:t>3. Nguy cơ cháy nổ trong phòng thực hành</a:t>
            </a:r>
            <a:endParaRPr kumimoji="0" lang="en-US" sz="2800" b="1" i="0" u="none" strike="noStrike" kern="1200" cap="none" spc="0" normalizeH="0" baseline="0" noProof="0" dirty="0">
              <a:ln>
                <a:noFill/>
              </a:ln>
              <a:solidFill>
                <a:srgbClr val="C00000"/>
              </a:solidFill>
              <a:effectLst/>
              <a:uLnTx/>
              <a:uFillTx/>
              <a:latin typeface="Arial"/>
              <a:ea typeface="Times New Roman" panose="02020603050405020304" pitchFamily="18" charset="0"/>
              <a:cs typeface="#9Slide03 Arima Madurai Black" panose="00000A00000000000000" pitchFamily="2" charset="0"/>
            </a:endParaRPr>
          </a:p>
        </p:txBody>
      </p:sp>
      <p:sp>
        <p:nvSpPr>
          <p:cNvPr id="3" name="TextBox 2">
            <a:extLst>
              <a:ext uri="{FF2B5EF4-FFF2-40B4-BE49-F238E27FC236}">
                <a16:creationId xmlns:a16="http://schemas.microsoft.com/office/drawing/2014/main" id="{846B5464-9870-476D-9DF8-F9D94045DE0F}"/>
              </a:ext>
            </a:extLst>
          </p:cNvPr>
          <p:cNvSpPr txBox="1"/>
          <p:nvPr/>
        </p:nvSpPr>
        <p:spPr>
          <a:xfrm>
            <a:off x="426519" y="1701000"/>
            <a:ext cx="7274761" cy="4304370"/>
          </a:xfrm>
          <a:prstGeom prst="roundRect">
            <a:avLst/>
          </a:prstGeom>
          <a:solidFill>
            <a:srgbClr val="FFFFFF"/>
          </a:solidFill>
          <a:ln>
            <a:solidFill>
              <a:schemeClr val="accent1"/>
            </a:solidFill>
          </a:ln>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70510" algn="l"/>
                <a:tab pos="3420110" algn="l"/>
                <a:tab pos="5039995" algn="l"/>
              </a:tabLst>
              <a:defRPr/>
            </a:pPr>
            <a:r>
              <a:rPr kumimoji="0" lang="vi-VN" sz="2800" b="0" i="0" u="none" strike="noStrike" kern="1200" cap="none" spc="0" normalizeH="0" baseline="0" noProof="0">
                <a:ln>
                  <a:noFill/>
                </a:ln>
                <a:solidFill>
                  <a:srgbClr val="0070C0"/>
                </a:solidFill>
                <a:effectLst/>
                <a:uLnTx/>
                <a:uFillTx/>
                <a:latin typeface="Arial" panose="020B0604020202020204" pitchFamily="34" charset="0"/>
                <a:ea typeface="+mn-ea"/>
                <a:cs typeface="#9Slide03 Arima Madurai Black" panose="00000A00000000000000" pitchFamily="2" charset="-93"/>
              </a:rPr>
              <a:t>Khi tiến hành thí nghiệm với các thiết bị điện và những hóa chất, chất dễ cháy nổ trong phòng thực hành cần tuân thủ qui tắc an toàn, nhất là những qui tắc an toàn về phòng cháy chữa cháy và an toàn khi sử dụng hóa chất dễ cháy, nổ</a:t>
            </a:r>
            <a:endParaRPr kumimoji="0" lang="en-US" sz="2800" b="0" i="0" u="none" strike="noStrike" kern="1200" cap="none" spc="0" normalizeH="0" baseline="0" noProof="0" dirty="0">
              <a:ln>
                <a:noFill/>
              </a:ln>
              <a:solidFill>
                <a:srgbClr val="0070C0"/>
              </a:solidFill>
              <a:effectLst/>
              <a:uLnTx/>
              <a:uFillTx/>
              <a:latin typeface="Arial"/>
              <a:ea typeface="Times New Roman" panose="02020603050405020304" pitchFamily="18" charset="0"/>
              <a:cs typeface="#9Slide03 Arima Madurai Black" panose="00000A00000000000000" pitchFamily="2" charset="-93"/>
            </a:endParaRPr>
          </a:p>
        </p:txBody>
      </p:sp>
      <p:pic>
        <p:nvPicPr>
          <p:cNvPr id="5" name="Picture 4" descr="A picture containing text, clipart&#10;&#10;Description automatically generated">
            <a:extLst>
              <a:ext uri="{FF2B5EF4-FFF2-40B4-BE49-F238E27FC236}">
                <a16:creationId xmlns:a16="http://schemas.microsoft.com/office/drawing/2014/main" id="{56449BBA-401D-4D0B-BEE5-88FB1F5455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3359" y="2558688"/>
            <a:ext cx="4127030" cy="2795631"/>
          </a:xfrm>
          <a:prstGeom prst="rect">
            <a:avLst/>
          </a:prstGeom>
        </p:spPr>
      </p:pic>
    </p:spTree>
    <p:extLst>
      <p:ext uri="{BB962C8B-B14F-4D97-AF65-F5344CB8AC3E}">
        <p14:creationId xmlns:p14="http://schemas.microsoft.com/office/powerpoint/2010/main" val="3497555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0E1B9A-2CA8-4E39-9468-4C75940C189C}"/>
              </a:ext>
            </a:extLst>
          </p:cNvPr>
          <p:cNvPicPr/>
          <p:nvPr/>
        </p:nvPicPr>
        <p:blipFill rotWithShape="1">
          <a:blip r:embed="rId2" cstate="print">
            <a:extLst>
              <a:ext uri="{28A0092B-C50C-407E-A947-70E740481C1C}">
                <a14:useLocalDpi xmlns:a14="http://schemas.microsoft.com/office/drawing/2010/main" val="0"/>
              </a:ext>
            </a:extLst>
          </a:blip>
          <a:srcRect b="6868"/>
          <a:stretch/>
        </p:blipFill>
        <p:spPr>
          <a:xfrm>
            <a:off x="4438650" y="252887"/>
            <a:ext cx="7000875" cy="3709514"/>
          </a:xfrm>
          <a:prstGeom prst="rect">
            <a:avLst/>
          </a:prstGeom>
        </p:spPr>
      </p:pic>
      <p:pic>
        <p:nvPicPr>
          <p:cNvPr id="3" name="Picture 2">
            <a:extLst>
              <a:ext uri="{FF2B5EF4-FFF2-40B4-BE49-F238E27FC236}">
                <a16:creationId xmlns:a16="http://schemas.microsoft.com/office/drawing/2014/main" id="{EB16B108-7F94-4B3D-9389-32B7D81C90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6191" y="4546920"/>
            <a:ext cx="2259942" cy="2187041"/>
          </a:xfrm>
          <a:prstGeom prst="rect">
            <a:avLst/>
          </a:prstGeom>
        </p:spPr>
      </p:pic>
      <p:pic>
        <p:nvPicPr>
          <p:cNvPr id="10" name="Picture 2" descr="Committees - Daily Standup Meeting Icon, HD Png Download , Transparent Png  Image - PNGitem">
            <a:extLst>
              <a:ext uri="{FF2B5EF4-FFF2-40B4-BE49-F238E27FC236}">
                <a16:creationId xmlns:a16="http://schemas.microsoft.com/office/drawing/2014/main" id="{68501489-4F5E-4F76-A0A7-75A3E5F37E42}"/>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5075" b="91234" l="5814" r="91628">
                        <a14:foregroundMark x1="5930" y1="53287" x2="5930" y2="53287"/>
                        <a14:foregroundMark x1="33953" y1="8074" x2="33953" y2="8074"/>
                        <a14:foregroundMark x1="76279" y1="5075" x2="76279" y2="5075"/>
                        <a14:foregroundMark x1="91744" y1="54556" x2="91744" y2="54556"/>
                        <a14:foregroundMark x1="66047" y1="91234" x2="66047" y2="91234"/>
                      </a14:backgroundRemoval>
                    </a14:imgEffect>
                  </a14:imgLayer>
                </a14:imgProps>
              </a:ext>
              <a:ext uri="{28A0092B-C50C-407E-A947-70E740481C1C}">
                <a14:useLocalDpi xmlns:a14="http://schemas.microsoft.com/office/drawing/2010/main" val="0"/>
              </a:ext>
            </a:extLst>
          </a:blip>
          <a:srcRect b="8021"/>
          <a:stretch/>
        </p:blipFill>
        <p:spPr bwMode="auto">
          <a:xfrm>
            <a:off x="600075" y="1551842"/>
            <a:ext cx="3081608" cy="28575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oogle Shape;261;p35">
            <a:extLst>
              <a:ext uri="{FF2B5EF4-FFF2-40B4-BE49-F238E27FC236}">
                <a16:creationId xmlns:a16="http://schemas.microsoft.com/office/drawing/2014/main" id="{55D1FCDC-8510-4870-A726-C417BE232C38}"/>
              </a:ext>
            </a:extLst>
          </p:cNvPr>
          <p:cNvGrpSpPr/>
          <p:nvPr/>
        </p:nvGrpSpPr>
        <p:grpSpPr>
          <a:xfrm>
            <a:off x="237991" y="524109"/>
            <a:ext cx="3913211" cy="955871"/>
            <a:chOff x="1196025" y="2012250"/>
            <a:chExt cx="2821234" cy="727040"/>
          </a:xfrm>
        </p:grpSpPr>
        <p:sp>
          <p:nvSpPr>
            <p:cNvPr id="12" name="Google Shape;262;p35">
              <a:extLst>
                <a:ext uri="{FF2B5EF4-FFF2-40B4-BE49-F238E27FC236}">
                  <a16:creationId xmlns:a16="http://schemas.microsoft.com/office/drawing/2014/main" id="{F57DF8E2-40F1-4060-8EF2-2C7E221655FA}"/>
                </a:ext>
              </a:extLst>
            </p:cNvPr>
            <p:cNvSpPr/>
            <p:nvPr/>
          </p:nvSpPr>
          <p:spPr>
            <a:xfrm rot="-991">
              <a:off x="1196025" y="2012657"/>
              <a:ext cx="2821234" cy="558677"/>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rgbClr val="F7350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Arial"/>
                <a:ea typeface="+mn-ea"/>
                <a:cs typeface="+mn-cs"/>
              </a:endParaRPr>
            </a:p>
          </p:txBody>
        </p:sp>
        <p:sp>
          <p:nvSpPr>
            <p:cNvPr id="13" name="Google Shape;263;p35">
              <a:extLst>
                <a:ext uri="{FF2B5EF4-FFF2-40B4-BE49-F238E27FC236}">
                  <a16:creationId xmlns:a16="http://schemas.microsoft.com/office/drawing/2014/main" id="{90793267-2BD8-4802-B1D0-4B088734C31A}"/>
                </a:ext>
              </a:extLst>
            </p:cNvPr>
            <p:cNvSpPr/>
            <p:nvPr/>
          </p:nvSpPr>
          <p:spPr>
            <a:xfrm rot="-991">
              <a:off x="1196025" y="2180207"/>
              <a:ext cx="2821234" cy="558677"/>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rgbClr val="F7350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Arial"/>
                <a:ea typeface="+mn-ea"/>
                <a:cs typeface="+mn-cs"/>
              </a:endParaRPr>
            </a:p>
          </p:txBody>
        </p:sp>
      </p:grpSp>
      <p:sp>
        <p:nvSpPr>
          <p:cNvPr id="14" name="TextBox 13">
            <a:extLst>
              <a:ext uri="{FF2B5EF4-FFF2-40B4-BE49-F238E27FC236}">
                <a16:creationId xmlns:a16="http://schemas.microsoft.com/office/drawing/2014/main" id="{690591D6-24C8-4709-B78B-04B9C6C71639}"/>
              </a:ext>
            </a:extLst>
          </p:cNvPr>
          <p:cNvSpPr txBox="1"/>
          <p:nvPr/>
        </p:nvSpPr>
        <p:spPr>
          <a:xfrm>
            <a:off x="593608" y="777810"/>
            <a:ext cx="320197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9Slide03 AmpleSoft Bold" panose="02000000000000000000" pitchFamily="2" charset="-93"/>
                <a:ea typeface="+mn-ea"/>
                <a:cs typeface="+mn-cs"/>
              </a:rPr>
              <a:t>Thảo luận nhóm</a:t>
            </a:r>
            <a:endParaRPr kumimoji="0" lang="vi-VN" sz="3200" b="0" i="0" u="none" strike="noStrike" kern="1200" cap="none" spc="0" normalizeH="0" baseline="0" noProof="0">
              <a:ln>
                <a:noFill/>
              </a:ln>
              <a:solidFill>
                <a:srgbClr val="FFFFFF"/>
              </a:solidFill>
              <a:effectLst/>
              <a:uLnTx/>
              <a:uFillTx/>
              <a:latin typeface="#9Slide03 AmpleSoft Bold" panose="02000000000000000000" pitchFamily="2" charset="-93"/>
              <a:ea typeface="+mn-ea"/>
              <a:cs typeface="+mn-cs"/>
            </a:endParaRPr>
          </a:p>
        </p:txBody>
      </p:sp>
      <p:sp>
        <p:nvSpPr>
          <p:cNvPr id="15" name="Google Shape;914;p46">
            <a:extLst>
              <a:ext uri="{FF2B5EF4-FFF2-40B4-BE49-F238E27FC236}">
                <a16:creationId xmlns:a16="http://schemas.microsoft.com/office/drawing/2014/main" id="{BC6F3706-89E7-431C-8062-728854809EF9}"/>
              </a:ext>
            </a:extLst>
          </p:cNvPr>
          <p:cNvSpPr/>
          <p:nvPr/>
        </p:nvSpPr>
        <p:spPr>
          <a:xfrm rot="5268462">
            <a:off x="3652845" y="2789721"/>
            <a:ext cx="2424113" cy="5503684"/>
          </a:xfrm>
          <a:custGeom>
            <a:avLst/>
            <a:gdLst/>
            <a:ahLst/>
            <a:cxnLst/>
            <a:rect l="l" t="t" r="r" b="b"/>
            <a:pathLst>
              <a:path w="37329" h="39590" extrusionOk="0">
                <a:moveTo>
                  <a:pt x="19112" y="512"/>
                </a:moveTo>
                <a:cubicBezTo>
                  <a:pt x="19112" y="512"/>
                  <a:pt x="19155" y="555"/>
                  <a:pt x="19155" y="555"/>
                </a:cubicBezTo>
                <a:cubicBezTo>
                  <a:pt x="19112" y="597"/>
                  <a:pt x="19070" y="640"/>
                  <a:pt x="19027" y="683"/>
                </a:cubicBezTo>
                <a:cubicBezTo>
                  <a:pt x="19027" y="683"/>
                  <a:pt x="19027" y="664"/>
                  <a:pt x="19015" y="651"/>
                </a:cubicBezTo>
                <a:lnTo>
                  <a:pt x="19015" y="651"/>
                </a:lnTo>
                <a:cubicBezTo>
                  <a:pt x="19066" y="559"/>
                  <a:pt x="19089" y="535"/>
                  <a:pt x="19112" y="512"/>
                </a:cubicBezTo>
                <a:close/>
                <a:moveTo>
                  <a:pt x="18942" y="640"/>
                </a:moveTo>
                <a:cubicBezTo>
                  <a:pt x="18950" y="657"/>
                  <a:pt x="18957" y="674"/>
                  <a:pt x="18963" y="691"/>
                </a:cubicBezTo>
                <a:lnTo>
                  <a:pt x="18963" y="691"/>
                </a:lnTo>
                <a:cubicBezTo>
                  <a:pt x="18939" y="747"/>
                  <a:pt x="18924" y="770"/>
                  <a:pt x="18918" y="770"/>
                </a:cubicBezTo>
                <a:cubicBezTo>
                  <a:pt x="18907" y="770"/>
                  <a:pt x="18918" y="712"/>
                  <a:pt x="18942" y="640"/>
                </a:cubicBezTo>
                <a:close/>
                <a:moveTo>
                  <a:pt x="20264" y="640"/>
                </a:moveTo>
                <a:lnTo>
                  <a:pt x="20264" y="811"/>
                </a:lnTo>
                <a:lnTo>
                  <a:pt x="20222" y="811"/>
                </a:lnTo>
                <a:lnTo>
                  <a:pt x="20222" y="640"/>
                </a:lnTo>
                <a:close/>
                <a:moveTo>
                  <a:pt x="22952" y="811"/>
                </a:moveTo>
                <a:cubicBezTo>
                  <a:pt x="22952" y="853"/>
                  <a:pt x="22952" y="896"/>
                  <a:pt x="22952" y="939"/>
                </a:cubicBezTo>
                <a:cubicBezTo>
                  <a:pt x="22824" y="981"/>
                  <a:pt x="22653" y="981"/>
                  <a:pt x="22483" y="1024"/>
                </a:cubicBezTo>
                <a:cubicBezTo>
                  <a:pt x="22483" y="1008"/>
                  <a:pt x="22483" y="994"/>
                  <a:pt x="22483" y="981"/>
                </a:cubicBezTo>
                <a:cubicBezTo>
                  <a:pt x="22653" y="853"/>
                  <a:pt x="22781" y="853"/>
                  <a:pt x="22952" y="811"/>
                </a:cubicBezTo>
                <a:close/>
                <a:moveTo>
                  <a:pt x="18974" y="728"/>
                </a:moveTo>
                <a:lnTo>
                  <a:pt x="18974" y="728"/>
                </a:lnTo>
                <a:cubicBezTo>
                  <a:pt x="18990" y="784"/>
                  <a:pt x="18999" y="840"/>
                  <a:pt x="19027" y="896"/>
                </a:cubicBezTo>
                <a:cubicBezTo>
                  <a:pt x="19027" y="896"/>
                  <a:pt x="18942" y="939"/>
                  <a:pt x="18814" y="1067"/>
                </a:cubicBezTo>
                <a:cubicBezTo>
                  <a:pt x="18884" y="913"/>
                  <a:pt x="18935" y="805"/>
                  <a:pt x="18974" y="728"/>
                </a:cubicBezTo>
                <a:close/>
                <a:moveTo>
                  <a:pt x="22312" y="1152"/>
                </a:moveTo>
                <a:cubicBezTo>
                  <a:pt x="22312" y="1195"/>
                  <a:pt x="22269" y="1237"/>
                  <a:pt x="22227" y="1280"/>
                </a:cubicBezTo>
                <a:lnTo>
                  <a:pt x="22141" y="1237"/>
                </a:lnTo>
                <a:cubicBezTo>
                  <a:pt x="22227" y="1195"/>
                  <a:pt x="22269" y="1152"/>
                  <a:pt x="22312" y="1152"/>
                </a:cubicBezTo>
                <a:close/>
                <a:moveTo>
                  <a:pt x="23634" y="1195"/>
                </a:moveTo>
                <a:lnTo>
                  <a:pt x="23634" y="1280"/>
                </a:lnTo>
                <a:lnTo>
                  <a:pt x="23464" y="1280"/>
                </a:lnTo>
                <a:lnTo>
                  <a:pt x="23464" y="1195"/>
                </a:lnTo>
                <a:close/>
                <a:moveTo>
                  <a:pt x="20008" y="1365"/>
                </a:moveTo>
                <a:lnTo>
                  <a:pt x="20008" y="1408"/>
                </a:lnTo>
                <a:lnTo>
                  <a:pt x="19838" y="1408"/>
                </a:lnTo>
                <a:lnTo>
                  <a:pt x="19838" y="1365"/>
                </a:lnTo>
                <a:close/>
                <a:moveTo>
                  <a:pt x="16041" y="1706"/>
                </a:moveTo>
                <a:lnTo>
                  <a:pt x="16041" y="1749"/>
                </a:lnTo>
                <a:lnTo>
                  <a:pt x="15870" y="1749"/>
                </a:lnTo>
                <a:lnTo>
                  <a:pt x="15870" y="1706"/>
                </a:lnTo>
                <a:close/>
                <a:moveTo>
                  <a:pt x="22824" y="1706"/>
                </a:moveTo>
                <a:lnTo>
                  <a:pt x="22824" y="1749"/>
                </a:lnTo>
                <a:lnTo>
                  <a:pt x="22653" y="1749"/>
                </a:lnTo>
                <a:lnTo>
                  <a:pt x="22653" y="1706"/>
                </a:lnTo>
                <a:close/>
                <a:moveTo>
                  <a:pt x="25256" y="1706"/>
                </a:moveTo>
                <a:lnTo>
                  <a:pt x="25256" y="1749"/>
                </a:lnTo>
                <a:lnTo>
                  <a:pt x="25128" y="1749"/>
                </a:lnTo>
                <a:lnTo>
                  <a:pt x="25128" y="1706"/>
                </a:lnTo>
                <a:close/>
                <a:moveTo>
                  <a:pt x="11732" y="2005"/>
                </a:moveTo>
                <a:cubicBezTo>
                  <a:pt x="11732" y="2090"/>
                  <a:pt x="11775" y="2176"/>
                  <a:pt x="11775" y="2261"/>
                </a:cubicBezTo>
                <a:lnTo>
                  <a:pt x="11647" y="2261"/>
                </a:lnTo>
                <a:lnTo>
                  <a:pt x="11647" y="2005"/>
                </a:lnTo>
                <a:close/>
                <a:moveTo>
                  <a:pt x="26365" y="2176"/>
                </a:moveTo>
                <a:cubicBezTo>
                  <a:pt x="26407" y="2261"/>
                  <a:pt x="26407" y="2346"/>
                  <a:pt x="26450" y="2432"/>
                </a:cubicBezTo>
                <a:lnTo>
                  <a:pt x="26279" y="2432"/>
                </a:lnTo>
                <a:lnTo>
                  <a:pt x="26279" y="2176"/>
                </a:lnTo>
                <a:close/>
                <a:moveTo>
                  <a:pt x="27261" y="2517"/>
                </a:moveTo>
                <a:lnTo>
                  <a:pt x="27261" y="2560"/>
                </a:lnTo>
                <a:lnTo>
                  <a:pt x="27090" y="2560"/>
                </a:lnTo>
                <a:lnTo>
                  <a:pt x="27090" y="2517"/>
                </a:lnTo>
                <a:close/>
                <a:moveTo>
                  <a:pt x="27901" y="2858"/>
                </a:moveTo>
                <a:lnTo>
                  <a:pt x="27901" y="2901"/>
                </a:lnTo>
                <a:lnTo>
                  <a:pt x="27730" y="2901"/>
                </a:lnTo>
                <a:lnTo>
                  <a:pt x="27730" y="2858"/>
                </a:lnTo>
                <a:close/>
                <a:moveTo>
                  <a:pt x="10068" y="2816"/>
                </a:moveTo>
                <a:lnTo>
                  <a:pt x="10068" y="2944"/>
                </a:lnTo>
                <a:lnTo>
                  <a:pt x="10026" y="2944"/>
                </a:lnTo>
                <a:lnTo>
                  <a:pt x="10026" y="2816"/>
                </a:lnTo>
                <a:close/>
                <a:moveTo>
                  <a:pt x="10580" y="3114"/>
                </a:moveTo>
                <a:lnTo>
                  <a:pt x="10580" y="3285"/>
                </a:lnTo>
                <a:lnTo>
                  <a:pt x="10495" y="3285"/>
                </a:lnTo>
                <a:lnTo>
                  <a:pt x="10495" y="3114"/>
                </a:lnTo>
                <a:close/>
                <a:moveTo>
                  <a:pt x="29906" y="4181"/>
                </a:moveTo>
                <a:lnTo>
                  <a:pt x="29906" y="4223"/>
                </a:lnTo>
                <a:lnTo>
                  <a:pt x="29735" y="4223"/>
                </a:lnTo>
                <a:lnTo>
                  <a:pt x="29735" y="4181"/>
                </a:lnTo>
                <a:close/>
                <a:moveTo>
                  <a:pt x="29351" y="4266"/>
                </a:moveTo>
                <a:lnTo>
                  <a:pt x="29351" y="4437"/>
                </a:lnTo>
                <a:lnTo>
                  <a:pt x="29266" y="4437"/>
                </a:lnTo>
                <a:lnTo>
                  <a:pt x="29266" y="4266"/>
                </a:lnTo>
                <a:close/>
                <a:moveTo>
                  <a:pt x="31313" y="5759"/>
                </a:moveTo>
                <a:cubicBezTo>
                  <a:pt x="31313" y="5802"/>
                  <a:pt x="31356" y="5802"/>
                  <a:pt x="31356" y="5845"/>
                </a:cubicBezTo>
                <a:cubicBezTo>
                  <a:pt x="31313" y="5887"/>
                  <a:pt x="31271" y="5887"/>
                  <a:pt x="31228" y="5930"/>
                </a:cubicBezTo>
                <a:cubicBezTo>
                  <a:pt x="31228" y="5845"/>
                  <a:pt x="31271" y="5802"/>
                  <a:pt x="31313" y="5759"/>
                </a:cubicBezTo>
                <a:close/>
                <a:moveTo>
                  <a:pt x="6186" y="6143"/>
                </a:moveTo>
                <a:lnTo>
                  <a:pt x="6186" y="6186"/>
                </a:lnTo>
                <a:lnTo>
                  <a:pt x="6016" y="6186"/>
                </a:lnTo>
                <a:lnTo>
                  <a:pt x="6016" y="6143"/>
                </a:lnTo>
                <a:close/>
                <a:moveTo>
                  <a:pt x="30546" y="6143"/>
                </a:moveTo>
                <a:lnTo>
                  <a:pt x="30546" y="6186"/>
                </a:lnTo>
                <a:lnTo>
                  <a:pt x="30375" y="6186"/>
                </a:lnTo>
                <a:lnTo>
                  <a:pt x="30375" y="6143"/>
                </a:lnTo>
                <a:close/>
                <a:moveTo>
                  <a:pt x="31185" y="5931"/>
                </a:moveTo>
                <a:cubicBezTo>
                  <a:pt x="31185" y="6016"/>
                  <a:pt x="31185" y="6101"/>
                  <a:pt x="31185" y="6229"/>
                </a:cubicBezTo>
                <a:cubicBezTo>
                  <a:pt x="31143" y="6229"/>
                  <a:pt x="31143" y="6271"/>
                  <a:pt x="31100" y="6271"/>
                </a:cubicBezTo>
                <a:cubicBezTo>
                  <a:pt x="31057" y="6186"/>
                  <a:pt x="31015" y="6058"/>
                  <a:pt x="30972" y="5973"/>
                </a:cubicBezTo>
                <a:cubicBezTo>
                  <a:pt x="30972" y="5973"/>
                  <a:pt x="31073" y="5939"/>
                  <a:pt x="31185" y="5931"/>
                </a:cubicBezTo>
                <a:close/>
                <a:moveTo>
                  <a:pt x="32209" y="6484"/>
                </a:moveTo>
                <a:lnTo>
                  <a:pt x="32209" y="6527"/>
                </a:lnTo>
                <a:lnTo>
                  <a:pt x="32039" y="6527"/>
                </a:lnTo>
                <a:lnTo>
                  <a:pt x="32039" y="6484"/>
                </a:lnTo>
                <a:close/>
                <a:moveTo>
                  <a:pt x="5205" y="7466"/>
                </a:moveTo>
                <a:lnTo>
                  <a:pt x="5205" y="7508"/>
                </a:lnTo>
                <a:lnTo>
                  <a:pt x="5034" y="7508"/>
                </a:lnTo>
                <a:lnTo>
                  <a:pt x="5034" y="7466"/>
                </a:lnTo>
                <a:close/>
                <a:moveTo>
                  <a:pt x="4693" y="7807"/>
                </a:moveTo>
                <a:lnTo>
                  <a:pt x="4693" y="7850"/>
                </a:lnTo>
                <a:lnTo>
                  <a:pt x="4522" y="7850"/>
                </a:lnTo>
                <a:lnTo>
                  <a:pt x="4522" y="7807"/>
                </a:lnTo>
                <a:close/>
                <a:moveTo>
                  <a:pt x="24061" y="8063"/>
                </a:moveTo>
                <a:lnTo>
                  <a:pt x="24061" y="8234"/>
                </a:lnTo>
                <a:lnTo>
                  <a:pt x="24018" y="8234"/>
                </a:lnTo>
                <a:lnTo>
                  <a:pt x="24018" y="8063"/>
                </a:lnTo>
                <a:close/>
                <a:moveTo>
                  <a:pt x="32636" y="8575"/>
                </a:moveTo>
                <a:lnTo>
                  <a:pt x="32636" y="8745"/>
                </a:lnTo>
                <a:lnTo>
                  <a:pt x="32593" y="8745"/>
                </a:lnTo>
                <a:lnTo>
                  <a:pt x="32593" y="8575"/>
                </a:lnTo>
                <a:close/>
                <a:moveTo>
                  <a:pt x="4096" y="8916"/>
                </a:moveTo>
                <a:cubicBezTo>
                  <a:pt x="4053" y="9001"/>
                  <a:pt x="3968" y="9087"/>
                  <a:pt x="3883" y="9129"/>
                </a:cubicBezTo>
                <a:cubicBezTo>
                  <a:pt x="3883" y="9129"/>
                  <a:pt x="3883" y="9044"/>
                  <a:pt x="3840" y="8916"/>
                </a:cubicBezTo>
                <a:close/>
                <a:moveTo>
                  <a:pt x="34129" y="10068"/>
                </a:moveTo>
                <a:cubicBezTo>
                  <a:pt x="34129" y="10111"/>
                  <a:pt x="34129" y="10111"/>
                  <a:pt x="34129" y="10153"/>
                </a:cubicBezTo>
                <a:cubicBezTo>
                  <a:pt x="34044" y="10153"/>
                  <a:pt x="33958" y="10196"/>
                  <a:pt x="33873" y="10196"/>
                </a:cubicBezTo>
                <a:cubicBezTo>
                  <a:pt x="33873" y="10153"/>
                  <a:pt x="33873" y="10111"/>
                  <a:pt x="33873" y="10068"/>
                </a:cubicBezTo>
                <a:close/>
                <a:moveTo>
                  <a:pt x="34428" y="10239"/>
                </a:moveTo>
                <a:cubicBezTo>
                  <a:pt x="34470" y="10324"/>
                  <a:pt x="34470" y="10409"/>
                  <a:pt x="34513" y="10495"/>
                </a:cubicBezTo>
                <a:lnTo>
                  <a:pt x="34342" y="10495"/>
                </a:lnTo>
                <a:lnTo>
                  <a:pt x="34342" y="10239"/>
                </a:lnTo>
                <a:close/>
                <a:moveTo>
                  <a:pt x="35665" y="13054"/>
                </a:moveTo>
                <a:lnTo>
                  <a:pt x="35665" y="13140"/>
                </a:lnTo>
                <a:lnTo>
                  <a:pt x="35324" y="13140"/>
                </a:lnTo>
                <a:lnTo>
                  <a:pt x="35324" y="13054"/>
                </a:lnTo>
                <a:close/>
                <a:moveTo>
                  <a:pt x="2048" y="13225"/>
                </a:moveTo>
                <a:lnTo>
                  <a:pt x="2048" y="13268"/>
                </a:lnTo>
                <a:lnTo>
                  <a:pt x="1877" y="13268"/>
                </a:lnTo>
                <a:lnTo>
                  <a:pt x="1877" y="13225"/>
                </a:lnTo>
                <a:close/>
                <a:moveTo>
                  <a:pt x="36390" y="15486"/>
                </a:moveTo>
                <a:lnTo>
                  <a:pt x="36475" y="15529"/>
                </a:lnTo>
                <a:cubicBezTo>
                  <a:pt x="36390" y="15571"/>
                  <a:pt x="36347" y="15614"/>
                  <a:pt x="36305" y="15657"/>
                </a:cubicBezTo>
                <a:cubicBezTo>
                  <a:pt x="36347" y="15571"/>
                  <a:pt x="36347" y="15529"/>
                  <a:pt x="36390" y="15486"/>
                </a:cubicBezTo>
                <a:close/>
                <a:moveTo>
                  <a:pt x="36305" y="15614"/>
                </a:moveTo>
                <a:cubicBezTo>
                  <a:pt x="36305" y="15699"/>
                  <a:pt x="36262" y="15742"/>
                  <a:pt x="36219" y="15785"/>
                </a:cubicBezTo>
                <a:cubicBezTo>
                  <a:pt x="36177" y="15785"/>
                  <a:pt x="36177" y="15742"/>
                  <a:pt x="36177" y="15742"/>
                </a:cubicBezTo>
                <a:cubicBezTo>
                  <a:pt x="36219" y="15699"/>
                  <a:pt x="36262" y="15657"/>
                  <a:pt x="36305" y="15614"/>
                </a:cubicBezTo>
                <a:close/>
                <a:moveTo>
                  <a:pt x="1067" y="16510"/>
                </a:moveTo>
                <a:lnTo>
                  <a:pt x="1067" y="16552"/>
                </a:lnTo>
                <a:lnTo>
                  <a:pt x="896" y="16552"/>
                </a:lnTo>
                <a:lnTo>
                  <a:pt x="896" y="16510"/>
                </a:lnTo>
                <a:close/>
                <a:moveTo>
                  <a:pt x="36646" y="17022"/>
                </a:moveTo>
                <a:lnTo>
                  <a:pt x="36646" y="17064"/>
                </a:lnTo>
                <a:lnTo>
                  <a:pt x="36475" y="17064"/>
                </a:lnTo>
                <a:lnTo>
                  <a:pt x="36475" y="17022"/>
                </a:lnTo>
                <a:close/>
                <a:moveTo>
                  <a:pt x="36817" y="18302"/>
                </a:moveTo>
                <a:lnTo>
                  <a:pt x="36817" y="18387"/>
                </a:lnTo>
                <a:lnTo>
                  <a:pt x="36475" y="18387"/>
                </a:lnTo>
                <a:lnTo>
                  <a:pt x="36475" y="18302"/>
                </a:lnTo>
                <a:close/>
                <a:moveTo>
                  <a:pt x="36817" y="18643"/>
                </a:moveTo>
                <a:lnTo>
                  <a:pt x="36817" y="18728"/>
                </a:lnTo>
                <a:lnTo>
                  <a:pt x="36646" y="18728"/>
                </a:lnTo>
                <a:lnTo>
                  <a:pt x="36646" y="18643"/>
                </a:lnTo>
                <a:close/>
                <a:moveTo>
                  <a:pt x="36433" y="18771"/>
                </a:moveTo>
                <a:lnTo>
                  <a:pt x="36433" y="18941"/>
                </a:lnTo>
                <a:lnTo>
                  <a:pt x="36347" y="18941"/>
                </a:lnTo>
                <a:lnTo>
                  <a:pt x="36347" y="18771"/>
                </a:lnTo>
                <a:close/>
                <a:moveTo>
                  <a:pt x="726" y="19795"/>
                </a:moveTo>
                <a:lnTo>
                  <a:pt x="726" y="19880"/>
                </a:lnTo>
                <a:lnTo>
                  <a:pt x="598" y="19880"/>
                </a:lnTo>
                <a:lnTo>
                  <a:pt x="598" y="19795"/>
                </a:lnTo>
                <a:close/>
                <a:moveTo>
                  <a:pt x="36731" y="20904"/>
                </a:moveTo>
                <a:lnTo>
                  <a:pt x="36731" y="21074"/>
                </a:lnTo>
                <a:lnTo>
                  <a:pt x="36689" y="21074"/>
                </a:lnTo>
                <a:lnTo>
                  <a:pt x="36689" y="20904"/>
                </a:lnTo>
                <a:close/>
                <a:moveTo>
                  <a:pt x="36603" y="21714"/>
                </a:moveTo>
                <a:lnTo>
                  <a:pt x="36603" y="22056"/>
                </a:lnTo>
                <a:lnTo>
                  <a:pt x="36518" y="22056"/>
                </a:lnTo>
                <a:lnTo>
                  <a:pt x="36518" y="21714"/>
                </a:lnTo>
                <a:close/>
                <a:moveTo>
                  <a:pt x="683" y="23037"/>
                </a:moveTo>
                <a:lnTo>
                  <a:pt x="683" y="23208"/>
                </a:lnTo>
                <a:lnTo>
                  <a:pt x="640" y="23208"/>
                </a:lnTo>
                <a:lnTo>
                  <a:pt x="640" y="23037"/>
                </a:lnTo>
                <a:close/>
                <a:moveTo>
                  <a:pt x="36262" y="25042"/>
                </a:moveTo>
                <a:lnTo>
                  <a:pt x="36262" y="25170"/>
                </a:lnTo>
                <a:lnTo>
                  <a:pt x="36177" y="25170"/>
                </a:lnTo>
                <a:lnTo>
                  <a:pt x="36177" y="25042"/>
                </a:lnTo>
                <a:close/>
                <a:moveTo>
                  <a:pt x="35921" y="25810"/>
                </a:moveTo>
                <a:cubicBezTo>
                  <a:pt x="35963" y="25938"/>
                  <a:pt x="36006" y="26066"/>
                  <a:pt x="36006" y="26151"/>
                </a:cubicBezTo>
                <a:lnTo>
                  <a:pt x="35835" y="26151"/>
                </a:lnTo>
                <a:lnTo>
                  <a:pt x="35835" y="25895"/>
                </a:lnTo>
                <a:cubicBezTo>
                  <a:pt x="35878" y="25852"/>
                  <a:pt x="35878" y="25852"/>
                  <a:pt x="35921" y="25810"/>
                </a:cubicBezTo>
                <a:close/>
                <a:moveTo>
                  <a:pt x="35494" y="26706"/>
                </a:moveTo>
                <a:lnTo>
                  <a:pt x="35494" y="26791"/>
                </a:lnTo>
                <a:lnTo>
                  <a:pt x="35324" y="26791"/>
                </a:lnTo>
                <a:lnTo>
                  <a:pt x="35324" y="26706"/>
                </a:lnTo>
                <a:close/>
                <a:moveTo>
                  <a:pt x="35665" y="27218"/>
                </a:moveTo>
                <a:lnTo>
                  <a:pt x="35665" y="27260"/>
                </a:lnTo>
                <a:lnTo>
                  <a:pt x="35494" y="27260"/>
                </a:lnTo>
                <a:lnTo>
                  <a:pt x="35494" y="27218"/>
                </a:lnTo>
                <a:close/>
                <a:moveTo>
                  <a:pt x="1579" y="27388"/>
                </a:moveTo>
                <a:lnTo>
                  <a:pt x="1579" y="27431"/>
                </a:lnTo>
                <a:lnTo>
                  <a:pt x="1408" y="27431"/>
                </a:lnTo>
                <a:lnTo>
                  <a:pt x="1408" y="27388"/>
                </a:lnTo>
                <a:close/>
                <a:moveTo>
                  <a:pt x="1494" y="27815"/>
                </a:moveTo>
                <a:lnTo>
                  <a:pt x="1494" y="27986"/>
                </a:lnTo>
                <a:lnTo>
                  <a:pt x="1451" y="27986"/>
                </a:lnTo>
                <a:lnTo>
                  <a:pt x="1451" y="27815"/>
                </a:lnTo>
                <a:close/>
                <a:moveTo>
                  <a:pt x="1579" y="28199"/>
                </a:moveTo>
                <a:lnTo>
                  <a:pt x="1579" y="28241"/>
                </a:lnTo>
                <a:lnTo>
                  <a:pt x="1408" y="28241"/>
                </a:lnTo>
                <a:lnTo>
                  <a:pt x="1408" y="28199"/>
                </a:lnTo>
                <a:close/>
                <a:moveTo>
                  <a:pt x="34677" y="29762"/>
                </a:moveTo>
                <a:lnTo>
                  <a:pt x="34677" y="29762"/>
                </a:lnTo>
                <a:cubicBezTo>
                  <a:pt x="34663" y="29772"/>
                  <a:pt x="34650" y="29782"/>
                  <a:pt x="34636" y="29792"/>
                </a:cubicBezTo>
                <a:lnTo>
                  <a:pt x="34636" y="29792"/>
                </a:lnTo>
                <a:cubicBezTo>
                  <a:pt x="34650" y="29784"/>
                  <a:pt x="34667" y="29777"/>
                  <a:pt x="34684" y="29777"/>
                </a:cubicBezTo>
                <a:cubicBezTo>
                  <a:pt x="34681" y="29772"/>
                  <a:pt x="34679" y="29767"/>
                  <a:pt x="34677" y="29762"/>
                </a:cubicBezTo>
                <a:close/>
                <a:moveTo>
                  <a:pt x="34636" y="29792"/>
                </a:moveTo>
                <a:cubicBezTo>
                  <a:pt x="34614" y="29804"/>
                  <a:pt x="34598" y="29820"/>
                  <a:pt x="34598" y="29820"/>
                </a:cubicBezTo>
                <a:cubicBezTo>
                  <a:pt x="34611" y="29810"/>
                  <a:pt x="34624" y="29801"/>
                  <a:pt x="34636" y="29792"/>
                </a:cubicBezTo>
                <a:close/>
                <a:moveTo>
                  <a:pt x="22312" y="30673"/>
                </a:moveTo>
                <a:lnTo>
                  <a:pt x="22312" y="30716"/>
                </a:lnTo>
                <a:lnTo>
                  <a:pt x="22141" y="30716"/>
                </a:lnTo>
                <a:lnTo>
                  <a:pt x="22141" y="30673"/>
                </a:lnTo>
                <a:close/>
                <a:moveTo>
                  <a:pt x="32465" y="31270"/>
                </a:moveTo>
                <a:lnTo>
                  <a:pt x="32465" y="31441"/>
                </a:lnTo>
                <a:lnTo>
                  <a:pt x="32423" y="31441"/>
                </a:lnTo>
                <a:lnTo>
                  <a:pt x="32423" y="31270"/>
                </a:lnTo>
                <a:close/>
                <a:moveTo>
                  <a:pt x="33391" y="31287"/>
                </a:moveTo>
                <a:cubicBezTo>
                  <a:pt x="33514" y="31287"/>
                  <a:pt x="33553" y="31356"/>
                  <a:pt x="33404" y="31654"/>
                </a:cubicBezTo>
                <a:cubicBezTo>
                  <a:pt x="33318" y="31526"/>
                  <a:pt x="33276" y="31441"/>
                  <a:pt x="33190" y="31313"/>
                </a:cubicBezTo>
                <a:cubicBezTo>
                  <a:pt x="33268" y="31300"/>
                  <a:pt x="33337" y="31287"/>
                  <a:pt x="33391" y="31287"/>
                </a:cubicBezTo>
                <a:close/>
                <a:moveTo>
                  <a:pt x="3200" y="31996"/>
                </a:moveTo>
                <a:lnTo>
                  <a:pt x="3200" y="32038"/>
                </a:lnTo>
                <a:lnTo>
                  <a:pt x="3029" y="32038"/>
                </a:lnTo>
                <a:lnTo>
                  <a:pt x="3029" y="31996"/>
                </a:lnTo>
                <a:close/>
                <a:moveTo>
                  <a:pt x="24616" y="32977"/>
                </a:moveTo>
                <a:lnTo>
                  <a:pt x="24616" y="33020"/>
                </a:lnTo>
                <a:lnTo>
                  <a:pt x="24445" y="33020"/>
                </a:lnTo>
                <a:lnTo>
                  <a:pt x="24445" y="32977"/>
                </a:lnTo>
                <a:close/>
                <a:moveTo>
                  <a:pt x="13695" y="33915"/>
                </a:moveTo>
                <a:lnTo>
                  <a:pt x="13695" y="34086"/>
                </a:lnTo>
                <a:lnTo>
                  <a:pt x="13652" y="34086"/>
                </a:lnTo>
                <a:lnTo>
                  <a:pt x="13652" y="33915"/>
                </a:lnTo>
                <a:close/>
                <a:moveTo>
                  <a:pt x="30503" y="34555"/>
                </a:moveTo>
                <a:lnTo>
                  <a:pt x="30503" y="34726"/>
                </a:lnTo>
                <a:lnTo>
                  <a:pt x="30418" y="34726"/>
                </a:lnTo>
                <a:lnTo>
                  <a:pt x="30418" y="34555"/>
                </a:lnTo>
                <a:close/>
                <a:moveTo>
                  <a:pt x="6997" y="35281"/>
                </a:moveTo>
                <a:lnTo>
                  <a:pt x="6997" y="35323"/>
                </a:lnTo>
                <a:lnTo>
                  <a:pt x="6826" y="35323"/>
                </a:lnTo>
                <a:lnTo>
                  <a:pt x="6826" y="35281"/>
                </a:lnTo>
                <a:close/>
                <a:moveTo>
                  <a:pt x="29778" y="35238"/>
                </a:moveTo>
                <a:cubicBezTo>
                  <a:pt x="29820" y="35281"/>
                  <a:pt x="29863" y="35323"/>
                  <a:pt x="29906" y="35366"/>
                </a:cubicBezTo>
                <a:cubicBezTo>
                  <a:pt x="29820" y="35366"/>
                  <a:pt x="29778" y="35323"/>
                  <a:pt x="29735" y="35281"/>
                </a:cubicBezTo>
                <a:cubicBezTo>
                  <a:pt x="29735" y="35281"/>
                  <a:pt x="29778" y="35281"/>
                  <a:pt x="29778" y="35238"/>
                </a:cubicBezTo>
                <a:close/>
                <a:moveTo>
                  <a:pt x="6186" y="35451"/>
                </a:moveTo>
                <a:lnTo>
                  <a:pt x="6186" y="35494"/>
                </a:lnTo>
                <a:lnTo>
                  <a:pt x="6016" y="35494"/>
                </a:lnTo>
                <a:lnTo>
                  <a:pt x="6016" y="35451"/>
                </a:lnTo>
                <a:close/>
                <a:moveTo>
                  <a:pt x="29863" y="35409"/>
                </a:moveTo>
                <a:cubicBezTo>
                  <a:pt x="29948" y="35409"/>
                  <a:pt x="29991" y="35451"/>
                  <a:pt x="30034" y="35494"/>
                </a:cubicBezTo>
                <a:cubicBezTo>
                  <a:pt x="30034" y="35494"/>
                  <a:pt x="29991" y="35536"/>
                  <a:pt x="29991" y="35536"/>
                </a:cubicBezTo>
                <a:cubicBezTo>
                  <a:pt x="29948" y="35494"/>
                  <a:pt x="29906" y="35451"/>
                  <a:pt x="29863" y="35409"/>
                </a:cubicBezTo>
                <a:close/>
                <a:moveTo>
                  <a:pt x="29709" y="35747"/>
                </a:moveTo>
                <a:lnTo>
                  <a:pt x="29709" y="35747"/>
                </a:lnTo>
                <a:cubicBezTo>
                  <a:pt x="29704" y="35748"/>
                  <a:pt x="29698" y="35749"/>
                  <a:pt x="29692" y="35750"/>
                </a:cubicBezTo>
                <a:cubicBezTo>
                  <a:pt x="29699" y="35750"/>
                  <a:pt x="29705" y="35749"/>
                  <a:pt x="29709" y="35747"/>
                </a:cubicBezTo>
                <a:close/>
                <a:moveTo>
                  <a:pt x="28540" y="35579"/>
                </a:moveTo>
                <a:cubicBezTo>
                  <a:pt x="28540" y="35792"/>
                  <a:pt x="28540" y="35963"/>
                  <a:pt x="28583" y="36176"/>
                </a:cubicBezTo>
                <a:lnTo>
                  <a:pt x="28412" y="36176"/>
                </a:lnTo>
                <a:lnTo>
                  <a:pt x="28412" y="35579"/>
                </a:lnTo>
                <a:close/>
                <a:moveTo>
                  <a:pt x="27858" y="36048"/>
                </a:moveTo>
                <a:lnTo>
                  <a:pt x="27858" y="36219"/>
                </a:lnTo>
                <a:lnTo>
                  <a:pt x="27815" y="36219"/>
                </a:lnTo>
                <a:lnTo>
                  <a:pt x="27815" y="36048"/>
                </a:lnTo>
                <a:close/>
                <a:moveTo>
                  <a:pt x="8959" y="37243"/>
                </a:moveTo>
                <a:lnTo>
                  <a:pt x="8959" y="37328"/>
                </a:lnTo>
                <a:lnTo>
                  <a:pt x="8831" y="37328"/>
                </a:lnTo>
                <a:lnTo>
                  <a:pt x="8831" y="37243"/>
                </a:lnTo>
                <a:close/>
                <a:moveTo>
                  <a:pt x="12585" y="37755"/>
                </a:moveTo>
                <a:lnTo>
                  <a:pt x="12585" y="37798"/>
                </a:lnTo>
                <a:lnTo>
                  <a:pt x="12415" y="37798"/>
                </a:lnTo>
                <a:lnTo>
                  <a:pt x="12415" y="37755"/>
                </a:lnTo>
                <a:close/>
                <a:moveTo>
                  <a:pt x="12415" y="38395"/>
                </a:moveTo>
                <a:lnTo>
                  <a:pt x="12415" y="38480"/>
                </a:lnTo>
                <a:lnTo>
                  <a:pt x="12287" y="38480"/>
                </a:lnTo>
                <a:lnTo>
                  <a:pt x="12287" y="38395"/>
                </a:lnTo>
                <a:close/>
                <a:moveTo>
                  <a:pt x="23421" y="38352"/>
                </a:moveTo>
                <a:lnTo>
                  <a:pt x="23421" y="38523"/>
                </a:lnTo>
                <a:lnTo>
                  <a:pt x="23336" y="38523"/>
                </a:lnTo>
                <a:lnTo>
                  <a:pt x="23336" y="38352"/>
                </a:lnTo>
                <a:close/>
                <a:moveTo>
                  <a:pt x="21928" y="38523"/>
                </a:moveTo>
                <a:lnTo>
                  <a:pt x="21928" y="38693"/>
                </a:lnTo>
                <a:lnTo>
                  <a:pt x="21885" y="38693"/>
                </a:lnTo>
                <a:lnTo>
                  <a:pt x="21885" y="38523"/>
                </a:lnTo>
                <a:close/>
                <a:moveTo>
                  <a:pt x="18131" y="0"/>
                </a:moveTo>
                <a:cubicBezTo>
                  <a:pt x="17875" y="43"/>
                  <a:pt x="17619" y="128"/>
                  <a:pt x="17363" y="171"/>
                </a:cubicBezTo>
                <a:cubicBezTo>
                  <a:pt x="17321" y="213"/>
                  <a:pt x="17278" y="256"/>
                  <a:pt x="17278" y="299"/>
                </a:cubicBezTo>
                <a:cubicBezTo>
                  <a:pt x="17235" y="256"/>
                  <a:pt x="17235" y="213"/>
                  <a:pt x="17193" y="171"/>
                </a:cubicBezTo>
                <a:cubicBezTo>
                  <a:pt x="17165" y="167"/>
                  <a:pt x="17138" y="165"/>
                  <a:pt x="17110" y="165"/>
                </a:cubicBezTo>
                <a:cubicBezTo>
                  <a:pt x="16860" y="165"/>
                  <a:pt x="16590" y="304"/>
                  <a:pt x="16369" y="304"/>
                </a:cubicBezTo>
                <a:cubicBezTo>
                  <a:pt x="16345" y="304"/>
                  <a:pt x="16320" y="303"/>
                  <a:pt x="16297" y="299"/>
                </a:cubicBezTo>
                <a:cubicBezTo>
                  <a:pt x="16238" y="284"/>
                  <a:pt x="16182" y="278"/>
                  <a:pt x="16127" y="278"/>
                </a:cubicBezTo>
                <a:cubicBezTo>
                  <a:pt x="15921" y="278"/>
                  <a:pt x="15746" y="362"/>
                  <a:pt x="15577" y="362"/>
                </a:cubicBezTo>
                <a:cubicBezTo>
                  <a:pt x="15532" y="362"/>
                  <a:pt x="15488" y="356"/>
                  <a:pt x="15444" y="341"/>
                </a:cubicBezTo>
                <a:cubicBezTo>
                  <a:pt x="15401" y="512"/>
                  <a:pt x="15358" y="555"/>
                  <a:pt x="15358" y="725"/>
                </a:cubicBezTo>
                <a:cubicBezTo>
                  <a:pt x="15230" y="555"/>
                  <a:pt x="15102" y="427"/>
                  <a:pt x="15060" y="341"/>
                </a:cubicBezTo>
                <a:cubicBezTo>
                  <a:pt x="14804" y="427"/>
                  <a:pt x="14633" y="512"/>
                  <a:pt x="14420" y="555"/>
                </a:cubicBezTo>
                <a:cubicBezTo>
                  <a:pt x="14420" y="725"/>
                  <a:pt x="14377" y="853"/>
                  <a:pt x="14334" y="1152"/>
                </a:cubicBezTo>
                <a:lnTo>
                  <a:pt x="14334" y="1323"/>
                </a:lnTo>
                <a:lnTo>
                  <a:pt x="14292" y="1323"/>
                </a:lnTo>
                <a:lnTo>
                  <a:pt x="14292" y="1152"/>
                </a:lnTo>
                <a:lnTo>
                  <a:pt x="14334" y="1152"/>
                </a:lnTo>
                <a:cubicBezTo>
                  <a:pt x="14164" y="896"/>
                  <a:pt x="14078" y="811"/>
                  <a:pt x="14036" y="725"/>
                </a:cubicBezTo>
                <a:cubicBezTo>
                  <a:pt x="13865" y="853"/>
                  <a:pt x="13737" y="1024"/>
                  <a:pt x="13567" y="1195"/>
                </a:cubicBezTo>
                <a:cubicBezTo>
                  <a:pt x="13439" y="1109"/>
                  <a:pt x="13396" y="1024"/>
                  <a:pt x="13311" y="939"/>
                </a:cubicBezTo>
                <a:cubicBezTo>
                  <a:pt x="12841" y="1195"/>
                  <a:pt x="12372" y="1536"/>
                  <a:pt x="11817" y="1536"/>
                </a:cubicBezTo>
                <a:cubicBezTo>
                  <a:pt x="10794" y="2048"/>
                  <a:pt x="9684" y="2517"/>
                  <a:pt x="8917" y="3456"/>
                </a:cubicBezTo>
                <a:cubicBezTo>
                  <a:pt x="8789" y="3456"/>
                  <a:pt x="8661" y="3456"/>
                  <a:pt x="8490" y="3498"/>
                </a:cubicBezTo>
                <a:cubicBezTo>
                  <a:pt x="8362" y="3712"/>
                  <a:pt x="8234" y="3967"/>
                  <a:pt x="8106" y="4181"/>
                </a:cubicBezTo>
                <a:cubicBezTo>
                  <a:pt x="7935" y="4309"/>
                  <a:pt x="7807" y="4437"/>
                  <a:pt x="7679" y="4522"/>
                </a:cubicBezTo>
                <a:cubicBezTo>
                  <a:pt x="7509" y="4607"/>
                  <a:pt x="7338" y="4607"/>
                  <a:pt x="7125" y="4693"/>
                </a:cubicBezTo>
                <a:lnTo>
                  <a:pt x="7125" y="5077"/>
                </a:lnTo>
                <a:cubicBezTo>
                  <a:pt x="6954" y="5119"/>
                  <a:pt x="6826" y="5119"/>
                  <a:pt x="6783" y="5119"/>
                </a:cubicBezTo>
                <a:cubicBezTo>
                  <a:pt x="6357" y="5418"/>
                  <a:pt x="6144" y="5845"/>
                  <a:pt x="5674" y="6015"/>
                </a:cubicBezTo>
                <a:lnTo>
                  <a:pt x="5674" y="6356"/>
                </a:lnTo>
                <a:cubicBezTo>
                  <a:pt x="5205" y="6655"/>
                  <a:pt x="4778" y="7039"/>
                  <a:pt x="4650" y="7551"/>
                </a:cubicBezTo>
                <a:cubicBezTo>
                  <a:pt x="4522" y="7594"/>
                  <a:pt x="4437" y="7594"/>
                  <a:pt x="4352" y="7636"/>
                </a:cubicBezTo>
                <a:lnTo>
                  <a:pt x="4352" y="8020"/>
                </a:lnTo>
                <a:cubicBezTo>
                  <a:pt x="4224" y="8063"/>
                  <a:pt x="4181" y="8063"/>
                  <a:pt x="4053" y="8106"/>
                </a:cubicBezTo>
                <a:lnTo>
                  <a:pt x="4053" y="8660"/>
                </a:lnTo>
                <a:cubicBezTo>
                  <a:pt x="3413" y="8831"/>
                  <a:pt x="3413" y="9343"/>
                  <a:pt x="3328" y="9897"/>
                </a:cubicBezTo>
                <a:cubicBezTo>
                  <a:pt x="3200" y="9983"/>
                  <a:pt x="3029" y="10153"/>
                  <a:pt x="2944" y="10239"/>
                </a:cubicBezTo>
                <a:cubicBezTo>
                  <a:pt x="2987" y="10409"/>
                  <a:pt x="2987" y="10537"/>
                  <a:pt x="3072" y="10793"/>
                </a:cubicBezTo>
                <a:cubicBezTo>
                  <a:pt x="2901" y="10623"/>
                  <a:pt x="2859" y="10580"/>
                  <a:pt x="2816" y="10537"/>
                </a:cubicBezTo>
                <a:cubicBezTo>
                  <a:pt x="2517" y="11049"/>
                  <a:pt x="2347" y="11561"/>
                  <a:pt x="2389" y="12158"/>
                </a:cubicBezTo>
                <a:cubicBezTo>
                  <a:pt x="2261" y="12158"/>
                  <a:pt x="2176" y="12201"/>
                  <a:pt x="2133" y="12201"/>
                </a:cubicBezTo>
                <a:cubicBezTo>
                  <a:pt x="2048" y="12500"/>
                  <a:pt x="1920" y="12756"/>
                  <a:pt x="1835" y="13012"/>
                </a:cubicBezTo>
                <a:cubicBezTo>
                  <a:pt x="1749" y="13140"/>
                  <a:pt x="1622" y="13310"/>
                  <a:pt x="1622" y="13438"/>
                </a:cubicBezTo>
                <a:cubicBezTo>
                  <a:pt x="1494" y="14121"/>
                  <a:pt x="1494" y="14121"/>
                  <a:pt x="1280" y="14419"/>
                </a:cubicBezTo>
                <a:cubicBezTo>
                  <a:pt x="1323" y="14462"/>
                  <a:pt x="1366" y="14547"/>
                  <a:pt x="1408" y="14590"/>
                </a:cubicBezTo>
                <a:cubicBezTo>
                  <a:pt x="1280" y="14675"/>
                  <a:pt x="1195" y="14803"/>
                  <a:pt x="1024" y="14931"/>
                </a:cubicBezTo>
                <a:cubicBezTo>
                  <a:pt x="1110" y="15187"/>
                  <a:pt x="1152" y="15443"/>
                  <a:pt x="1238" y="15742"/>
                </a:cubicBezTo>
                <a:cubicBezTo>
                  <a:pt x="854" y="16083"/>
                  <a:pt x="555" y="16510"/>
                  <a:pt x="854" y="17064"/>
                </a:cubicBezTo>
                <a:cubicBezTo>
                  <a:pt x="640" y="17491"/>
                  <a:pt x="640" y="17576"/>
                  <a:pt x="555" y="18472"/>
                </a:cubicBezTo>
                <a:cubicBezTo>
                  <a:pt x="555" y="18728"/>
                  <a:pt x="470" y="18984"/>
                  <a:pt x="427" y="19240"/>
                </a:cubicBezTo>
                <a:cubicBezTo>
                  <a:pt x="342" y="19539"/>
                  <a:pt x="555" y="19923"/>
                  <a:pt x="256" y="20179"/>
                </a:cubicBezTo>
                <a:cubicBezTo>
                  <a:pt x="555" y="20349"/>
                  <a:pt x="128" y="20563"/>
                  <a:pt x="256" y="20776"/>
                </a:cubicBezTo>
                <a:cubicBezTo>
                  <a:pt x="342" y="20989"/>
                  <a:pt x="128" y="21245"/>
                  <a:pt x="384" y="21458"/>
                </a:cubicBezTo>
                <a:cubicBezTo>
                  <a:pt x="214" y="21757"/>
                  <a:pt x="640" y="22184"/>
                  <a:pt x="256" y="22482"/>
                </a:cubicBezTo>
                <a:cubicBezTo>
                  <a:pt x="512" y="22738"/>
                  <a:pt x="0" y="23165"/>
                  <a:pt x="384" y="23421"/>
                </a:cubicBezTo>
                <a:cubicBezTo>
                  <a:pt x="214" y="23719"/>
                  <a:pt x="470" y="23975"/>
                  <a:pt x="427" y="24274"/>
                </a:cubicBezTo>
                <a:cubicBezTo>
                  <a:pt x="384" y="24573"/>
                  <a:pt x="512" y="24871"/>
                  <a:pt x="598" y="25170"/>
                </a:cubicBezTo>
                <a:cubicBezTo>
                  <a:pt x="640" y="25213"/>
                  <a:pt x="683" y="25255"/>
                  <a:pt x="768" y="25298"/>
                </a:cubicBezTo>
                <a:cubicBezTo>
                  <a:pt x="683" y="25469"/>
                  <a:pt x="640" y="25639"/>
                  <a:pt x="555" y="25767"/>
                </a:cubicBezTo>
                <a:cubicBezTo>
                  <a:pt x="726" y="25852"/>
                  <a:pt x="811" y="25852"/>
                  <a:pt x="811" y="25895"/>
                </a:cubicBezTo>
                <a:cubicBezTo>
                  <a:pt x="768" y="26151"/>
                  <a:pt x="768" y="26407"/>
                  <a:pt x="726" y="26620"/>
                </a:cubicBezTo>
                <a:cubicBezTo>
                  <a:pt x="896" y="26663"/>
                  <a:pt x="982" y="26706"/>
                  <a:pt x="1067" y="26748"/>
                </a:cubicBezTo>
                <a:cubicBezTo>
                  <a:pt x="1024" y="27047"/>
                  <a:pt x="1195" y="27346"/>
                  <a:pt x="939" y="27559"/>
                </a:cubicBezTo>
                <a:cubicBezTo>
                  <a:pt x="1024" y="27900"/>
                  <a:pt x="1366" y="28199"/>
                  <a:pt x="1110" y="28583"/>
                </a:cubicBezTo>
                <a:cubicBezTo>
                  <a:pt x="1238" y="28796"/>
                  <a:pt x="1408" y="28967"/>
                  <a:pt x="1494" y="29180"/>
                </a:cubicBezTo>
                <a:cubicBezTo>
                  <a:pt x="1622" y="29351"/>
                  <a:pt x="1664" y="29564"/>
                  <a:pt x="1749" y="29777"/>
                </a:cubicBezTo>
                <a:cubicBezTo>
                  <a:pt x="2091" y="29905"/>
                  <a:pt x="2048" y="30289"/>
                  <a:pt x="2261" y="30503"/>
                </a:cubicBezTo>
                <a:cubicBezTo>
                  <a:pt x="2176" y="30588"/>
                  <a:pt x="2133" y="30630"/>
                  <a:pt x="2048" y="30716"/>
                </a:cubicBezTo>
                <a:cubicBezTo>
                  <a:pt x="2176" y="30844"/>
                  <a:pt x="2304" y="30929"/>
                  <a:pt x="2389" y="31014"/>
                </a:cubicBezTo>
                <a:cubicBezTo>
                  <a:pt x="2304" y="31526"/>
                  <a:pt x="2645" y="31868"/>
                  <a:pt x="2816" y="32252"/>
                </a:cubicBezTo>
                <a:cubicBezTo>
                  <a:pt x="2901" y="32294"/>
                  <a:pt x="2987" y="32294"/>
                  <a:pt x="3029" y="32294"/>
                </a:cubicBezTo>
                <a:cubicBezTo>
                  <a:pt x="3029" y="32508"/>
                  <a:pt x="3072" y="32721"/>
                  <a:pt x="3072" y="32892"/>
                </a:cubicBezTo>
                <a:cubicBezTo>
                  <a:pt x="3200" y="32934"/>
                  <a:pt x="3285" y="32934"/>
                  <a:pt x="3371" y="32977"/>
                </a:cubicBezTo>
                <a:cubicBezTo>
                  <a:pt x="3328" y="33275"/>
                  <a:pt x="3413" y="33446"/>
                  <a:pt x="3669" y="33574"/>
                </a:cubicBezTo>
                <a:cubicBezTo>
                  <a:pt x="3883" y="33702"/>
                  <a:pt x="4181" y="33873"/>
                  <a:pt x="4181" y="34001"/>
                </a:cubicBezTo>
                <a:cubicBezTo>
                  <a:pt x="4138" y="34427"/>
                  <a:pt x="4437" y="34513"/>
                  <a:pt x="4736" y="34683"/>
                </a:cubicBezTo>
                <a:cubicBezTo>
                  <a:pt x="4650" y="34811"/>
                  <a:pt x="4608" y="34897"/>
                  <a:pt x="4565" y="35025"/>
                </a:cubicBezTo>
                <a:cubicBezTo>
                  <a:pt x="4608" y="34982"/>
                  <a:pt x="4650" y="34939"/>
                  <a:pt x="4693" y="34939"/>
                </a:cubicBezTo>
                <a:cubicBezTo>
                  <a:pt x="4693" y="35025"/>
                  <a:pt x="4736" y="35153"/>
                  <a:pt x="4778" y="35323"/>
                </a:cubicBezTo>
                <a:cubicBezTo>
                  <a:pt x="4864" y="35110"/>
                  <a:pt x="4864" y="35025"/>
                  <a:pt x="4906" y="34897"/>
                </a:cubicBezTo>
                <a:cubicBezTo>
                  <a:pt x="4992" y="35025"/>
                  <a:pt x="5077" y="35153"/>
                  <a:pt x="5120" y="35281"/>
                </a:cubicBezTo>
                <a:cubicBezTo>
                  <a:pt x="5290" y="35195"/>
                  <a:pt x="5376" y="35153"/>
                  <a:pt x="5546" y="35067"/>
                </a:cubicBezTo>
                <a:lnTo>
                  <a:pt x="5546" y="35067"/>
                </a:lnTo>
                <a:cubicBezTo>
                  <a:pt x="5504" y="35281"/>
                  <a:pt x="5418" y="35409"/>
                  <a:pt x="5418" y="35409"/>
                </a:cubicBezTo>
                <a:cubicBezTo>
                  <a:pt x="5504" y="35536"/>
                  <a:pt x="5546" y="35664"/>
                  <a:pt x="5589" y="35750"/>
                </a:cubicBezTo>
                <a:cubicBezTo>
                  <a:pt x="5674" y="35664"/>
                  <a:pt x="5717" y="35622"/>
                  <a:pt x="5802" y="35536"/>
                </a:cubicBezTo>
                <a:cubicBezTo>
                  <a:pt x="5845" y="35750"/>
                  <a:pt x="5845" y="35878"/>
                  <a:pt x="5888" y="36048"/>
                </a:cubicBezTo>
                <a:cubicBezTo>
                  <a:pt x="6058" y="36048"/>
                  <a:pt x="6272" y="36048"/>
                  <a:pt x="6272" y="36091"/>
                </a:cubicBezTo>
                <a:cubicBezTo>
                  <a:pt x="6357" y="36432"/>
                  <a:pt x="6655" y="36390"/>
                  <a:pt x="6826" y="36560"/>
                </a:cubicBezTo>
                <a:cubicBezTo>
                  <a:pt x="6826" y="36432"/>
                  <a:pt x="6826" y="36347"/>
                  <a:pt x="6869" y="36262"/>
                </a:cubicBezTo>
                <a:cubicBezTo>
                  <a:pt x="6869" y="36219"/>
                  <a:pt x="6911" y="36219"/>
                  <a:pt x="6954" y="36176"/>
                </a:cubicBezTo>
                <a:cubicBezTo>
                  <a:pt x="6997" y="36304"/>
                  <a:pt x="7039" y="36432"/>
                  <a:pt x="7082" y="36518"/>
                </a:cubicBezTo>
                <a:cubicBezTo>
                  <a:pt x="7039" y="36518"/>
                  <a:pt x="6954" y="36560"/>
                  <a:pt x="6826" y="36560"/>
                </a:cubicBezTo>
                <a:cubicBezTo>
                  <a:pt x="6883" y="36712"/>
                  <a:pt x="6974" y="36737"/>
                  <a:pt x="7079" y="36737"/>
                </a:cubicBezTo>
                <a:cubicBezTo>
                  <a:pt x="7132" y="36737"/>
                  <a:pt x="7188" y="36731"/>
                  <a:pt x="7246" y="36731"/>
                </a:cubicBezTo>
                <a:cubicBezTo>
                  <a:pt x="7333" y="36731"/>
                  <a:pt x="7423" y="36745"/>
                  <a:pt x="7509" y="36816"/>
                </a:cubicBezTo>
                <a:cubicBezTo>
                  <a:pt x="7637" y="36944"/>
                  <a:pt x="7765" y="37158"/>
                  <a:pt x="7935" y="37371"/>
                </a:cubicBezTo>
                <a:cubicBezTo>
                  <a:pt x="7970" y="37367"/>
                  <a:pt x="8004" y="37364"/>
                  <a:pt x="8037" y="37364"/>
                </a:cubicBezTo>
                <a:cubicBezTo>
                  <a:pt x="8336" y="37364"/>
                  <a:pt x="8592" y="37533"/>
                  <a:pt x="8746" y="37840"/>
                </a:cubicBezTo>
                <a:cubicBezTo>
                  <a:pt x="8789" y="37755"/>
                  <a:pt x="8831" y="37670"/>
                  <a:pt x="8917" y="37456"/>
                </a:cubicBezTo>
                <a:cubicBezTo>
                  <a:pt x="9044" y="37755"/>
                  <a:pt x="9130" y="38011"/>
                  <a:pt x="9258" y="38224"/>
                </a:cubicBezTo>
                <a:cubicBezTo>
                  <a:pt x="9556" y="38053"/>
                  <a:pt x="9812" y="37883"/>
                  <a:pt x="10068" y="37712"/>
                </a:cubicBezTo>
                <a:cubicBezTo>
                  <a:pt x="10111" y="37755"/>
                  <a:pt x="10154" y="37755"/>
                  <a:pt x="10154" y="37798"/>
                </a:cubicBezTo>
                <a:cubicBezTo>
                  <a:pt x="10068" y="37968"/>
                  <a:pt x="9940" y="38139"/>
                  <a:pt x="9770" y="38395"/>
                </a:cubicBezTo>
                <a:cubicBezTo>
                  <a:pt x="9876" y="38363"/>
                  <a:pt x="9980" y="38355"/>
                  <a:pt x="10082" y="38355"/>
                </a:cubicBezTo>
                <a:cubicBezTo>
                  <a:pt x="10183" y="38355"/>
                  <a:pt x="10282" y="38363"/>
                  <a:pt x="10378" y="38363"/>
                </a:cubicBezTo>
                <a:cubicBezTo>
                  <a:pt x="10570" y="38363"/>
                  <a:pt x="10751" y="38331"/>
                  <a:pt x="10922" y="38139"/>
                </a:cubicBezTo>
                <a:cubicBezTo>
                  <a:pt x="11092" y="38352"/>
                  <a:pt x="11220" y="38523"/>
                  <a:pt x="11306" y="38651"/>
                </a:cubicBezTo>
                <a:cubicBezTo>
                  <a:pt x="11561" y="38693"/>
                  <a:pt x="11732" y="38779"/>
                  <a:pt x="11903" y="38821"/>
                </a:cubicBezTo>
                <a:cubicBezTo>
                  <a:pt x="11945" y="38779"/>
                  <a:pt x="12031" y="38736"/>
                  <a:pt x="12116" y="38651"/>
                </a:cubicBezTo>
                <a:cubicBezTo>
                  <a:pt x="12244" y="38779"/>
                  <a:pt x="12415" y="38907"/>
                  <a:pt x="12500" y="38992"/>
                </a:cubicBezTo>
                <a:lnTo>
                  <a:pt x="13055" y="38992"/>
                </a:lnTo>
                <a:cubicBezTo>
                  <a:pt x="13097" y="38864"/>
                  <a:pt x="13097" y="38779"/>
                  <a:pt x="13140" y="38693"/>
                </a:cubicBezTo>
                <a:cubicBezTo>
                  <a:pt x="13225" y="38693"/>
                  <a:pt x="13311" y="38693"/>
                  <a:pt x="13439" y="38736"/>
                </a:cubicBezTo>
                <a:cubicBezTo>
                  <a:pt x="13353" y="38821"/>
                  <a:pt x="13311" y="38864"/>
                  <a:pt x="13268" y="38949"/>
                </a:cubicBezTo>
                <a:cubicBezTo>
                  <a:pt x="13464" y="38982"/>
                  <a:pt x="13635" y="39190"/>
                  <a:pt x="13838" y="39190"/>
                </a:cubicBezTo>
                <a:cubicBezTo>
                  <a:pt x="13900" y="39190"/>
                  <a:pt x="13966" y="39170"/>
                  <a:pt x="14036" y="39120"/>
                </a:cubicBezTo>
                <a:cubicBezTo>
                  <a:pt x="14078" y="38992"/>
                  <a:pt x="14121" y="38821"/>
                  <a:pt x="14121" y="38651"/>
                </a:cubicBezTo>
                <a:cubicBezTo>
                  <a:pt x="14249" y="38864"/>
                  <a:pt x="14377" y="39035"/>
                  <a:pt x="14462" y="39205"/>
                </a:cubicBezTo>
                <a:cubicBezTo>
                  <a:pt x="14590" y="39120"/>
                  <a:pt x="14633" y="39077"/>
                  <a:pt x="14676" y="38992"/>
                </a:cubicBezTo>
                <a:cubicBezTo>
                  <a:pt x="14846" y="39077"/>
                  <a:pt x="15017" y="39120"/>
                  <a:pt x="15188" y="39205"/>
                </a:cubicBezTo>
                <a:cubicBezTo>
                  <a:pt x="15230" y="39035"/>
                  <a:pt x="15273" y="38949"/>
                  <a:pt x="15316" y="38821"/>
                </a:cubicBezTo>
                <a:cubicBezTo>
                  <a:pt x="15358" y="38949"/>
                  <a:pt x="15401" y="39077"/>
                  <a:pt x="15486" y="39205"/>
                </a:cubicBezTo>
                <a:cubicBezTo>
                  <a:pt x="15614" y="39163"/>
                  <a:pt x="15700" y="39077"/>
                  <a:pt x="15828" y="39035"/>
                </a:cubicBezTo>
                <a:cubicBezTo>
                  <a:pt x="16126" y="39163"/>
                  <a:pt x="16425" y="39333"/>
                  <a:pt x="16723" y="39504"/>
                </a:cubicBezTo>
                <a:cubicBezTo>
                  <a:pt x="16809" y="39461"/>
                  <a:pt x="16937" y="39419"/>
                  <a:pt x="17022" y="39333"/>
                </a:cubicBezTo>
                <a:cubicBezTo>
                  <a:pt x="17150" y="39376"/>
                  <a:pt x="17278" y="39461"/>
                  <a:pt x="17363" y="39504"/>
                </a:cubicBezTo>
                <a:cubicBezTo>
                  <a:pt x="17406" y="39461"/>
                  <a:pt x="17449" y="39419"/>
                  <a:pt x="17491" y="39376"/>
                </a:cubicBezTo>
                <a:cubicBezTo>
                  <a:pt x="17491" y="39419"/>
                  <a:pt x="17534" y="39461"/>
                  <a:pt x="17534" y="39504"/>
                </a:cubicBezTo>
                <a:cubicBezTo>
                  <a:pt x="17662" y="39419"/>
                  <a:pt x="17833" y="39291"/>
                  <a:pt x="18046" y="39163"/>
                </a:cubicBezTo>
                <a:cubicBezTo>
                  <a:pt x="18174" y="39291"/>
                  <a:pt x="18345" y="39461"/>
                  <a:pt x="18473" y="39589"/>
                </a:cubicBezTo>
                <a:cubicBezTo>
                  <a:pt x="18515" y="39547"/>
                  <a:pt x="18558" y="39461"/>
                  <a:pt x="18601" y="39291"/>
                </a:cubicBezTo>
                <a:cubicBezTo>
                  <a:pt x="18814" y="39376"/>
                  <a:pt x="19027" y="39419"/>
                  <a:pt x="19240" y="39504"/>
                </a:cubicBezTo>
                <a:cubicBezTo>
                  <a:pt x="19326" y="39461"/>
                  <a:pt x="19454" y="39376"/>
                  <a:pt x="19539" y="39333"/>
                </a:cubicBezTo>
                <a:cubicBezTo>
                  <a:pt x="19624" y="39376"/>
                  <a:pt x="19710" y="39461"/>
                  <a:pt x="19795" y="39504"/>
                </a:cubicBezTo>
                <a:cubicBezTo>
                  <a:pt x="19838" y="39376"/>
                  <a:pt x="19880" y="39291"/>
                  <a:pt x="19880" y="39205"/>
                </a:cubicBezTo>
                <a:cubicBezTo>
                  <a:pt x="20008" y="39248"/>
                  <a:pt x="20094" y="39291"/>
                  <a:pt x="20179" y="39333"/>
                </a:cubicBezTo>
                <a:cubicBezTo>
                  <a:pt x="20307" y="39248"/>
                  <a:pt x="20435" y="39120"/>
                  <a:pt x="20563" y="39035"/>
                </a:cubicBezTo>
                <a:cubicBezTo>
                  <a:pt x="20674" y="39146"/>
                  <a:pt x="20785" y="39193"/>
                  <a:pt x="20896" y="39193"/>
                </a:cubicBezTo>
                <a:cubicBezTo>
                  <a:pt x="21041" y="39193"/>
                  <a:pt x="21186" y="39113"/>
                  <a:pt x="21331" y="38992"/>
                </a:cubicBezTo>
                <a:cubicBezTo>
                  <a:pt x="21480" y="39081"/>
                  <a:pt x="21608" y="39192"/>
                  <a:pt x="21759" y="39192"/>
                </a:cubicBezTo>
                <a:cubicBezTo>
                  <a:pt x="21824" y="39192"/>
                  <a:pt x="21894" y="39171"/>
                  <a:pt x="21971" y="39120"/>
                </a:cubicBezTo>
                <a:cubicBezTo>
                  <a:pt x="21928" y="39035"/>
                  <a:pt x="21885" y="38992"/>
                  <a:pt x="21800" y="38949"/>
                </a:cubicBezTo>
                <a:cubicBezTo>
                  <a:pt x="21880" y="38858"/>
                  <a:pt x="21960" y="38828"/>
                  <a:pt x="22041" y="38828"/>
                </a:cubicBezTo>
                <a:cubicBezTo>
                  <a:pt x="22197" y="38828"/>
                  <a:pt x="22356" y="38939"/>
                  <a:pt x="22523" y="38939"/>
                </a:cubicBezTo>
                <a:cubicBezTo>
                  <a:pt x="22593" y="38939"/>
                  <a:pt x="22665" y="38919"/>
                  <a:pt x="22739" y="38864"/>
                </a:cubicBezTo>
                <a:cubicBezTo>
                  <a:pt x="22952" y="38693"/>
                  <a:pt x="23336" y="38779"/>
                  <a:pt x="23592" y="38608"/>
                </a:cubicBezTo>
                <a:cubicBezTo>
                  <a:pt x="23890" y="38437"/>
                  <a:pt x="24402" y="38736"/>
                  <a:pt x="24445" y="38139"/>
                </a:cubicBezTo>
                <a:cubicBezTo>
                  <a:pt x="24402" y="38096"/>
                  <a:pt x="24360" y="38011"/>
                  <a:pt x="24317" y="37925"/>
                </a:cubicBezTo>
                <a:lnTo>
                  <a:pt x="24573" y="37670"/>
                </a:lnTo>
                <a:cubicBezTo>
                  <a:pt x="24616" y="37883"/>
                  <a:pt x="24616" y="38053"/>
                  <a:pt x="24701" y="38309"/>
                </a:cubicBezTo>
                <a:cubicBezTo>
                  <a:pt x="24872" y="38096"/>
                  <a:pt x="24957" y="37968"/>
                  <a:pt x="25085" y="37840"/>
                </a:cubicBezTo>
                <a:cubicBezTo>
                  <a:pt x="25170" y="37883"/>
                  <a:pt x="25256" y="37925"/>
                  <a:pt x="25341" y="38011"/>
                </a:cubicBezTo>
                <a:cubicBezTo>
                  <a:pt x="25725" y="37883"/>
                  <a:pt x="26151" y="37755"/>
                  <a:pt x="26578" y="37584"/>
                </a:cubicBezTo>
                <a:cubicBezTo>
                  <a:pt x="26578" y="37584"/>
                  <a:pt x="26621" y="37627"/>
                  <a:pt x="26706" y="37712"/>
                </a:cubicBezTo>
                <a:cubicBezTo>
                  <a:pt x="26877" y="37499"/>
                  <a:pt x="27005" y="37286"/>
                  <a:pt x="27175" y="37072"/>
                </a:cubicBezTo>
                <a:cubicBezTo>
                  <a:pt x="27303" y="37158"/>
                  <a:pt x="27431" y="37286"/>
                  <a:pt x="27645" y="37456"/>
                </a:cubicBezTo>
                <a:cubicBezTo>
                  <a:pt x="27815" y="37030"/>
                  <a:pt x="28199" y="36859"/>
                  <a:pt x="28455" y="36560"/>
                </a:cubicBezTo>
                <a:cubicBezTo>
                  <a:pt x="28668" y="36560"/>
                  <a:pt x="28839" y="36560"/>
                  <a:pt x="29052" y="36518"/>
                </a:cubicBezTo>
                <a:cubicBezTo>
                  <a:pt x="29052" y="36390"/>
                  <a:pt x="29052" y="36262"/>
                  <a:pt x="29095" y="36134"/>
                </a:cubicBezTo>
                <a:cubicBezTo>
                  <a:pt x="29223" y="36048"/>
                  <a:pt x="29351" y="35963"/>
                  <a:pt x="29479" y="35920"/>
                </a:cubicBezTo>
                <a:cubicBezTo>
                  <a:pt x="29607" y="35963"/>
                  <a:pt x="29735" y="36006"/>
                  <a:pt x="29906" y="36091"/>
                </a:cubicBezTo>
                <a:cubicBezTo>
                  <a:pt x="29820" y="35878"/>
                  <a:pt x="29778" y="35792"/>
                  <a:pt x="29692" y="35750"/>
                </a:cubicBezTo>
                <a:cubicBezTo>
                  <a:pt x="29650" y="35707"/>
                  <a:pt x="29607" y="35664"/>
                  <a:pt x="29564" y="35622"/>
                </a:cubicBezTo>
                <a:cubicBezTo>
                  <a:pt x="29607" y="35622"/>
                  <a:pt x="29607" y="35579"/>
                  <a:pt x="29607" y="35579"/>
                </a:cubicBezTo>
                <a:cubicBezTo>
                  <a:pt x="29650" y="35622"/>
                  <a:pt x="29692" y="35664"/>
                  <a:pt x="29735" y="35707"/>
                </a:cubicBezTo>
                <a:cubicBezTo>
                  <a:pt x="29735" y="35707"/>
                  <a:pt x="29735" y="35738"/>
                  <a:pt x="29709" y="35747"/>
                </a:cubicBezTo>
                <a:lnTo>
                  <a:pt x="29709" y="35747"/>
                </a:lnTo>
                <a:cubicBezTo>
                  <a:pt x="29956" y="35707"/>
                  <a:pt x="30125" y="35707"/>
                  <a:pt x="30375" y="35707"/>
                </a:cubicBezTo>
                <a:cubicBezTo>
                  <a:pt x="30460" y="35494"/>
                  <a:pt x="30546" y="35281"/>
                  <a:pt x="30631" y="35025"/>
                </a:cubicBezTo>
                <a:lnTo>
                  <a:pt x="31015" y="35025"/>
                </a:lnTo>
                <a:cubicBezTo>
                  <a:pt x="30972" y="34939"/>
                  <a:pt x="30929" y="34854"/>
                  <a:pt x="30887" y="34769"/>
                </a:cubicBezTo>
                <a:cubicBezTo>
                  <a:pt x="31399" y="34641"/>
                  <a:pt x="31783" y="34342"/>
                  <a:pt x="32039" y="33915"/>
                </a:cubicBezTo>
                <a:cubicBezTo>
                  <a:pt x="31953" y="33873"/>
                  <a:pt x="31911" y="33873"/>
                  <a:pt x="31868" y="33830"/>
                </a:cubicBezTo>
                <a:cubicBezTo>
                  <a:pt x="31911" y="33787"/>
                  <a:pt x="31911" y="33787"/>
                  <a:pt x="31911" y="33745"/>
                </a:cubicBezTo>
                <a:cubicBezTo>
                  <a:pt x="31953" y="33787"/>
                  <a:pt x="31996" y="33873"/>
                  <a:pt x="32039" y="33915"/>
                </a:cubicBezTo>
                <a:lnTo>
                  <a:pt x="32295" y="33915"/>
                </a:lnTo>
                <a:cubicBezTo>
                  <a:pt x="32380" y="33745"/>
                  <a:pt x="32423" y="33617"/>
                  <a:pt x="32508" y="33489"/>
                </a:cubicBezTo>
                <a:cubicBezTo>
                  <a:pt x="32465" y="33403"/>
                  <a:pt x="32423" y="33318"/>
                  <a:pt x="32337" y="33275"/>
                </a:cubicBezTo>
                <a:lnTo>
                  <a:pt x="32209" y="33147"/>
                </a:lnTo>
                <a:lnTo>
                  <a:pt x="32337" y="33105"/>
                </a:lnTo>
                <a:cubicBezTo>
                  <a:pt x="32380" y="33062"/>
                  <a:pt x="32423" y="33020"/>
                  <a:pt x="32465" y="32934"/>
                </a:cubicBezTo>
                <a:cubicBezTo>
                  <a:pt x="32465" y="33020"/>
                  <a:pt x="32508" y="33062"/>
                  <a:pt x="32508" y="33105"/>
                </a:cubicBezTo>
                <a:lnTo>
                  <a:pt x="32807" y="33105"/>
                </a:lnTo>
                <a:cubicBezTo>
                  <a:pt x="32849" y="32892"/>
                  <a:pt x="32849" y="32764"/>
                  <a:pt x="32849" y="32721"/>
                </a:cubicBezTo>
                <a:cubicBezTo>
                  <a:pt x="33105" y="32508"/>
                  <a:pt x="33276" y="32337"/>
                  <a:pt x="33489" y="32166"/>
                </a:cubicBezTo>
                <a:cubicBezTo>
                  <a:pt x="33489" y="32081"/>
                  <a:pt x="33532" y="31953"/>
                  <a:pt x="33532" y="31825"/>
                </a:cubicBezTo>
                <a:cubicBezTo>
                  <a:pt x="33745" y="31654"/>
                  <a:pt x="33958" y="31526"/>
                  <a:pt x="34172" y="31398"/>
                </a:cubicBezTo>
                <a:cubicBezTo>
                  <a:pt x="34172" y="31228"/>
                  <a:pt x="34172" y="31100"/>
                  <a:pt x="34172" y="30972"/>
                </a:cubicBezTo>
                <a:cubicBezTo>
                  <a:pt x="34086" y="30929"/>
                  <a:pt x="34044" y="30886"/>
                  <a:pt x="34001" y="30844"/>
                </a:cubicBezTo>
                <a:lnTo>
                  <a:pt x="34086" y="30801"/>
                </a:lnTo>
                <a:cubicBezTo>
                  <a:pt x="34086" y="30844"/>
                  <a:pt x="34129" y="30886"/>
                  <a:pt x="34172" y="30929"/>
                </a:cubicBezTo>
                <a:cubicBezTo>
                  <a:pt x="34172" y="30929"/>
                  <a:pt x="34172" y="30972"/>
                  <a:pt x="34172" y="30972"/>
                </a:cubicBezTo>
                <a:cubicBezTo>
                  <a:pt x="34257" y="30929"/>
                  <a:pt x="34342" y="30929"/>
                  <a:pt x="34513" y="30929"/>
                </a:cubicBezTo>
                <a:cubicBezTo>
                  <a:pt x="34428" y="30503"/>
                  <a:pt x="34812" y="30204"/>
                  <a:pt x="34598" y="29820"/>
                </a:cubicBezTo>
                <a:cubicBezTo>
                  <a:pt x="34513" y="29692"/>
                  <a:pt x="34513" y="29607"/>
                  <a:pt x="34513" y="29479"/>
                </a:cubicBezTo>
                <a:lnTo>
                  <a:pt x="34598" y="29479"/>
                </a:lnTo>
                <a:cubicBezTo>
                  <a:pt x="34638" y="29559"/>
                  <a:pt x="34641" y="29677"/>
                  <a:pt x="34677" y="29762"/>
                </a:cubicBezTo>
                <a:lnTo>
                  <a:pt x="34677" y="29762"/>
                </a:lnTo>
                <a:cubicBezTo>
                  <a:pt x="34810" y="29665"/>
                  <a:pt x="34917" y="29593"/>
                  <a:pt x="35025" y="29521"/>
                </a:cubicBezTo>
                <a:cubicBezTo>
                  <a:pt x="34940" y="29393"/>
                  <a:pt x="34897" y="29308"/>
                  <a:pt x="34812" y="29180"/>
                </a:cubicBezTo>
                <a:cubicBezTo>
                  <a:pt x="35068" y="29137"/>
                  <a:pt x="35281" y="29137"/>
                  <a:pt x="35537" y="29095"/>
                </a:cubicBezTo>
                <a:cubicBezTo>
                  <a:pt x="35452" y="28881"/>
                  <a:pt x="35409" y="28711"/>
                  <a:pt x="35366" y="28540"/>
                </a:cubicBezTo>
                <a:cubicBezTo>
                  <a:pt x="35409" y="28455"/>
                  <a:pt x="35452" y="28369"/>
                  <a:pt x="35494" y="28327"/>
                </a:cubicBezTo>
                <a:lnTo>
                  <a:pt x="35366" y="28199"/>
                </a:lnTo>
                <a:lnTo>
                  <a:pt x="35494" y="28156"/>
                </a:lnTo>
                <a:cubicBezTo>
                  <a:pt x="35580" y="28028"/>
                  <a:pt x="35622" y="27943"/>
                  <a:pt x="35707" y="27815"/>
                </a:cubicBezTo>
                <a:cubicBezTo>
                  <a:pt x="35835" y="27900"/>
                  <a:pt x="35878" y="27943"/>
                  <a:pt x="35963" y="28028"/>
                </a:cubicBezTo>
                <a:lnTo>
                  <a:pt x="35963" y="27260"/>
                </a:lnTo>
                <a:lnTo>
                  <a:pt x="36305" y="26919"/>
                </a:lnTo>
                <a:cubicBezTo>
                  <a:pt x="36177" y="26791"/>
                  <a:pt x="36049" y="26620"/>
                  <a:pt x="35921" y="26450"/>
                </a:cubicBezTo>
                <a:cubicBezTo>
                  <a:pt x="36177" y="26279"/>
                  <a:pt x="36561" y="26407"/>
                  <a:pt x="36646" y="25980"/>
                </a:cubicBezTo>
                <a:cubicBezTo>
                  <a:pt x="36646" y="25682"/>
                  <a:pt x="36305" y="25383"/>
                  <a:pt x="36603" y="25085"/>
                </a:cubicBezTo>
                <a:cubicBezTo>
                  <a:pt x="36731" y="24914"/>
                  <a:pt x="36859" y="24701"/>
                  <a:pt x="36987" y="24530"/>
                </a:cubicBezTo>
                <a:cubicBezTo>
                  <a:pt x="36902" y="24402"/>
                  <a:pt x="36817" y="24274"/>
                  <a:pt x="36774" y="24189"/>
                </a:cubicBezTo>
                <a:cubicBezTo>
                  <a:pt x="36902" y="23975"/>
                  <a:pt x="36987" y="23805"/>
                  <a:pt x="37115" y="23591"/>
                </a:cubicBezTo>
                <a:cubicBezTo>
                  <a:pt x="37073" y="23591"/>
                  <a:pt x="37030" y="23506"/>
                  <a:pt x="36987" y="23463"/>
                </a:cubicBezTo>
                <a:cubicBezTo>
                  <a:pt x="37243" y="23122"/>
                  <a:pt x="37073" y="22738"/>
                  <a:pt x="37115" y="22397"/>
                </a:cubicBezTo>
                <a:cubicBezTo>
                  <a:pt x="37073" y="22354"/>
                  <a:pt x="37030" y="22312"/>
                  <a:pt x="36987" y="22312"/>
                </a:cubicBezTo>
                <a:lnTo>
                  <a:pt x="37030" y="22226"/>
                </a:lnTo>
                <a:cubicBezTo>
                  <a:pt x="37073" y="22269"/>
                  <a:pt x="37115" y="22312"/>
                  <a:pt x="37158" y="22354"/>
                </a:cubicBezTo>
                <a:cubicBezTo>
                  <a:pt x="37115" y="22397"/>
                  <a:pt x="37115" y="22397"/>
                  <a:pt x="37115" y="22397"/>
                </a:cubicBezTo>
                <a:cubicBezTo>
                  <a:pt x="37158" y="22354"/>
                  <a:pt x="37243" y="22354"/>
                  <a:pt x="37243" y="22312"/>
                </a:cubicBezTo>
                <a:cubicBezTo>
                  <a:pt x="37329" y="21800"/>
                  <a:pt x="37286" y="21288"/>
                  <a:pt x="37286" y="20819"/>
                </a:cubicBezTo>
                <a:cubicBezTo>
                  <a:pt x="37115" y="20733"/>
                  <a:pt x="37073" y="20691"/>
                  <a:pt x="36902" y="20648"/>
                </a:cubicBezTo>
                <a:cubicBezTo>
                  <a:pt x="37073" y="20605"/>
                  <a:pt x="37158" y="20563"/>
                  <a:pt x="37329" y="20520"/>
                </a:cubicBezTo>
                <a:cubicBezTo>
                  <a:pt x="37115" y="20392"/>
                  <a:pt x="36987" y="20264"/>
                  <a:pt x="36774" y="20136"/>
                </a:cubicBezTo>
                <a:cubicBezTo>
                  <a:pt x="36987" y="20093"/>
                  <a:pt x="37158" y="20051"/>
                  <a:pt x="37329" y="20051"/>
                </a:cubicBezTo>
                <a:cubicBezTo>
                  <a:pt x="36987" y="19752"/>
                  <a:pt x="37158" y="19496"/>
                  <a:pt x="37329" y="19240"/>
                </a:cubicBezTo>
                <a:cubicBezTo>
                  <a:pt x="37243" y="19155"/>
                  <a:pt x="37158" y="19027"/>
                  <a:pt x="37115" y="18941"/>
                </a:cubicBezTo>
                <a:cubicBezTo>
                  <a:pt x="37201" y="18813"/>
                  <a:pt x="37243" y="18685"/>
                  <a:pt x="37286" y="18600"/>
                </a:cubicBezTo>
                <a:cubicBezTo>
                  <a:pt x="37243" y="18472"/>
                  <a:pt x="37201" y="18430"/>
                  <a:pt x="37158" y="18344"/>
                </a:cubicBezTo>
                <a:cubicBezTo>
                  <a:pt x="37201" y="18259"/>
                  <a:pt x="37243" y="18216"/>
                  <a:pt x="37286" y="18174"/>
                </a:cubicBezTo>
                <a:cubicBezTo>
                  <a:pt x="37115" y="18046"/>
                  <a:pt x="36945" y="17918"/>
                  <a:pt x="36774" y="17832"/>
                </a:cubicBezTo>
                <a:cubicBezTo>
                  <a:pt x="36849" y="17683"/>
                  <a:pt x="36891" y="17598"/>
                  <a:pt x="36814" y="17436"/>
                </a:cubicBezTo>
                <a:lnTo>
                  <a:pt x="36814" y="17436"/>
                </a:lnTo>
                <a:cubicBezTo>
                  <a:pt x="36787" y="17444"/>
                  <a:pt x="36759" y="17448"/>
                  <a:pt x="36731" y="17448"/>
                </a:cubicBezTo>
                <a:cubicBezTo>
                  <a:pt x="36731" y="17448"/>
                  <a:pt x="36689" y="17406"/>
                  <a:pt x="36774" y="17363"/>
                </a:cubicBezTo>
                <a:cubicBezTo>
                  <a:pt x="36774" y="17349"/>
                  <a:pt x="36783" y="17344"/>
                  <a:pt x="36799" y="17344"/>
                </a:cubicBezTo>
                <a:cubicBezTo>
                  <a:pt x="36831" y="17344"/>
                  <a:pt x="36888" y="17363"/>
                  <a:pt x="36945" y="17363"/>
                </a:cubicBezTo>
                <a:cubicBezTo>
                  <a:pt x="36932" y="17375"/>
                  <a:pt x="36916" y="17388"/>
                  <a:pt x="36898" y="17399"/>
                </a:cubicBezTo>
                <a:lnTo>
                  <a:pt x="36898" y="17399"/>
                </a:lnTo>
                <a:cubicBezTo>
                  <a:pt x="36863" y="17391"/>
                  <a:pt x="36823" y="17379"/>
                  <a:pt x="36774" y="17363"/>
                </a:cubicBezTo>
                <a:lnTo>
                  <a:pt x="36774" y="17363"/>
                </a:lnTo>
                <a:cubicBezTo>
                  <a:pt x="36790" y="17389"/>
                  <a:pt x="36803" y="17413"/>
                  <a:pt x="36814" y="17436"/>
                </a:cubicBezTo>
                <a:lnTo>
                  <a:pt x="36814" y="17436"/>
                </a:lnTo>
                <a:cubicBezTo>
                  <a:pt x="36845" y="17427"/>
                  <a:pt x="36874" y="17414"/>
                  <a:pt x="36898" y="17399"/>
                </a:cubicBezTo>
                <a:lnTo>
                  <a:pt x="36898" y="17399"/>
                </a:lnTo>
                <a:cubicBezTo>
                  <a:pt x="36955" y="17412"/>
                  <a:pt x="36995" y="17416"/>
                  <a:pt x="37025" y="17416"/>
                </a:cubicBezTo>
                <a:cubicBezTo>
                  <a:pt x="37073" y="17416"/>
                  <a:pt x="37094" y="17406"/>
                  <a:pt x="37115" y="17406"/>
                </a:cubicBezTo>
                <a:cubicBezTo>
                  <a:pt x="36945" y="17064"/>
                  <a:pt x="37201" y="16723"/>
                  <a:pt x="37115" y="16382"/>
                </a:cubicBezTo>
                <a:cubicBezTo>
                  <a:pt x="37115" y="16382"/>
                  <a:pt x="37073" y="16339"/>
                  <a:pt x="37030" y="16296"/>
                </a:cubicBezTo>
                <a:cubicBezTo>
                  <a:pt x="36987" y="16424"/>
                  <a:pt x="36945" y="16510"/>
                  <a:pt x="36902" y="16638"/>
                </a:cubicBezTo>
                <a:cubicBezTo>
                  <a:pt x="36817" y="16595"/>
                  <a:pt x="36731" y="16595"/>
                  <a:pt x="36646" y="16595"/>
                </a:cubicBezTo>
                <a:cubicBezTo>
                  <a:pt x="36774" y="16339"/>
                  <a:pt x="36859" y="16168"/>
                  <a:pt x="36945" y="15998"/>
                </a:cubicBezTo>
                <a:cubicBezTo>
                  <a:pt x="36859" y="15657"/>
                  <a:pt x="36731" y="15401"/>
                  <a:pt x="36646" y="15145"/>
                </a:cubicBezTo>
                <a:cubicBezTo>
                  <a:pt x="36689" y="14974"/>
                  <a:pt x="36774" y="14846"/>
                  <a:pt x="36817" y="14675"/>
                </a:cubicBezTo>
                <a:cubicBezTo>
                  <a:pt x="36603" y="14675"/>
                  <a:pt x="36475" y="14633"/>
                  <a:pt x="36305" y="14633"/>
                </a:cubicBezTo>
                <a:cubicBezTo>
                  <a:pt x="36433" y="14419"/>
                  <a:pt x="36561" y="14249"/>
                  <a:pt x="36774" y="13950"/>
                </a:cubicBezTo>
                <a:lnTo>
                  <a:pt x="36774" y="13950"/>
                </a:lnTo>
                <a:cubicBezTo>
                  <a:pt x="36475" y="14035"/>
                  <a:pt x="36305" y="14078"/>
                  <a:pt x="36177" y="14121"/>
                </a:cubicBezTo>
                <a:cubicBezTo>
                  <a:pt x="36006" y="13865"/>
                  <a:pt x="36390" y="13609"/>
                  <a:pt x="36177" y="13353"/>
                </a:cubicBezTo>
                <a:cubicBezTo>
                  <a:pt x="36177" y="13353"/>
                  <a:pt x="36305" y="13225"/>
                  <a:pt x="36347" y="13097"/>
                </a:cubicBezTo>
                <a:cubicBezTo>
                  <a:pt x="36134" y="12969"/>
                  <a:pt x="35963" y="12798"/>
                  <a:pt x="35793" y="12670"/>
                </a:cubicBezTo>
                <a:lnTo>
                  <a:pt x="35665" y="12585"/>
                </a:lnTo>
                <a:lnTo>
                  <a:pt x="35793" y="12500"/>
                </a:lnTo>
                <a:cubicBezTo>
                  <a:pt x="35878" y="12414"/>
                  <a:pt x="35921" y="12329"/>
                  <a:pt x="36006" y="12158"/>
                </a:cubicBezTo>
                <a:cubicBezTo>
                  <a:pt x="35878" y="12030"/>
                  <a:pt x="35707" y="11860"/>
                  <a:pt x="35537" y="11689"/>
                </a:cubicBezTo>
                <a:cubicBezTo>
                  <a:pt x="35537" y="11689"/>
                  <a:pt x="35580" y="11646"/>
                  <a:pt x="35622" y="11604"/>
                </a:cubicBezTo>
                <a:cubicBezTo>
                  <a:pt x="35537" y="11476"/>
                  <a:pt x="35409" y="11348"/>
                  <a:pt x="35324" y="11177"/>
                </a:cubicBezTo>
                <a:cubicBezTo>
                  <a:pt x="35238" y="11049"/>
                  <a:pt x="35238" y="10836"/>
                  <a:pt x="35153" y="10708"/>
                </a:cubicBezTo>
                <a:cubicBezTo>
                  <a:pt x="34982" y="10409"/>
                  <a:pt x="34940" y="10068"/>
                  <a:pt x="34641" y="9897"/>
                </a:cubicBezTo>
                <a:cubicBezTo>
                  <a:pt x="34641" y="9940"/>
                  <a:pt x="34598" y="9983"/>
                  <a:pt x="34556" y="10025"/>
                </a:cubicBezTo>
                <a:cubicBezTo>
                  <a:pt x="34513" y="9983"/>
                  <a:pt x="34513" y="9940"/>
                  <a:pt x="34470" y="9897"/>
                </a:cubicBezTo>
                <a:cubicBezTo>
                  <a:pt x="34428" y="9855"/>
                  <a:pt x="34385" y="9812"/>
                  <a:pt x="34342" y="9769"/>
                </a:cubicBezTo>
                <a:lnTo>
                  <a:pt x="34385" y="9727"/>
                </a:lnTo>
                <a:cubicBezTo>
                  <a:pt x="34428" y="9769"/>
                  <a:pt x="34470" y="9812"/>
                  <a:pt x="34513" y="9855"/>
                </a:cubicBezTo>
                <a:cubicBezTo>
                  <a:pt x="34513" y="9855"/>
                  <a:pt x="34470" y="9897"/>
                  <a:pt x="34470" y="9897"/>
                </a:cubicBezTo>
                <a:lnTo>
                  <a:pt x="34641" y="9897"/>
                </a:lnTo>
                <a:lnTo>
                  <a:pt x="34641" y="9471"/>
                </a:lnTo>
                <a:cubicBezTo>
                  <a:pt x="34470" y="9385"/>
                  <a:pt x="34342" y="9257"/>
                  <a:pt x="34172" y="9172"/>
                </a:cubicBezTo>
                <a:cubicBezTo>
                  <a:pt x="34214" y="9087"/>
                  <a:pt x="34257" y="9001"/>
                  <a:pt x="34342" y="8959"/>
                </a:cubicBezTo>
                <a:cubicBezTo>
                  <a:pt x="34300" y="8959"/>
                  <a:pt x="34257" y="8916"/>
                  <a:pt x="34257" y="8916"/>
                </a:cubicBezTo>
                <a:cubicBezTo>
                  <a:pt x="34214" y="8788"/>
                  <a:pt x="34129" y="8660"/>
                  <a:pt x="34086" y="8575"/>
                </a:cubicBezTo>
                <a:cubicBezTo>
                  <a:pt x="34001" y="8618"/>
                  <a:pt x="33916" y="8660"/>
                  <a:pt x="33830" y="8788"/>
                </a:cubicBezTo>
                <a:cubicBezTo>
                  <a:pt x="33745" y="8873"/>
                  <a:pt x="33617" y="8873"/>
                  <a:pt x="33532" y="8873"/>
                </a:cubicBezTo>
                <a:cubicBezTo>
                  <a:pt x="33532" y="8831"/>
                  <a:pt x="33532" y="8788"/>
                  <a:pt x="33532" y="8788"/>
                </a:cubicBezTo>
                <a:cubicBezTo>
                  <a:pt x="33617" y="8745"/>
                  <a:pt x="33745" y="8745"/>
                  <a:pt x="33830" y="8703"/>
                </a:cubicBezTo>
                <a:cubicBezTo>
                  <a:pt x="33830" y="8529"/>
                  <a:pt x="33830" y="8387"/>
                  <a:pt x="33830" y="8276"/>
                </a:cubicBezTo>
                <a:cubicBezTo>
                  <a:pt x="33617" y="8234"/>
                  <a:pt x="33489" y="8191"/>
                  <a:pt x="33318" y="8191"/>
                </a:cubicBezTo>
                <a:cubicBezTo>
                  <a:pt x="33404" y="8106"/>
                  <a:pt x="33446" y="8020"/>
                  <a:pt x="33489" y="7978"/>
                </a:cubicBezTo>
                <a:cubicBezTo>
                  <a:pt x="33190" y="7679"/>
                  <a:pt x="33233" y="7082"/>
                  <a:pt x="32764" y="7039"/>
                </a:cubicBezTo>
                <a:cubicBezTo>
                  <a:pt x="32636" y="6740"/>
                  <a:pt x="32551" y="6527"/>
                  <a:pt x="32465" y="6314"/>
                </a:cubicBezTo>
                <a:cubicBezTo>
                  <a:pt x="32295" y="6229"/>
                  <a:pt x="32124" y="6143"/>
                  <a:pt x="31996" y="6058"/>
                </a:cubicBezTo>
                <a:cubicBezTo>
                  <a:pt x="31911" y="6143"/>
                  <a:pt x="31825" y="6186"/>
                  <a:pt x="31783" y="6271"/>
                </a:cubicBezTo>
                <a:cubicBezTo>
                  <a:pt x="31740" y="6186"/>
                  <a:pt x="31697" y="6101"/>
                  <a:pt x="31697" y="6058"/>
                </a:cubicBezTo>
                <a:cubicBezTo>
                  <a:pt x="31783" y="5930"/>
                  <a:pt x="31911" y="5802"/>
                  <a:pt x="31996" y="5674"/>
                </a:cubicBezTo>
                <a:cubicBezTo>
                  <a:pt x="31953" y="5617"/>
                  <a:pt x="31892" y="5608"/>
                  <a:pt x="31827" y="5608"/>
                </a:cubicBezTo>
                <a:cubicBezTo>
                  <a:pt x="31795" y="5608"/>
                  <a:pt x="31761" y="5610"/>
                  <a:pt x="31729" y="5610"/>
                </a:cubicBezTo>
                <a:cubicBezTo>
                  <a:pt x="31633" y="5610"/>
                  <a:pt x="31548" y="5589"/>
                  <a:pt x="31527" y="5418"/>
                </a:cubicBezTo>
                <a:cubicBezTo>
                  <a:pt x="31484" y="5375"/>
                  <a:pt x="31441" y="5375"/>
                  <a:pt x="31399" y="5333"/>
                </a:cubicBezTo>
                <a:cubicBezTo>
                  <a:pt x="31441" y="5290"/>
                  <a:pt x="31484" y="5290"/>
                  <a:pt x="31527" y="5247"/>
                </a:cubicBezTo>
                <a:cubicBezTo>
                  <a:pt x="31441" y="5162"/>
                  <a:pt x="31271" y="5077"/>
                  <a:pt x="31228" y="4906"/>
                </a:cubicBezTo>
                <a:cubicBezTo>
                  <a:pt x="31100" y="4693"/>
                  <a:pt x="30929" y="4650"/>
                  <a:pt x="30759" y="4565"/>
                </a:cubicBezTo>
                <a:cubicBezTo>
                  <a:pt x="30631" y="4437"/>
                  <a:pt x="30546" y="4266"/>
                  <a:pt x="30460" y="4095"/>
                </a:cubicBezTo>
                <a:lnTo>
                  <a:pt x="30119" y="4095"/>
                </a:lnTo>
                <a:cubicBezTo>
                  <a:pt x="30076" y="4010"/>
                  <a:pt x="30034" y="3925"/>
                  <a:pt x="29991" y="3839"/>
                </a:cubicBezTo>
                <a:cubicBezTo>
                  <a:pt x="29308" y="3797"/>
                  <a:pt x="29010" y="3072"/>
                  <a:pt x="28455" y="2858"/>
                </a:cubicBezTo>
                <a:cubicBezTo>
                  <a:pt x="28370" y="2901"/>
                  <a:pt x="28370" y="2901"/>
                  <a:pt x="28327" y="2944"/>
                </a:cubicBezTo>
                <a:cubicBezTo>
                  <a:pt x="28157" y="2816"/>
                  <a:pt x="28071" y="2645"/>
                  <a:pt x="27901" y="2560"/>
                </a:cubicBezTo>
                <a:cubicBezTo>
                  <a:pt x="27602" y="2346"/>
                  <a:pt x="27218" y="2304"/>
                  <a:pt x="27005" y="1962"/>
                </a:cubicBezTo>
                <a:cubicBezTo>
                  <a:pt x="26973" y="1968"/>
                  <a:pt x="26943" y="1971"/>
                  <a:pt x="26913" y="1971"/>
                </a:cubicBezTo>
                <a:cubicBezTo>
                  <a:pt x="26561" y="1971"/>
                  <a:pt x="26350" y="1590"/>
                  <a:pt x="25991" y="1590"/>
                </a:cubicBezTo>
                <a:cubicBezTo>
                  <a:pt x="25935" y="1590"/>
                  <a:pt x="25875" y="1600"/>
                  <a:pt x="25810" y="1621"/>
                </a:cubicBezTo>
                <a:cubicBezTo>
                  <a:pt x="25768" y="1621"/>
                  <a:pt x="25725" y="1536"/>
                  <a:pt x="25640" y="1493"/>
                </a:cubicBezTo>
                <a:cubicBezTo>
                  <a:pt x="25298" y="1237"/>
                  <a:pt x="24957" y="1067"/>
                  <a:pt x="24530" y="981"/>
                </a:cubicBezTo>
                <a:cubicBezTo>
                  <a:pt x="24445" y="1109"/>
                  <a:pt x="24317" y="1195"/>
                  <a:pt x="24146" y="1323"/>
                </a:cubicBezTo>
                <a:cubicBezTo>
                  <a:pt x="24146" y="1152"/>
                  <a:pt x="24104" y="1024"/>
                  <a:pt x="24104" y="811"/>
                </a:cubicBezTo>
                <a:cubicBezTo>
                  <a:pt x="23848" y="853"/>
                  <a:pt x="23677" y="896"/>
                  <a:pt x="23464" y="939"/>
                </a:cubicBezTo>
                <a:cubicBezTo>
                  <a:pt x="23464" y="811"/>
                  <a:pt x="23421" y="768"/>
                  <a:pt x="23421" y="640"/>
                </a:cubicBezTo>
                <a:cubicBezTo>
                  <a:pt x="23326" y="640"/>
                  <a:pt x="23234" y="642"/>
                  <a:pt x="23143" y="642"/>
                </a:cubicBezTo>
                <a:cubicBezTo>
                  <a:pt x="22826" y="642"/>
                  <a:pt x="22535" y="616"/>
                  <a:pt x="22269" y="384"/>
                </a:cubicBezTo>
                <a:cubicBezTo>
                  <a:pt x="22190" y="325"/>
                  <a:pt x="22093" y="293"/>
                  <a:pt x="21989" y="293"/>
                </a:cubicBezTo>
                <a:cubicBezTo>
                  <a:pt x="21870" y="293"/>
                  <a:pt x="21744" y="335"/>
                  <a:pt x="21629" y="427"/>
                </a:cubicBezTo>
                <a:cubicBezTo>
                  <a:pt x="21544" y="469"/>
                  <a:pt x="21416" y="469"/>
                  <a:pt x="21331" y="512"/>
                </a:cubicBezTo>
                <a:cubicBezTo>
                  <a:pt x="21288" y="555"/>
                  <a:pt x="21245" y="597"/>
                  <a:pt x="21245" y="640"/>
                </a:cubicBezTo>
                <a:cubicBezTo>
                  <a:pt x="21203" y="640"/>
                  <a:pt x="21203" y="597"/>
                  <a:pt x="21160" y="597"/>
                </a:cubicBezTo>
                <a:cubicBezTo>
                  <a:pt x="21203" y="555"/>
                  <a:pt x="21245" y="512"/>
                  <a:pt x="21288" y="469"/>
                </a:cubicBezTo>
                <a:lnTo>
                  <a:pt x="21331" y="512"/>
                </a:lnTo>
                <a:cubicBezTo>
                  <a:pt x="21135" y="267"/>
                  <a:pt x="21009" y="149"/>
                  <a:pt x="20841" y="149"/>
                </a:cubicBezTo>
                <a:cubicBezTo>
                  <a:pt x="20716" y="149"/>
                  <a:pt x="20568" y="214"/>
                  <a:pt x="20350" y="341"/>
                </a:cubicBezTo>
                <a:cubicBezTo>
                  <a:pt x="20307" y="384"/>
                  <a:pt x="20264" y="427"/>
                  <a:pt x="20222" y="469"/>
                </a:cubicBezTo>
                <a:lnTo>
                  <a:pt x="20179" y="427"/>
                </a:lnTo>
                <a:cubicBezTo>
                  <a:pt x="20222" y="384"/>
                  <a:pt x="20264" y="341"/>
                  <a:pt x="20307" y="299"/>
                </a:cubicBezTo>
                <a:cubicBezTo>
                  <a:pt x="20350" y="341"/>
                  <a:pt x="20350" y="341"/>
                  <a:pt x="20350" y="341"/>
                </a:cubicBezTo>
                <a:cubicBezTo>
                  <a:pt x="20307" y="256"/>
                  <a:pt x="20264" y="213"/>
                  <a:pt x="20222" y="171"/>
                </a:cubicBezTo>
                <a:cubicBezTo>
                  <a:pt x="20153" y="102"/>
                  <a:pt x="20078" y="89"/>
                  <a:pt x="20002" y="89"/>
                </a:cubicBezTo>
                <a:cubicBezTo>
                  <a:pt x="19951" y="89"/>
                  <a:pt x="19899" y="95"/>
                  <a:pt x="19849" y="95"/>
                </a:cubicBezTo>
                <a:cubicBezTo>
                  <a:pt x="19786" y="95"/>
                  <a:pt x="19724" y="85"/>
                  <a:pt x="19667" y="43"/>
                </a:cubicBezTo>
                <a:cubicBezTo>
                  <a:pt x="19623" y="16"/>
                  <a:pt x="19577" y="6"/>
                  <a:pt x="19530" y="6"/>
                </a:cubicBezTo>
                <a:cubicBezTo>
                  <a:pt x="19386" y="6"/>
                  <a:pt x="19239" y="103"/>
                  <a:pt x="19135" y="103"/>
                </a:cubicBezTo>
                <a:cubicBezTo>
                  <a:pt x="19111" y="103"/>
                  <a:pt x="19089" y="98"/>
                  <a:pt x="19070" y="85"/>
                </a:cubicBezTo>
                <a:cubicBezTo>
                  <a:pt x="18942" y="21"/>
                  <a:pt x="18824" y="0"/>
                  <a:pt x="18712" y="0"/>
                </a:cubicBezTo>
                <a:cubicBezTo>
                  <a:pt x="18601" y="0"/>
                  <a:pt x="18494" y="21"/>
                  <a:pt x="18387" y="43"/>
                </a:cubicBezTo>
                <a:cubicBezTo>
                  <a:pt x="18345" y="43"/>
                  <a:pt x="18302" y="128"/>
                  <a:pt x="18302" y="171"/>
                </a:cubicBezTo>
                <a:cubicBezTo>
                  <a:pt x="18217" y="85"/>
                  <a:pt x="18174" y="43"/>
                  <a:pt x="18131" y="0"/>
                </a:cubicBezTo>
                <a:close/>
              </a:path>
            </a:pathLst>
          </a:custGeom>
          <a:solidFill>
            <a:srgbClr val="FFD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TextBox 15">
            <a:extLst>
              <a:ext uri="{FF2B5EF4-FFF2-40B4-BE49-F238E27FC236}">
                <a16:creationId xmlns:a16="http://schemas.microsoft.com/office/drawing/2014/main" id="{0A18022E-B9F5-4A5F-B2B8-696AFE1D0BAA}"/>
              </a:ext>
            </a:extLst>
          </p:cNvPr>
          <p:cNvSpPr txBox="1"/>
          <p:nvPr/>
        </p:nvSpPr>
        <p:spPr>
          <a:xfrm>
            <a:off x="2771775" y="4900047"/>
            <a:ext cx="4352925"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9Slide03 Arima Madurai Black" panose="00000A00000000000000" pitchFamily="2" charset="-93"/>
                <a:ea typeface="+mn-ea"/>
                <a:cs typeface="#9Slide03 Arima Madurai Black" panose="00000A00000000000000" pitchFamily="2" charset="-93"/>
              </a:rPr>
              <a:t>Chỉ ra những điểm không an toàn khi làm việc trong phòng thí nghiệm ở hình vẽ bên?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911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evice, meter&#10;&#10;Description automatically generated">
            <a:extLst>
              <a:ext uri="{FF2B5EF4-FFF2-40B4-BE49-F238E27FC236}">
                <a16:creationId xmlns:a16="http://schemas.microsoft.com/office/drawing/2014/main" id="{960E5B8A-E39C-434C-8181-60FEF169F8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214" y="309349"/>
            <a:ext cx="2662335" cy="2688643"/>
          </a:xfrm>
          <a:prstGeom prst="rect">
            <a:avLst/>
          </a:prstGeom>
        </p:spPr>
      </p:pic>
      <p:pic>
        <p:nvPicPr>
          <p:cNvPr id="7" name="Picture 6" descr="A picture containing device, meter, gauge&#10;&#10;Description automatically generated">
            <a:extLst>
              <a:ext uri="{FF2B5EF4-FFF2-40B4-BE49-F238E27FC236}">
                <a16:creationId xmlns:a16="http://schemas.microsoft.com/office/drawing/2014/main" id="{48B768B3-3183-44AD-A441-FDC4D68786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500" y="309351"/>
            <a:ext cx="3584854" cy="2688641"/>
          </a:xfrm>
          <a:prstGeom prst="rect">
            <a:avLst/>
          </a:prstGeom>
        </p:spPr>
      </p:pic>
      <p:sp>
        <p:nvSpPr>
          <p:cNvPr id="8" name="TextBox 7">
            <a:extLst>
              <a:ext uri="{FF2B5EF4-FFF2-40B4-BE49-F238E27FC236}">
                <a16:creationId xmlns:a16="http://schemas.microsoft.com/office/drawing/2014/main" id="{3B176832-45C9-4FCC-A560-480AC0AE06F9}"/>
              </a:ext>
            </a:extLst>
          </p:cNvPr>
          <p:cNvSpPr txBox="1"/>
          <p:nvPr/>
        </p:nvSpPr>
        <p:spPr>
          <a:xfrm>
            <a:off x="8001000" y="4457700"/>
            <a:ext cx="3143250" cy="1472744"/>
          </a:xfrm>
          <a:prstGeom prst="roundRect">
            <a:avLst/>
          </a:prstGeom>
          <a:solidFill>
            <a:srgbClr val="FFFF00"/>
          </a:solidFill>
          <a:ln>
            <a:solidFill>
              <a:schemeClr val="accent1"/>
            </a:solid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270510" algn="l"/>
                <a:tab pos="3420110" algn="l"/>
                <a:tab pos="5039995" algn="l"/>
              </a:tabLst>
              <a:defRPr/>
            </a:pPr>
            <a:r>
              <a:rPr lang="nl-NL" sz="2800">
                <a:solidFill>
                  <a:srgbClr val="0070C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Thiết bị thí nghiệm điện</a:t>
            </a:r>
            <a:endParaRPr kumimoji="0" lang="en-US" sz="2800" b="0" i="0" u="none" strike="noStrike" kern="1200" cap="none" spc="0" normalizeH="0" baseline="0" noProof="0" dirty="0">
              <a:ln>
                <a:noFill/>
              </a:ln>
              <a:solidFill>
                <a:srgbClr val="0070C0"/>
              </a:solidFill>
              <a:effectLst/>
              <a:uLnTx/>
              <a:uFillTx/>
              <a:latin typeface="#9Slide03 Arima Madurai Black" panose="00000A00000000000000" pitchFamily="2" charset="0"/>
              <a:ea typeface="Times New Roman" panose="02020603050405020304" pitchFamily="18" charset="0"/>
              <a:cs typeface="#9Slide03 Arima Madurai Black" panose="00000A00000000000000" pitchFamily="2" charset="0"/>
            </a:endParaRPr>
          </a:p>
        </p:txBody>
      </p:sp>
      <p:pic>
        <p:nvPicPr>
          <p:cNvPr id="6" name="Picture 5">
            <a:extLst>
              <a:ext uri="{FF2B5EF4-FFF2-40B4-BE49-F238E27FC236}">
                <a16:creationId xmlns:a16="http://schemas.microsoft.com/office/drawing/2014/main" id="{B05EFB2E-0F5C-425C-89A7-23EDB64D7DF3}"/>
              </a:ext>
            </a:extLst>
          </p:cNvPr>
          <p:cNvPicPr>
            <a:picLocks noChangeAspect="1"/>
          </p:cNvPicPr>
          <p:nvPr/>
        </p:nvPicPr>
        <p:blipFill>
          <a:blip r:embed="rId4"/>
          <a:stretch>
            <a:fillRect/>
          </a:stretch>
        </p:blipFill>
        <p:spPr>
          <a:xfrm>
            <a:off x="279214" y="3821550"/>
            <a:ext cx="3064062" cy="2489179"/>
          </a:xfrm>
          <a:prstGeom prst="rect">
            <a:avLst/>
          </a:prstGeom>
        </p:spPr>
      </p:pic>
      <p:pic>
        <p:nvPicPr>
          <p:cNvPr id="9" name="Picture 8" descr="A close-up of a screwdriver&#10;&#10;Description automatically generated with low confidence">
            <a:extLst>
              <a:ext uri="{FF2B5EF4-FFF2-40B4-BE49-F238E27FC236}">
                <a16:creationId xmlns:a16="http://schemas.microsoft.com/office/drawing/2014/main" id="{C0FD6427-0280-47E9-981B-AC7E3B8BB20B}"/>
              </a:ext>
            </a:extLst>
          </p:cNvPr>
          <p:cNvPicPr>
            <a:picLocks noChangeAspect="1"/>
          </p:cNvPicPr>
          <p:nvPr/>
        </p:nvPicPr>
        <p:blipFill rotWithShape="1">
          <a:blip r:embed="rId5">
            <a:extLst>
              <a:ext uri="{28A0092B-C50C-407E-A947-70E740481C1C}">
                <a14:useLocalDpi xmlns:a14="http://schemas.microsoft.com/office/drawing/2010/main" val="0"/>
              </a:ext>
            </a:extLst>
          </a:blip>
          <a:srcRect l="478" t="9790" r="-478" b="7830"/>
          <a:stretch/>
        </p:blipFill>
        <p:spPr>
          <a:xfrm>
            <a:off x="4000500" y="3821548"/>
            <a:ext cx="3064062" cy="2489180"/>
          </a:xfrm>
          <a:prstGeom prst="rect">
            <a:avLst/>
          </a:prstGeom>
        </p:spPr>
      </p:pic>
      <p:pic>
        <p:nvPicPr>
          <p:cNvPr id="10" name="Picture 9">
            <a:extLst>
              <a:ext uri="{FF2B5EF4-FFF2-40B4-BE49-F238E27FC236}">
                <a16:creationId xmlns:a16="http://schemas.microsoft.com/office/drawing/2014/main" id="{D8D7D8B1-F15F-40E1-A88E-53302A0D20E3}"/>
              </a:ext>
            </a:extLst>
          </p:cNvPr>
          <p:cNvPicPr>
            <a:picLocks noChangeAspect="1"/>
          </p:cNvPicPr>
          <p:nvPr/>
        </p:nvPicPr>
        <p:blipFill>
          <a:blip r:embed="rId6"/>
          <a:stretch>
            <a:fillRect/>
          </a:stretch>
        </p:blipFill>
        <p:spPr>
          <a:xfrm>
            <a:off x="8429624" y="309349"/>
            <a:ext cx="3218253" cy="2735025"/>
          </a:xfrm>
          <a:prstGeom prst="rect">
            <a:avLst/>
          </a:prstGeom>
        </p:spPr>
      </p:pic>
    </p:spTree>
    <p:extLst>
      <p:ext uri="{BB962C8B-B14F-4D97-AF65-F5344CB8AC3E}">
        <p14:creationId xmlns:p14="http://schemas.microsoft.com/office/powerpoint/2010/main" val="53874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168611-A6EB-4CEC-93F9-FA7C3E3C5445}"/>
              </a:ext>
            </a:extLst>
          </p:cNvPr>
          <p:cNvPicPr/>
          <p:nvPr/>
        </p:nvPicPr>
        <p:blipFill rotWithShape="1">
          <a:blip r:embed="rId2" cstate="print">
            <a:extLst>
              <a:ext uri="{28A0092B-C50C-407E-A947-70E740481C1C}">
                <a14:useLocalDpi xmlns:a14="http://schemas.microsoft.com/office/drawing/2010/main" val="0"/>
              </a:ext>
            </a:extLst>
          </a:blip>
          <a:srcRect b="6596"/>
          <a:stretch/>
        </p:blipFill>
        <p:spPr>
          <a:xfrm>
            <a:off x="4648200" y="2548411"/>
            <a:ext cx="7000875" cy="3720309"/>
          </a:xfrm>
          <a:prstGeom prst="rect">
            <a:avLst/>
          </a:prstGeom>
        </p:spPr>
      </p:pic>
      <p:sp>
        <p:nvSpPr>
          <p:cNvPr id="3" name="Rounded Rectangular Callout 27">
            <a:extLst>
              <a:ext uri="{FF2B5EF4-FFF2-40B4-BE49-F238E27FC236}">
                <a16:creationId xmlns:a16="http://schemas.microsoft.com/office/drawing/2014/main" id="{AB0DC637-F553-4207-A3A5-70A97C943BFB}"/>
              </a:ext>
            </a:extLst>
          </p:cNvPr>
          <p:cNvSpPr/>
          <p:nvPr/>
        </p:nvSpPr>
        <p:spPr>
          <a:xfrm>
            <a:off x="772741" y="517336"/>
            <a:ext cx="3675434" cy="3097768"/>
          </a:xfrm>
          <a:prstGeom prst="wedgeRoundRectCallout">
            <a:avLst/>
          </a:prstGeom>
          <a:solidFill>
            <a:schemeClr val="accent5">
              <a:lumMod val="60000"/>
              <a:lumOff val="40000"/>
            </a:schemeClr>
          </a:solidFill>
          <a:ln w="50800" cap="flat" cmpd="sng" algn="ctr">
            <a:solidFill>
              <a:srgbClr val="7030A0"/>
            </a:solidFill>
            <a:prstDash val="sysDot"/>
            <a:miter lim="800000"/>
          </a:ln>
          <a:effectLst/>
        </p:spPr>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9Slide03 Arima Madurai Black" panose="00000A00000000000000" pitchFamily="2" charset="-93"/>
                <a:ea typeface="Times New Roman" panose="02020603050405020304" pitchFamily="18" charset="0"/>
                <a:cs typeface="#9Slide03 Arima Madurai Black" panose="00000A00000000000000" pitchFamily="2" charset="-93"/>
              </a:rPr>
              <a:t>Người phụ nữ cầm dây điện không đúng cách, dễ dẫn đến bị giật khi dây điện hở</a:t>
            </a:r>
            <a:endParaRPr kumimoji="0" lang="vi-VN" sz="2800" b="0" i="0" u="none" strike="noStrike" kern="1200" cap="none" spc="0" normalizeH="0" baseline="0" noProof="0">
              <a:ln>
                <a:noFill/>
              </a:ln>
              <a:solidFill>
                <a:srgbClr val="003300"/>
              </a:solidFill>
              <a:effectLst/>
              <a:uLnTx/>
              <a:uFillTx/>
              <a:latin typeface="#9Slide03 Arima Madurai Black" panose="00000A00000000000000" pitchFamily="2" charset="-93"/>
              <a:ea typeface="Times New Roman" panose="02020603050405020304" pitchFamily="18" charset="0"/>
              <a:cs typeface="#9Slide03 Arima Madurai Black" panose="00000A00000000000000" pitchFamily="2" charset="-93"/>
            </a:endParaRPr>
          </a:p>
        </p:txBody>
      </p:sp>
      <p:pic>
        <p:nvPicPr>
          <p:cNvPr id="6" name="Picture 5" descr="A picture containing text, case, accessory&#10;&#10;Description automatically generated">
            <a:extLst>
              <a:ext uri="{FF2B5EF4-FFF2-40B4-BE49-F238E27FC236}">
                <a16:creationId xmlns:a16="http://schemas.microsoft.com/office/drawing/2014/main" id="{EA0E973F-48CC-48B5-9443-5010C29AC6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24401">
            <a:off x="4538682" y="3075762"/>
            <a:ext cx="1673493" cy="1078683"/>
          </a:xfrm>
          <a:prstGeom prst="rect">
            <a:avLst/>
          </a:prstGeom>
        </p:spPr>
      </p:pic>
    </p:spTree>
    <p:extLst>
      <p:ext uri="{BB962C8B-B14F-4D97-AF65-F5344CB8AC3E}">
        <p14:creationId xmlns:p14="http://schemas.microsoft.com/office/powerpoint/2010/main" val="3171725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168611-A6EB-4CEC-93F9-FA7C3E3C5445}"/>
              </a:ext>
            </a:extLst>
          </p:cNvPr>
          <p:cNvPicPr/>
          <p:nvPr/>
        </p:nvPicPr>
        <p:blipFill rotWithShape="1">
          <a:blip r:embed="rId2" cstate="print">
            <a:extLst>
              <a:ext uri="{28A0092B-C50C-407E-A947-70E740481C1C}">
                <a14:useLocalDpi xmlns:a14="http://schemas.microsoft.com/office/drawing/2010/main" val="0"/>
              </a:ext>
            </a:extLst>
          </a:blip>
          <a:srcRect b="7807"/>
          <a:stretch/>
        </p:blipFill>
        <p:spPr>
          <a:xfrm>
            <a:off x="341671" y="1268362"/>
            <a:ext cx="7868264" cy="4258678"/>
          </a:xfrm>
          <a:prstGeom prst="rect">
            <a:avLst/>
          </a:prstGeom>
        </p:spPr>
      </p:pic>
      <p:sp>
        <p:nvSpPr>
          <p:cNvPr id="3" name="Rounded Rectangular Callout 27">
            <a:extLst>
              <a:ext uri="{FF2B5EF4-FFF2-40B4-BE49-F238E27FC236}">
                <a16:creationId xmlns:a16="http://schemas.microsoft.com/office/drawing/2014/main" id="{AB0DC637-F553-4207-A3A5-70A97C943BFB}"/>
              </a:ext>
            </a:extLst>
          </p:cNvPr>
          <p:cNvSpPr/>
          <p:nvPr/>
        </p:nvSpPr>
        <p:spPr>
          <a:xfrm>
            <a:off x="8292882" y="1734162"/>
            <a:ext cx="3675434" cy="3097768"/>
          </a:xfrm>
          <a:prstGeom prst="wedgeRoundRectCallout">
            <a:avLst/>
          </a:prstGeom>
          <a:solidFill>
            <a:schemeClr val="accent5">
              <a:lumMod val="60000"/>
              <a:lumOff val="40000"/>
            </a:schemeClr>
          </a:solidFill>
          <a:ln w="50800" cap="flat" cmpd="sng" algn="ctr">
            <a:solidFill>
              <a:srgbClr val="7030A0"/>
            </a:solidFill>
            <a:prstDash val="sysDot"/>
            <a:miter lim="800000"/>
          </a:ln>
          <a:effectLst/>
        </p:spPr>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9Slide03 Arima Madurai Black" panose="00000A00000000000000" pitchFamily="2" charset="-93"/>
                <a:ea typeface="Times New Roman" panose="02020603050405020304" pitchFamily="18" charset="0"/>
                <a:cs typeface="#9Slide03 Arima Madurai Black" panose="00000A00000000000000" pitchFamily="2" charset="-93"/>
              </a:rPr>
              <a:t>Người đàn ông tay ướt cầm vào dây điện cắm vào ổ điện =&gt; dễ bị điện giật</a:t>
            </a:r>
            <a:endParaRPr kumimoji="0" lang="vi-VN" sz="3200" b="0" i="0" u="none" strike="noStrike" kern="1200" cap="none" spc="0" normalizeH="0" baseline="0" noProof="0">
              <a:ln>
                <a:noFill/>
              </a:ln>
              <a:solidFill>
                <a:srgbClr val="003300"/>
              </a:solidFill>
              <a:effectLst/>
              <a:uLnTx/>
              <a:uFillTx/>
              <a:latin typeface="#9Slide03 Arima Madurai Black" panose="00000A00000000000000" pitchFamily="2" charset="-93"/>
              <a:ea typeface="Times New Roman" panose="02020603050405020304" pitchFamily="18" charset="0"/>
              <a:cs typeface="#9Slide03 Arima Madurai Black" panose="00000A00000000000000" pitchFamily="2" charset="-93"/>
            </a:endParaRPr>
          </a:p>
        </p:txBody>
      </p:sp>
      <p:pic>
        <p:nvPicPr>
          <p:cNvPr id="6" name="Picture 5" descr="A picture containing text, case, accessory&#10;&#10;Description automatically generated">
            <a:extLst>
              <a:ext uri="{FF2B5EF4-FFF2-40B4-BE49-F238E27FC236}">
                <a16:creationId xmlns:a16="http://schemas.microsoft.com/office/drawing/2014/main" id="{EA0E973F-48CC-48B5-9443-5010C29AC6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24401">
            <a:off x="4804152" y="2269698"/>
            <a:ext cx="1673493" cy="1078683"/>
          </a:xfrm>
          <a:prstGeom prst="rect">
            <a:avLst/>
          </a:prstGeom>
        </p:spPr>
      </p:pic>
    </p:spTree>
    <p:extLst>
      <p:ext uri="{BB962C8B-B14F-4D97-AF65-F5344CB8AC3E}">
        <p14:creationId xmlns:p14="http://schemas.microsoft.com/office/powerpoint/2010/main" val="7518182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168611-A6EB-4CEC-93F9-FA7C3E3C5445}"/>
              </a:ext>
            </a:extLst>
          </p:cNvPr>
          <p:cNvPicPr/>
          <p:nvPr/>
        </p:nvPicPr>
        <p:blipFill rotWithShape="1">
          <a:blip r:embed="rId2" cstate="print">
            <a:extLst>
              <a:ext uri="{28A0092B-C50C-407E-A947-70E740481C1C}">
                <a14:useLocalDpi xmlns:a14="http://schemas.microsoft.com/office/drawing/2010/main" val="0"/>
              </a:ext>
            </a:extLst>
          </a:blip>
          <a:srcRect b="7367"/>
          <a:stretch/>
        </p:blipFill>
        <p:spPr>
          <a:xfrm>
            <a:off x="341671" y="1268362"/>
            <a:ext cx="7868264" cy="4278998"/>
          </a:xfrm>
          <a:prstGeom prst="rect">
            <a:avLst/>
          </a:prstGeom>
        </p:spPr>
      </p:pic>
      <p:sp>
        <p:nvSpPr>
          <p:cNvPr id="3" name="Rounded Rectangular Callout 27">
            <a:extLst>
              <a:ext uri="{FF2B5EF4-FFF2-40B4-BE49-F238E27FC236}">
                <a16:creationId xmlns:a16="http://schemas.microsoft.com/office/drawing/2014/main" id="{AB0DC637-F553-4207-A3A5-70A97C943BFB}"/>
              </a:ext>
            </a:extLst>
          </p:cNvPr>
          <p:cNvSpPr/>
          <p:nvPr/>
        </p:nvSpPr>
        <p:spPr>
          <a:xfrm>
            <a:off x="8292882" y="1734162"/>
            <a:ext cx="3675434" cy="3097768"/>
          </a:xfrm>
          <a:prstGeom prst="wedgeRoundRectCallout">
            <a:avLst/>
          </a:prstGeom>
          <a:solidFill>
            <a:schemeClr val="accent5">
              <a:lumMod val="60000"/>
              <a:lumOff val="40000"/>
            </a:schemeClr>
          </a:solidFill>
          <a:ln w="50800" cap="flat" cmpd="sng" algn="ctr">
            <a:solidFill>
              <a:srgbClr val="7030A0"/>
            </a:solidFill>
            <a:prstDash val="sysDot"/>
            <a:miter lim="800000"/>
          </a:ln>
          <a:effectLst/>
        </p:spPr>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9Slide03 Arima Madurai Black" panose="00000A00000000000000" pitchFamily="2" charset="-93"/>
                <a:ea typeface="Times New Roman" panose="02020603050405020304" pitchFamily="18" charset="0"/>
                <a:cs typeface="#9Slide03 Arima Madurai Black" panose="00000A00000000000000" pitchFamily="2" charset="-93"/>
              </a:rPr>
              <a:t>Trên bàn xuất hiện các vật dụng sắc nhọn như dao, dĩa =&gt; dễ gây nên thương tích</a:t>
            </a:r>
            <a:endParaRPr kumimoji="0" lang="vi-VN" sz="3200" b="0" i="0" u="none" strike="noStrike" kern="1200" cap="none" spc="0" normalizeH="0" baseline="0" noProof="0">
              <a:ln>
                <a:noFill/>
              </a:ln>
              <a:solidFill>
                <a:srgbClr val="003300"/>
              </a:solidFill>
              <a:effectLst/>
              <a:uLnTx/>
              <a:uFillTx/>
              <a:latin typeface="#9Slide03 Arima Madurai Black" panose="00000A00000000000000" pitchFamily="2" charset="-93"/>
              <a:ea typeface="Times New Roman" panose="02020603050405020304" pitchFamily="18" charset="0"/>
              <a:cs typeface="#9Slide03 Arima Madurai Black" panose="00000A00000000000000" pitchFamily="2" charset="-93"/>
            </a:endParaRPr>
          </a:p>
        </p:txBody>
      </p:sp>
      <p:pic>
        <p:nvPicPr>
          <p:cNvPr id="6" name="Picture 5" descr="A picture containing text, case, accessory&#10;&#10;Description automatically generated">
            <a:extLst>
              <a:ext uri="{FF2B5EF4-FFF2-40B4-BE49-F238E27FC236}">
                <a16:creationId xmlns:a16="http://schemas.microsoft.com/office/drawing/2014/main" id="{EA0E973F-48CC-48B5-9443-5010C29AC6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24401">
            <a:off x="1431687" y="3752851"/>
            <a:ext cx="1673493" cy="1078683"/>
          </a:xfrm>
          <a:prstGeom prst="rect">
            <a:avLst/>
          </a:prstGeom>
        </p:spPr>
      </p:pic>
    </p:spTree>
    <p:extLst>
      <p:ext uri="{BB962C8B-B14F-4D97-AF65-F5344CB8AC3E}">
        <p14:creationId xmlns:p14="http://schemas.microsoft.com/office/powerpoint/2010/main" val="8546810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168611-A6EB-4CEC-93F9-FA7C3E3C5445}"/>
              </a:ext>
            </a:extLst>
          </p:cNvPr>
          <p:cNvPicPr/>
          <p:nvPr/>
        </p:nvPicPr>
        <p:blipFill rotWithShape="1">
          <a:blip r:embed="rId2" cstate="print">
            <a:extLst>
              <a:ext uri="{28A0092B-C50C-407E-A947-70E740481C1C}">
                <a14:useLocalDpi xmlns:a14="http://schemas.microsoft.com/office/drawing/2010/main" val="0"/>
              </a:ext>
            </a:extLst>
          </a:blip>
          <a:srcRect b="6927"/>
          <a:stretch/>
        </p:blipFill>
        <p:spPr>
          <a:xfrm>
            <a:off x="341671" y="1268362"/>
            <a:ext cx="7868264" cy="4299318"/>
          </a:xfrm>
          <a:prstGeom prst="rect">
            <a:avLst/>
          </a:prstGeom>
        </p:spPr>
      </p:pic>
      <p:sp>
        <p:nvSpPr>
          <p:cNvPr id="3" name="Rounded Rectangular Callout 27">
            <a:extLst>
              <a:ext uri="{FF2B5EF4-FFF2-40B4-BE49-F238E27FC236}">
                <a16:creationId xmlns:a16="http://schemas.microsoft.com/office/drawing/2014/main" id="{AB0DC637-F553-4207-A3A5-70A97C943BFB}"/>
              </a:ext>
            </a:extLst>
          </p:cNvPr>
          <p:cNvSpPr/>
          <p:nvPr/>
        </p:nvSpPr>
        <p:spPr>
          <a:xfrm>
            <a:off x="8420702" y="2196278"/>
            <a:ext cx="3675434" cy="2179077"/>
          </a:xfrm>
          <a:prstGeom prst="wedgeRoundRectCallout">
            <a:avLst/>
          </a:prstGeom>
          <a:solidFill>
            <a:schemeClr val="accent5">
              <a:lumMod val="60000"/>
              <a:lumOff val="40000"/>
            </a:schemeClr>
          </a:solidFill>
          <a:ln w="50800" cap="flat" cmpd="sng" algn="ctr">
            <a:solidFill>
              <a:srgbClr val="7030A0"/>
            </a:solidFill>
            <a:prstDash val="sysDot"/>
            <a:miter lim="800000"/>
          </a:ln>
          <a:effectLst/>
        </p:spPr>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9Slide03 Arima Madurai Black" panose="00000A00000000000000" pitchFamily="2" charset="-93"/>
                <a:ea typeface="Times New Roman" panose="02020603050405020304" pitchFamily="18" charset="0"/>
                <a:cs typeface="#9Slide03 Arima Madurai Black" panose="00000A00000000000000" pitchFamily="2" charset="-93"/>
              </a:rPr>
              <a:t>Người đàn ông không đeo kính bảo hộ</a:t>
            </a:r>
            <a:endParaRPr kumimoji="0" lang="vi-VN" sz="2800" b="0" i="0" u="none" strike="noStrike" kern="1200" cap="none" spc="0" normalizeH="0" baseline="0" noProof="0">
              <a:ln>
                <a:noFill/>
              </a:ln>
              <a:solidFill>
                <a:srgbClr val="003300"/>
              </a:solidFill>
              <a:effectLst/>
              <a:uLnTx/>
              <a:uFillTx/>
              <a:latin typeface="#9Slide03 Arima Madurai Black" panose="00000A00000000000000" pitchFamily="2" charset="-93"/>
              <a:ea typeface="Times New Roman" panose="02020603050405020304" pitchFamily="18" charset="0"/>
              <a:cs typeface="#9Slide03 Arima Madurai Black" panose="00000A00000000000000" pitchFamily="2" charset="-93"/>
            </a:endParaRPr>
          </a:p>
        </p:txBody>
      </p:sp>
      <p:pic>
        <p:nvPicPr>
          <p:cNvPr id="6" name="Picture 5" descr="A picture containing text, case, accessory&#10;&#10;Description automatically generated">
            <a:extLst>
              <a:ext uri="{FF2B5EF4-FFF2-40B4-BE49-F238E27FC236}">
                <a16:creationId xmlns:a16="http://schemas.microsoft.com/office/drawing/2014/main" id="{EA0E973F-48CC-48B5-9443-5010C29AC6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24401">
            <a:off x="5840613" y="729020"/>
            <a:ext cx="1673493" cy="1078683"/>
          </a:xfrm>
          <a:prstGeom prst="rect">
            <a:avLst/>
          </a:prstGeom>
        </p:spPr>
      </p:pic>
    </p:spTree>
    <p:extLst>
      <p:ext uri="{BB962C8B-B14F-4D97-AF65-F5344CB8AC3E}">
        <p14:creationId xmlns:p14="http://schemas.microsoft.com/office/powerpoint/2010/main" val="16979484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24627DC-FA8D-442B-83BD-379FDC6FC1B7}"/>
              </a:ext>
            </a:extLst>
          </p:cNvPr>
          <p:cNvSpPr/>
          <p:nvPr/>
        </p:nvSpPr>
        <p:spPr>
          <a:xfrm>
            <a:off x="190367" y="286629"/>
            <a:ext cx="11091491" cy="689236"/>
          </a:xfrm>
          <a:prstGeom prst="roundRect">
            <a:avLst/>
          </a:prstGeom>
          <a:solidFill>
            <a:srgbClr val="0070C0"/>
          </a:solidFill>
          <a:ln w="38100" cap="flat" cmpd="sng" algn="ctr">
            <a:solidFill>
              <a:srgbClr val="00B0F0"/>
            </a:solidFill>
            <a:prstDash val="solid"/>
            <a:miter lim="800000"/>
          </a:ln>
          <a:effectLst/>
        </p:spPr>
        <p:txBody>
          <a:bodyPr rtlCol="0" anchor="ctr"/>
          <a:lstStyle/>
          <a:p>
            <a:pPr algn="ctr">
              <a:defRPr/>
            </a:pPr>
            <a:r>
              <a:rPr kumimoji="0" lang="en-US" sz="3200" b="1" i="0" u="none" strike="noStrike" kern="0" cap="none" spc="0" normalizeH="0" baseline="0" noProof="0">
                <a:ln>
                  <a:noFill/>
                </a:ln>
                <a:solidFill>
                  <a:srgbClr val="FFFF00"/>
                </a:solidFill>
                <a:effectLst/>
                <a:uLnTx/>
                <a:uFillTx/>
                <a:ea typeface="+mn-ea"/>
                <a:cs typeface="+mn-cs"/>
              </a:rPr>
              <a:t>        </a:t>
            </a:r>
          </a:p>
          <a:p>
            <a:pPr algn="ctr">
              <a:defRPr/>
            </a:pPr>
            <a:r>
              <a:rPr lang="en-US" sz="3200" b="1" kern="0">
                <a:solidFill>
                  <a:srgbClr val="FFFF00"/>
                </a:solidFill>
              </a:rPr>
              <a:t>   AN TOÀN KHI SỬ DỤNG THIẾT BỊ THÍ NGHIỆM</a:t>
            </a:r>
            <a:endParaRPr lang="en-US" sz="3200" b="1" kern="0">
              <a:solidFill>
                <a:srgbClr val="FFFF00"/>
              </a:solidFill>
              <a:ea typeface="Tahoma" panose="020B0604030504040204" pitchFamily="34" charset="0"/>
              <a:cs typeface="#9Slide03 Arima Madurai Black" panose="00000A00000000000000" pitchFamily="2" charset="-93"/>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rgbClr val="FFFF00"/>
              </a:solidFill>
              <a:effectLst/>
              <a:uLnTx/>
              <a:uFillTx/>
              <a:ea typeface="Tahoma" panose="020B0604030504040204" pitchFamily="34" charset="0"/>
              <a:cs typeface="#9Slide03 Arima Madurai Black" panose="00000A00000000000000" pitchFamily="2" charset="-93"/>
            </a:endParaRPr>
          </a:p>
        </p:txBody>
      </p:sp>
      <p:sp>
        <p:nvSpPr>
          <p:cNvPr id="5" name="Hình chữ nhật: Góc Tròn 5">
            <a:extLst>
              <a:ext uri="{FF2B5EF4-FFF2-40B4-BE49-F238E27FC236}">
                <a16:creationId xmlns:a16="http://schemas.microsoft.com/office/drawing/2014/main" id="{2877E7E0-EC6A-4D2B-9537-A481EB18575B}"/>
              </a:ext>
            </a:extLst>
          </p:cNvPr>
          <p:cNvSpPr/>
          <p:nvPr/>
        </p:nvSpPr>
        <p:spPr>
          <a:xfrm>
            <a:off x="400319" y="225394"/>
            <a:ext cx="829150" cy="787952"/>
          </a:xfrm>
          <a:prstGeom prst="roundRect">
            <a:avLst>
              <a:gd name="adj" fmla="val 50000"/>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ea typeface="#9Slide04 Abraham Lincoln" pitchFamily="2" charset="0"/>
                <a:cs typeface="+mn-cs"/>
              </a:rPr>
              <a:t>III</a:t>
            </a:r>
            <a:endPar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ea typeface="#9Slide04 Abraham Lincoln" pitchFamily="2" charset="0"/>
              <a:cs typeface="+mn-cs"/>
            </a:endParaRPr>
          </a:p>
        </p:txBody>
      </p:sp>
      <p:pic>
        <p:nvPicPr>
          <p:cNvPr id="7" name="Picture 6" descr="Diagram&#10;&#10;Description automatically generated">
            <a:extLst>
              <a:ext uri="{FF2B5EF4-FFF2-40B4-BE49-F238E27FC236}">
                <a16:creationId xmlns:a16="http://schemas.microsoft.com/office/drawing/2014/main" id="{248AE75C-1905-45D3-9578-5B56F440AC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398" y="1463674"/>
            <a:ext cx="4963622" cy="3717926"/>
          </a:xfrm>
          <a:prstGeom prst="rect">
            <a:avLst/>
          </a:prstGeom>
        </p:spPr>
      </p:pic>
      <p:sp>
        <p:nvSpPr>
          <p:cNvPr id="8" name="Rounded Rectangular Callout 28">
            <a:extLst>
              <a:ext uri="{FF2B5EF4-FFF2-40B4-BE49-F238E27FC236}">
                <a16:creationId xmlns:a16="http://schemas.microsoft.com/office/drawing/2014/main" id="{BAC95E9E-B437-46B8-90C4-5650572E6455}"/>
              </a:ext>
            </a:extLst>
          </p:cNvPr>
          <p:cNvSpPr/>
          <p:nvPr/>
        </p:nvSpPr>
        <p:spPr>
          <a:xfrm>
            <a:off x="6675716" y="1616074"/>
            <a:ext cx="4034481" cy="3021966"/>
          </a:xfrm>
          <a:prstGeom prst="wedgeRoundRectCallout">
            <a:avLst/>
          </a:prstGeom>
          <a:solidFill>
            <a:schemeClr val="accent5">
              <a:lumMod val="40000"/>
              <a:lumOff val="60000"/>
            </a:schemeClr>
          </a:solidFill>
          <a:ln w="50800" cap="flat" cmpd="sng" algn="ctr">
            <a:solidFill>
              <a:srgbClr val="0070C0"/>
            </a:solidFill>
            <a:prstDash val="sysDash"/>
            <a:miter lim="800000"/>
          </a:ln>
          <a:effectLst/>
        </p:spPr>
        <p:txBody>
          <a:bodyPr rtlCol="0" anchor="ctr"/>
          <a:lstStyle/>
          <a:p>
            <a:pPr marL="180340" indent="-180340" algn="just">
              <a:lnSpc>
                <a:spcPct val="115000"/>
              </a:lnSpc>
              <a:tabLst>
                <a:tab pos="90170" algn="l"/>
              </a:tabLst>
            </a:pPr>
            <a:r>
              <a:rPr lang="vi-VN" sz="3600" b="1">
                <a:effectLst/>
                <a:ea typeface="Times New Roman" panose="02020603050405020304" pitchFamily="18" charset="0"/>
                <a:cs typeface="Times New Roman" panose="02020603050405020304" pitchFamily="18" charset="0"/>
              </a:rPr>
              <a:t> Nêu các qui tắc an toàn trong phòng thực hành</a:t>
            </a:r>
            <a:endParaRPr lang="vi-VN" sz="3600" b="1">
              <a:effectLst/>
              <a:ea typeface="Times New Roman" panose="02020603050405020304" pitchFamily="18" charset="0"/>
            </a:endParaRPr>
          </a:p>
        </p:txBody>
      </p:sp>
    </p:spTree>
    <p:extLst>
      <p:ext uri="{BB962C8B-B14F-4D97-AF65-F5344CB8AC3E}">
        <p14:creationId xmlns:p14="http://schemas.microsoft.com/office/powerpoint/2010/main" val="13210192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1267FDC-1045-4B89-9DFB-4849DC7B8061}"/>
              </a:ext>
            </a:extLst>
          </p:cNvPr>
          <p:cNvSpPr/>
          <p:nvPr/>
        </p:nvSpPr>
        <p:spPr>
          <a:xfrm>
            <a:off x="190367" y="286629"/>
            <a:ext cx="11091491" cy="689236"/>
          </a:xfrm>
          <a:prstGeom prst="roundRect">
            <a:avLst/>
          </a:prstGeom>
          <a:solidFill>
            <a:srgbClr val="0070C0"/>
          </a:solidFill>
          <a:ln w="38100" cap="flat" cmpd="sng" algn="ctr">
            <a:solidFill>
              <a:srgbClr val="00B0F0"/>
            </a:solidFill>
            <a:prstDash val="solid"/>
            <a:miter lim="800000"/>
          </a:ln>
          <a:effectLst/>
        </p:spPr>
        <p:txBody>
          <a:bodyPr rtlCol="0" anchor="ctr"/>
          <a:lstStyle/>
          <a:p>
            <a:pPr algn="ctr">
              <a:defRPr/>
            </a:pPr>
            <a:r>
              <a:rPr kumimoji="0" lang="en-US" sz="3200" b="1" i="0" u="none" strike="noStrike" kern="0" cap="none" spc="0" normalizeH="0" baseline="0" noProof="0">
                <a:ln>
                  <a:noFill/>
                </a:ln>
                <a:solidFill>
                  <a:srgbClr val="FFFF00"/>
                </a:solidFill>
                <a:effectLst/>
                <a:uLnTx/>
                <a:uFillTx/>
                <a:ea typeface="+mn-ea"/>
                <a:cs typeface="+mn-cs"/>
              </a:rPr>
              <a:t>        </a:t>
            </a:r>
          </a:p>
          <a:p>
            <a:pPr algn="ctr">
              <a:defRPr/>
            </a:pPr>
            <a:r>
              <a:rPr lang="en-US" sz="3200" b="1" kern="0">
                <a:solidFill>
                  <a:srgbClr val="FFFF00"/>
                </a:solidFill>
              </a:rPr>
              <a:t>   AN TOÀN KHI SỬ DỤNG THIẾT BỊ THÍ NGHIỆM</a:t>
            </a:r>
            <a:endParaRPr lang="en-US" sz="3200" b="1" kern="0">
              <a:solidFill>
                <a:srgbClr val="FFFF00"/>
              </a:solidFill>
              <a:ea typeface="Tahoma" panose="020B0604030504040204" pitchFamily="34" charset="0"/>
              <a:cs typeface="#9Slide03 Arima Madurai Black" panose="00000A00000000000000" pitchFamily="2" charset="-93"/>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rgbClr val="FFFF00"/>
              </a:solidFill>
              <a:effectLst/>
              <a:uLnTx/>
              <a:uFillTx/>
              <a:ea typeface="Tahoma" panose="020B0604030504040204" pitchFamily="34" charset="0"/>
              <a:cs typeface="#9Slide03 Arima Madurai Black" panose="00000A00000000000000" pitchFamily="2" charset="-93"/>
            </a:endParaRPr>
          </a:p>
        </p:txBody>
      </p:sp>
      <p:sp>
        <p:nvSpPr>
          <p:cNvPr id="5" name="Hình chữ nhật: Góc Tròn 5">
            <a:extLst>
              <a:ext uri="{FF2B5EF4-FFF2-40B4-BE49-F238E27FC236}">
                <a16:creationId xmlns:a16="http://schemas.microsoft.com/office/drawing/2014/main" id="{70AE058C-1D3B-434E-9EB5-FCA515CF2811}"/>
              </a:ext>
            </a:extLst>
          </p:cNvPr>
          <p:cNvSpPr/>
          <p:nvPr/>
        </p:nvSpPr>
        <p:spPr>
          <a:xfrm>
            <a:off x="400319" y="225394"/>
            <a:ext cx="829150" cy="787952"/>
          </a:xfrm>
          <a:prstGeom prst="roundRect">
            <a:avLst>
              <a:gd name="adj" fmla="val 50000"/>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ea typeface="#9Slide04 Abraham Lincoln" pitchFamily="2" charset="0"/>
                <a:cs typeface="+mn-cs"/>
              </a:rPr>
              <a:t>III</a:t>
            </a:r>
            <a:endPar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ea typeface="#9Slide04 Abraham Lincoln" pitchFamily="2" charset="0"/>
              <a:cs typeface="+mn-cs"/>
            </a:endParaRPr>
          </a:p>
        </p:txBody>
      </p:sp>
      <p:sp>
        <p:nvSpPr>
          <p:cNvPr id="6" name="TextBox 5">
            <a:extLst>
              <a:ext uri="{FF2B5EF4-FFF2-40B4-BE49-F238E27FC236}">
                <a16:creationId xmlns:a16="http://schemas.microsoft.com/office/drawing/2014/main" id="{87C42691-B4FB-4B80-8DE8-94186F5585C5}"/>
              </a:ext>
            </a:extLst>
          </p:cNvPr>
          <p:cNvSpPr txBox="1"/>
          <p:nvPr/>
        </p:nvSpPr>
        <p:spPr>
          <a:xfrm>
            <a:off x="79513" y="1223668"/>
            <a:ext cx="12017303" cy="5551237"/>
          </a:xfrm>
          <a:prstGeom prst="roundRect">
            <a:avLst/>
          </a:prstGeom>
          <a:solidFill>
            <a:schemeClr val="accent6">
              <a:lumMod val="10000"/>
              <a:lumOff val="90000"/>
            </a:schemeClr>
          </a:solidFill>
          <a:ln>
            <a:solidFill>
              <a:schemeClr val="accent1"/>
            </a:solidFill>
          </a:ln>
        </p:spPr>
        <p:txBody>
          <a:bodyPr wrap="square">
            <a:spAutoFit/>
          </a:bodyPr>
          <a:lstStyle/>
          <a:p>
            <a:pPr algn="just">
              <a:lnSpc>
                <a:spcPct val="115000"/>
              </a:lnSpc>
            </a:pPr>
            <a:r>
              <a:rPr lang="vi-VN" sz="2000">
                <a:solidFill>
                  <a:srgbClr val="000000"/>
                </a:solidFill>
                <a:effectLst/>
                <a:ea typeface="Times New Roman" panose="02020603050405020304" pitchFamily="18" charset="0"/>
                <a:cs typeface="Times New Roman" panose="02020603050405020304" pitchFamily="18" charset="0"/>
              </a:rPr>
              <a:t>- Đọc kĩ hướng dẫn sử dụng thiết bị và quan sát các chỉ dẫn, các kí hiệu trên các thiết bị thí nghiệm.</a:t>
            </a:r>
            <a:endParaRPr lang="vi-VN" sz="2000">
              <a:solidFill>
                <a:srgbClr val="003300"/>
              </a:solidFill>
              <a:effectLst/>
              <a:ea typeface="Times New Roman" panose="02020603050405020304" pitchFamily="18" charset="0"/>
            </a:endParaRPr>
          </a:p>
          <a:p>
            <a:pPr algn="just">
              <a:lnSpc>
                <a:spcPct val="115000"/>
              </a:lnSpc>
            </a:pPr>
            <a:r>
              <a:rPr lang="vi-VN" sz="2000">
                <a:solidFill>
                  <a:srgbClr val="000000"/>
                </a:solidFill>
                <a:effectLst/>
                <a:ea typeface="Times New Roman" panose="02020603050405020304" pitchFamily="18" charset="0"/>
                <a:cs typeface="Times New Roman" panose="02020603050405020304" pitchFamily="18" charset="0"/>
              </a:rPr>
              <a:t>- Kiểm tra cẩn thận thiết bị, phương tiện, dụng cụ thí nghiệm trước khi sử dụng.</a:t>
            </a:r>
            <a:endParaRPr lang="vi-VN" sz="2000">
              <a:solidFill>
                <a:srgbClr val="003300"/>
              </a:solidFill>
              <a:effectLst/>
              <a:ea typeface="Times New Roman" panose="02020603050405020304" pitchFamily="18" charset="0"/>
            </a:endParaRPr>
          </a:p>
          <a:p>
            <a:pPr algn="just">
              <a:lnSpc>
                <a:spcPct val="115000"/>
              </a:lnSpc>
            </a:pPr>
            <a:r>
              <a:rPr lang="vi-VN" sz="2000">
                <a:solidFill>
                  <a:srgbClr val="000000"/>
                </a:solidFill>
                <a:effectLst/>
                <a:ea typeface="Times New Roman" panose="02020603050405020304" pitchFamily="18" charset="0"/>
                <a:cs typeface="Times New Roman" panose="02020603050405020304" pitchFamily="18" charset="0"/>
              </a:rPr>
              <a:t>- Chỉ tiến hành thí nghiệm khi được sự cho phép của giáo viên hướng dẫn thí nghiệm.</a:t>
            </a:r>
            <a:endParaRPr lang="vi-VN" sz="2000">
              <a:solidFill>
                <a:srgbClr val="003300"/>
              </a:solidFill>
              <a:effectLst/>
              <a:ea typeface="Times New Roman" panose="02020603050405020304" pitchFamily="18" charset="0"/>
            </a:endParaRPr>
          </a:p>
          <a:p>
            <a:pPr algn="just">
              <a:lnSpc>
                <a:spcPct val="115000"/>
              </a:lnSpc>
            </a:pPr>
            <a:r>
              <a:rPr lang="vi-VN" sz="2000">
                <a:solidFill>
                  <a:srgbClr val="000000"/>
                </a:solidFill>
                <a:effectLst/>
                <a:ea typeface="Times New Roman" panose="02020603050405020304" pitchFamily="18" charset="0"/>
                <a:cs typeface="Times New Roman" panose="02020603050405020304" pitchFamily="18" charset="0"/>
              </a:rPr>
              <a:t>- Tắt công tắc nguồn thiết bị điện trước khi cắm hoặc tháo thiết bị điện.</a:t>
            </a:r>
            <a:endParaRPr lang="vi-VN" sz="2000">
              <a:solidFill>
                <a:srgbClr val="003300"/>
              </a:solidFill>
              <a:effectLst/>
              <a:ea typeface="Times New Roman" panose="02020603050405020304" pitchFamily="18" charset="0"/>
            </a:endParaRPr>
          </a:p>
          <a:p>
            <a:pPr algn="just">
              <a:lnSpc>
                <a:spcPct val="115000"/>
              </a:lnSpc>
            </a:pPr>
            <a:r>
              <a:rPr lang="vi-VN" sz="2000">
                <a:solidFill>
                  <a:srgbClr val="000000"/>
                </a:solidFill>
                <a:effectLst/>
                <a:ea typeface="Times New Roman" panose="02020603050405020304" pitchFamily="18" charset="0"/>
                <a:cs typeface="Times New Roman" panose="02020603050405020304" pitchFamily="18" charset="0"/>
              </a:rPr>
              <a:t>- Chỉ cắm phích/giắc cắm của thiết bị điện vào ổ cắm khi hiệu điện thế của nguồn điện tương ứng với hiệu điện thế định mức của dụng cụ.</a:t>
            </a:r>
            <a:endParaRPr lang="vi-VN" sz="2000">
              <a:solidFill>
                <a:srgbClr val="003300"/>
              </a:solidFill>
              <a:effectLst/>
              <a:ea typeface="Times New Roman" panose="02020603050405020304" pitchFamily="18" charset="0"/>
            </a:endParaRPr>
          </a:p>
          <a:p>
            <a:pPr algn="just">
              <a:lnSpc>
                <a:spcPct val="115000"/>
              </a:lnSpc>
            </a:pPr>
            <a:r>
              <a:rPr lang="vi-VN" sz="2000">
                <a:solidFill>
                  <a:srgbClr val="000000"/>
                </a:solidFill>
                <a:effectLst/>
                <a:ea typeface="Times New Roman" panose="02020603050405020304" pitchFamily="18" charset="0"/>
                <a:cs typeface="Times New Roman" panose="02020603050405020304" pitchFamily="18" charset="0"/>
              </a:rPr>
              <a:t>- Phải bố trí dây điện gọn gàng, không bị vướng khi qua lại</a:t>
            </a:r>
            <a:endParaRPr lang="vi-VN" sz="2000">
              <a:solidFill>
                <a:srgbClr val="003300"/>
              </a:solidFill>
              <a:effectLst/>
              <a:ea typeface="Times New Roman" panose="02020603050405020304" pitchFamily="18" charset="0"/>
            </a:endParaRPr>
          </a:p>
          <a:p>
            <a:pPr algn="just">
              <a:lnSpc>
                <a:spcPct val="115000"/>
              </a:lnSpc>
            </a:pPr>
            <a:r>
              <a:rPr lang="vi-VN" sz="2000">
                <a:solidFill>
                  <a:srgbClr val="000000"/>
                </a:solidFill>
                <a:effectLst/>
                <a:ea typeface="Times New Roman" panose="02020603050405020304" pitchFamily="18" charset="0"/>
                <a:cs typeface="Times New Roman" panose="02020603050405020304" pitchFamily="18" charset="0"/>
              </a:rPr>
              <a:t>- Không tiếp xúc trực tiếp với các vật và các thiết bị thí nghiệm có nhiệt độ cao khi không có dụng cụ bảo hộ.</a:t>
            </a:r>
            <a:endParaRPr lang="vi-VN" sz="2000">
              <a:solidFill>
                <a:srgbClr val="003300"/>
              </a:solidFill>
              <a:effectLst/>
              <a:ea typeface="Times New Roman" panose="02020603050405020304" pitchFamily="18" charset="0"/>
            </a:endParaRPr>
          </a:p>
          <a:p>
            <a:pPr algn="just">
              <a:lnSpc>
                <a:spcPct val="115000"/>
              </a:lnSpc>
            </a:pPr>
            <a:r>
              <a:rPr lang="vi-VN" sz="2000">
                <a:solidFill>
                  <a:srgbClr val="000000"/>
                </a:solidFill>
                <a:effectLst/>
                <a:ea typeface="Times New Roman" panose="02020603050405020304" pitchFamily="18" charset="0"/>
                <a:cs typeface="Times New Roman" panose="02020603050405020304" pitchFamily="18" charset="0"/>
              </a:rPr>
              <a:t>- Không để nước cũng như các dung dịch dẫn điện, dung dịch dễ cháy gần thiết bị điện.</a:t>
            </a:r>
            <a:endParaRPr lang="vi-VN" sz="2000">
              <a:solidFill>
                <a:srgbClr val="003300"/>
              </a:solidFill>
              <a:effectLst/>
              <a:ea typeface="Times New Roman" panose="02020603050405020304" pitchFamily="18" charset="0"/>
            </a:endParaRPr>
          </a:p>
          <a:p>
            <a:pPr algn="just">
              <a:lnSpc>
                <a:spcPct val="115000"/>
              </a:lnSpc>
            </a:pPr>
            <a:r>
              <a:rPr lang="vi-VN" sz="2000">
                <a:solidFill>
                  <a:srgbClr val="000000"/>
                </a:solidFill>
                <a:effectLst/>
                <a:ea typeface="Times New Roman" panose="02020603050405020304" pitchFamily="18" charset="0"/>
                <a:cs typeface="Times New Roman" panose="02020603050405020304" pitchFamily="18" charset="0"/>
              </a:rPr>
              <a:t>- Giữ khoảng cách an toàn khi tiến hành thí nghiệm nung nóng các vật, thí nghiệm có các vật bắn ra, tia laser.</a:t>
            </a:r>
            <a:endParaRPr lang="vi-VN" sz="2000">
              <a:solidFill>
                <a:srgbClr val="003300"/>
              </a:solidFill>
              <a:effectLst/>
              <a:ea typeface="Times New Roman" panose="02020603050405020304" pitchFamily="18" charset="0"/>
            </a:endParaRPr>
          </a:p>
          <a:p>
            <a:pPr algn="just">
              <a:lnSpc>
                <a:spcPct val="115000"/>
              </a:lnSpc>
            </a:pPr>
            <a:r>
              <a:rPr lang="vi-VN" sz="2000">
                <a:solidFill>
                  <a:srgbClr val="000000"/>
                </a:solidFill>
                <a:effectLst/>
                <a:ea typeface="Times New Roman" panose="02020603050405020304" pitchFamily="18" charset="0"/>
                <a:cs typeface="Times New Roman" panose="02020603050405020304" pitchFamily="18" charset="0"/>
              </a:rPr>
              <a:t>- Phải vệ sinh, sắp xếp gọn gàng, các thiết bị và dụng cụ thí nghiệm, bỏ chất thải thí nghiệm vào đúng nơi quy định sau khi tiến hành thí nghiệm.</a:t>
            </a:r>
            <a:endParaRPr lang="vi-VN" sz="2000">
              <a:solidFill>
                <a:srgbClr val="003300"/>
              </a:solidFill>
              <a:effectLst/>
              <a:ea typeface="Times New Roman" panose="02020603050405020304" pitchFamily="18" charset="0"/>
            </a:endParaRPr>
          </a:p>
        </p:txBody>
      </p:sp>
    </p:spTree>
    <p:extLst>
      <p:ext uri="{BB962C8B-B14F-4D97-AF65-F5344CB8AC3E}">
        <p14:creationId xmlns:p14="http://schemas.microsoft.com/office/powerpoint/2010/main" val="20564955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mmittees - Daily Standup Meeting Icon, HD Png Download , Transparent Png  Image - PNGitem">
            <a:extLst>
              <a:ext uri="{FF2B5EF4-FFF2-40B4-BE49-F238E27FC236}">
                <a16:creationId xmlns:a16="http://schemas.microsoft.com/office/drawing/2014/main" id="{C2E4D335-4A81-4618-8529-D78841BF643C}"/>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5075" b="91234" l="5814" r="91628">
                        <a14:foregroundMark x1="5930" y1="53287" x2="5930" y2="53287"/>
                        <a14:foregroundMark x1="33953" y1="8074" x2="33953" y2="8074"/>
                        <a14:foregroundMark x1="76279" y1="5075" x2="76279" y2="5075"/>
                        <a14:foregroundMark x1="91744" y1="54556" x2="91744" y2="54556"/>
                        <a14:foregroundMark x1="66047" y1="91234" x2="66047" y2="91234"/>
                      </a14:backgroundRemoval>
                    </a14:imgEffect>
                  </a14:imgLayer>
                </a14:imgProps>
              </a:ext>
              <a:ext uri="{28A0092B-C50C-407E-A947-70E740481C1C}">
                <a14:useLocalDpi xmlns:a14="http://schemas.microsoft.com/office/drawing/2010/main" val="0"/>
              </a:ext>
            </a:extLst>
          </a:blip>
          <a:srcRect b="8021"/>
          <a:stretch/>
        </p:blipFill>
        <p:spPr bwMode="auto">
          <a:xfrm>
            <a:off x="728340" y="1513457"/>
            <a:ext cx="1955865" cy="181362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oogle Shape;261;p35">
            <a:extLst>
              <a:ext uri="{FF2B5EF4-FFF2-40B4-BE49-F238E27FC236}">
                <a16:creationId xmlns:a16="http://schemas.microsoft.com/office/drawing/2014/main" id="{EEE9DD20-37E0-4B8D-8510-003196DC71B1}"/>
              </a:ext>
            </a:extLst>
          </p:cNvPr>
          <p:cNvGrpSpPr/>
          <p:nvPr/>
        </p:nvGrpSpPr>
        <p:grpSpPr>
          <a:xfrm>
            <a:off x="237990" y="479289"/>
            <a:ext cx="3913211" cy="955871"/>
            <a:chOff x="1196025" y="2012250"/>
            <a:chExt cx="2821234" cy="727040"/>
          </a:xfrm>
        </p:grpSpPr>
        <p:sp>
          <p:nvSpPr>
            <p:cNvPr id="11" name="Google Shape;262;p35">
              <a:extLst>
                <a:ext uri="{FF2B5EF4-FFF2-40B4-BE49-F238E27FC236}">
                  <a16:creationId xmlns:a16="http://schemas.microsoft.com/office/drawing/2014/main" id="{35E601A2-7F91-4679-B5D9-7C8E0FDEAC14}"/>
                </a:ext>
              </a:extLst>
            </p:cNvPr>
            <p:cNvSpPr/>
            <p:nvPr/>
          </p:nvSpPr>
          <p:spPr>
            <a:xfrm rot="-991">
              <a:off x="1196025" y="2012657"/>
              <a:ext cx="2821234" cy="558677"/>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rgbClr val="F7350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Arial"/>
                <a:ea typeface="+mn-ea"/>
                <a:cs typeface="+mn-cs"/>
              </a:endParaRPr>
            </a:p>
          </p:txBody>
        </p:sp>
        <p:sp>
          <p:nvSpPr>
            <p:cNvPr id="12" name="Google Shape;263;p35">
              <a:extLst>
                <a:ext uri="{FF2B5EF4-FFF2-40B4-BE49-F238E27FC236}">
                  <a16:creationId xmlns:a16="http://schemas.microsoft.com/office/drawing/2014/main" id="{751860D5-8B8F-4315-B4F0-A7BB9DD2D9A4}"/>
                </a:ext>
              </a:extLst>
            </p:cNvPr>
            <p:cNvSpPr/>
            <p:nvPr/>
          </p:nvSpPr>
          <p:spPr>
            <a:xfrm rot="-991">
              <a:off x="1196025" y="2180207"/>
              <a:ext cx="2821234" cy="558677"/>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rgbClr val="F7350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Arial"/>
                <a:ea typeface="+mn-ea"/>
                <a:cs typeface="+mn-cs"/>
              </a:endParaRPr>
            </a:p>
          </p:txBody>
        </p:sp>
      </p:grpSp>
      <p:sp>
        <p:nvSpPr>
          <p:cNvPr id="13" name="TextBox 12">
            <a:extLst>
              <a:ext uri="{FF2B5EF4-FFF2-40B4-BE49-F238E27FC236}">
                <a16:creationId xmlns:a16="http://schemas.microsoft.com/office/drawing/2014/main" id="{871BD037-FF81-401D-8D20-2F3F9EFB52F0}"/>
              </a:ext>
            </a:extLst>
          </p:cNvPr>
          <p:cNvSpPr txBox="1"/>
          <p:nvPr/>
        </p:nvSpPr>
        <p:spPr>
          <a:xfrm>
            <a:off x="593608" y="777810"/>
            <a:ext cx="320197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9Slide03 AmpleSoft Bold" panose="02000000000000000000" pitchFamily="2" charset="-93"/>
                <a:ea typeface="+mn-ea"/>
                <a:cs typeface="+mn-cs"/>
              </a:rPr>
              <a:t>Thảo luận nhóm</a:t>
            </a:r>
            <a:endParaRPr kumimoji="0" lang="vi-VN" sz="3200" b="0" i="0" u="none" strike="noStrike" kern="1200" cap="none" spc="0" normalizeH="0" baseline="0" noProof="0">
              <a:ln>
                <a:noFill/>
              </a:ln>
              <a:solidFill>
                <a:srgbClr val="FFFFFF"/>
              </a:solidFill>
              <a:effectLst/>
              <a:uLnTx/>
              <a:uFillTx/>
              <a:latin typeface="#9Slide03 AmpleSoft Bold" panose="02000000000000000000" pitchFamily="2" charset="-93"/>
              <a:ea typeface="+mn-ea"/>
              <a:cs typeface="+mn-cs"/>
            </a:endParaRPr>
          </a:p>
        </p:txBody>
      </p:sp>
      <p:sp>
        <p:nvSpPr>
          <p:cNvPr id="14" name="Rounded Rectangular Callout 27">
            <a:extLst>
              <a:ext uri="{FF2B5EF4-FFF2-40B4-BE49-F238E27FC236}">
                <a16:creationId xmlns:a16="http://schemas.microsoft.com/office/drawing/2014/main" id="{E1D7C3F0-F08F-425D-B0E3-EC2002EAAF1F}"/>
              </a:ext>
            </a:extLst>
          </p:cNvPr>
          <p:cNvSpPr/>
          <p:nvPr/>
        </p:nvSpPr>
        <p:spPr>
          <a:xfrm>
            <a:off x="4758813" y="385925"/>
            <a:ext cx="6921910" cy="1433043"/>
          </a:xfrm>
          <a:prstGeom prst="wedgeRoundRectCallout">
            <a:avLst/>
          </a:prstGeom>
          <a:noFill/>
          <a:ln w="50800" cap="flat" cmpd="sng" algn="ctr">
            <a:solidFill>
              <a:srgbClr val="7030A0"/>
            </a:solidFill>
            <a:prstDash val="sysDot"/>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a:ln>
                  <a:noFill/>
                </a:ln>
                <a:solidFill>
                  <a:srgbClr val="0070C0"/>
                </a:solidFill>
                <a:effectLst/>
                <a:uLnTx/>
                <a:uFillTx/>
                <a:latin typeface="#9Slide03 Arima Madurai Black" panose="00000A00000000000000" pitchFamily="2" charset="-93"/>
                <a:ea typeface="+mn-ea"/>
                <a:cs typeface="#9Slide03 Arima Madurai Black" panose="00000A00000000000000" pitchFamily="2" charset="-93"/>
              </a:rPr>
              <a:t>Nêu ý nghĩa của mỗi biển cảnh báo và công dụng của mỗi trang thiết bị bảo hộ trong phòng thí nghiệm?</a:t>
            </a:r>
            <a:endParaRPr kumimoji="0" lang="vi-VN" sz="2800" b="0" i="0" u="none" strike="noStrike" kern="0" cap="none" spc="0" normalizeH="0" baseline="0" noProof="0" dirty="0">
              <a:ln>
                <a:noFill/>
              </a:ln>
              <a:solidFill>
                <a:srgbClr val="0070C0"/>
              </a:solidFill>
              <a:effectLst/>
              <a:uLnTx/>
              <a:uFillTx/>
              <a:latin typeface="#9Slide03 Arima Madurai Black" panose="00000A00000000000000" pitchFamily="2" charset="-93"/>
              <a:ea typeface="+mn-ea"/>
              <a:cs typeface="#9Slide03 Arima Madurai Black" panose="00000A00000000000000" pitchFamily="2" charset="-93"/>
            </a:endParaRPr>
          </a:p>
        </p:txBody>
      </p:sp>
      <p:pic>
        <p:nvPicPr>
          <p:cNvPr id="2" name="Picture 1">
            <a:extLst>
              <a:ext uri="{FF2B5EF4-FFF2-40B4-BE49-F238E27FC236}">
                <a16:creationId xmlns:a16="http://schemas.microsoft.com/office/drawing/2014/main" id="{2E4F0475-61BB-4C11-A18B-9F9A2F956B48}"/>
              </a:ext>
            </a:extLst>
          </p:cNvPr>
          <p:cNvPicPr>
            <a:picLocks noChangeAspect="1"/>
          </p:cNvPicPr>
          <p:nvPr/>
        </p:nvPicPr>
        <p:blipFill>
          <a:blip r:embed="rId4"/>
          <a:stretch>
            <a:fillRect/>
          </a:stretch>
        </p:blipFill>
        <p:spPr>
          <a:xfrm>
            <a:off x="3942080" y="2126496"/>
            <a:ext cx="6218053" cy="4616687"/>
          </a:xfrm>
          <a:prstGeom prst="rect">
            <a:avLst/>
          </a:prstGeom>
        </p:spPr>
      </p:pic>
    </p:spTree>
    <p:extLst>
      <p:ext uri="{BB962C8B-B14F-4D97-AF65-F5344CB8AC3E}">
        <p14:creationId xmlns:p14="http://schemas.microsoft.com/office/powerpoint/2010/main" val="347025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EFF3C9-AB11-4764-8E21-08BB238C5805}"/>
              </a:ext>
            </a:extLst>
          </p:cNvPr>
          <p:cNvPicPr/>
          <p:nvPr/>
        </p:nvPicPr>
        <p:blipFill>
          <a:blip r:embed="rId2"/>
          <a:stretch>
            <a:fillRect/>
          </a:stretch>
        </p:blipFill>
        <p:spPr>
          <a:xfrm>
            <a:off x="1750141" y="386102"/>
            <a:ext cx="3470788" cy="2969342"/>
          </a:xfrm>
          <a:prstGeom prst="rect">
            <a:avLst/>
          </a:prstGeom>
        </p:spPr>
      </p:pic>
      <p:sp>
        <p:nvSpPr>
          <p:cNvPr id="5" name="Chevron 1">
            <a:extLst>
              <a:ext uri="{FF2B5EF4-FFF2-40B4-BE49-F238E27FC236}">
                <a16:creationId xmlns:a16="http://schemas.microsoft.com/office/drawing/2014/main" id="{DA2FAC69-1542-4FEE-BBC4-15F4D0B045C0}"/>
              </a:ext>
            </a:extLst>
          </p:cNvPr>
          <p:cNvSpPr/>
          <p:nvPr/>
        </p:nvSpPr>
        <p:spPr bwMode="auto">
          <a:xfrm rot="20984723" flipH="1">
            <a:off x="5437091" y="927313"/>
            <a:ext cx="6144420" cy="715349"/>
          </a:xfrm>
          <a:prstGeom prst="chevron">
            <a:avLst>
              <a:gd name="adj" fmla="val 34040"/>
            </a:avLst>
          </a:prstGeom>
          <a:gradFill rotWithShape="1">
            <a:gsLst>
              <a:gs pos="0">
                <a:srgbClr val="FFC000">
                  <a:lumMod val="75000"/>
                </a:srgbClr>
              </a:gs>
              <a:gs pos="80000">
                <a:srgbClr val="FFC000">
                  <a:lumMod val="97000"/>
                </a:srgbClr>
              </a:gs>
              <a:gs pos="100000">
                <a:srgbClr val="FFC000">
                  <a:lumMod val="98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002060"/>
                </a:solidFill>
                <a:effectLst>
                  <a:outerShdw blurRad="76200" dist="38100" dir="5400000" algn="t" rotWithShape="0">
                    <a:prstClr val="black">
                      <a:alpha val="40000"/>
                    </a:prstClr>
                  </a:outerShdw>
                </a:effectLst>
                <a:uLnTx/>
                <a:uFillTx/>
                <a:latin typeface="Arial"/>
                <a:ea typeface="+mn-ea"/>
                <a:cs typeface="+mn-cs"/>
              </a:rPr>
              <a:t>Cảnh báo chất phóng xạ</a:t>
            </a:r>
            <a:endParaRPr kumimoji="0" lang="en-US" sz="3200" b="1" i="0" u="none" strike="noStrike" kern="0" cap="none" spc="0" normalizeH="0" baseline="0" noProof="0" dirty="0">
              <a:ln>
                <a:noFill/>
              </a:ln>
              <a:solidFill>
                <a:srgbClr val="002060"/>
              </a:solidFill>
              <a:effectLst>
                <a:outerShdw blurRad="76200" dist="38100" dir="5400000" algn="t" rotWithShape="0">
                  <a:prstClr val="black">
                    <a:alpha val="40000"/>
                  </a:prstClr>
                </a:outerShdw>
              </a:effectLst>
              <a:uLnTx/>
              <a:uFillTx/>
              <a:latin typeface="Arial"/>
              <a:ea typeface="+mn-ea"/>
              <a:cs typeface="+mn-cs"/>
            </a:endParaRPr>
          </a:p>
        </p:txBody>
      </p:sp>
      <p:pic>
        <p:nvPicPr>
          <p:cNvPr id="7" name="Picture 6" descr="A yellow sign on a pole&#10;&#10;Description automatically generated with low confidence">
            <a:extLst>
              <a:ext uri="{FF2B5EF4-FFF2-40B4-BE49-F238E27FC236}">
                <a16:creationId xmlns:a16="http://schemas.microsoft.com/office/drawing/2014/main" id="{E284586B-DD1A-4D1C-882E-3F5BE83CAE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1638" y="3429000"/>
            <a:ext cx="5653004" cy="3179815"/>
          </a:xfrm>
          <a:prstGeom prst="rect">
            <a:avLst/>
          </a:prstGeom>
        </p:spPr>
      </p:pic>
      <p:pic>
        <p:nvPicPr>
          <p:cNvPr id="9" name="Picture 8" descr="A picture containing text, sky, outdoor, grass&#10;&#10;Description automatically generated">
            <a:extLst>
              <a:ext uri="{FF2B5EF4-FFF2-40B4-BE49-F238E27FC236}">
                <a16:creationId xmlns:a16="http://schemas.microsoft.com/office/drawing/2014/main" id="{8F5D0ABA-7C6E-482B-A1D4-5DEE0E734E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443" y="3429000"/>
            <a:ext cx="5636831" cy="3170717"/>
          </a:xfrm>
          <a:prstGeom prst="rect">
            <a:avLst/>
          </a:prstGeom>
        </p:spPr>
      </p:pic>
    </p:spTree>
    <p:extLst>
      <p:ext uri="{BB962C8B-B14F-4D97-AF65-F5344CB8AC3E}">
        <p14:creationId xmlns:p14="http://schemas.microsoft.com/office/powerpoint/2010/main" val="386361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270EC6-D7E8-4FD5-8CF7-F0CCE374D39D}"/>
              </a:ext>
            </a:extLst>
          </p:cNvPr>
          <p:cNvPicPr/>
          <p:nvPr/>
        </p:nvPicPr>
        <p:blipFill>
          <a:blip r:embed="rId2"/>
          <a:stretch>
            <a:fillRect/>
          </a:stretch>
        </p:blipFill>
        <p:spPr>
          <a:xfrm>
            <a:off x="603034" y="639096"/>
            <a:ext cx="3280708" cy="2789904"/>
          </a:xfrm>
          <a:prstGeom prst="rect">
            <a:avLst/>
          </a:prstGeom>
        </p:spPr>
      </p:pic>
      <p:sp>
        <p:nvSpPr>
          <p:cNvPr id="3" name="Chevron 1">
            <a:extLst>
              <a:ext uri="{FF2B5EF4-FFF2-40B4-BE49-F238E27FC236}">
                <a16:creationId xmlns:a16="http://schemas.microsoft.com/office/drawing/2014/main" id="{0CAD7631-DD21-4801-8FEB-54D87B9D9364}"/>
              </a:ext>
            </a:extLst>
          </p:cNvPr>
          <p:cNvSpPr/>
          <p:nvPr/>
        </p:nvSpPr>
        <p:spPr bwMode="auto">
          <a:xfrm rot="20984723" flipH="1">
            <a:off x="4385039" y="956811"/>
            <a:ext cx="6144420" cy="715349"/>
          </a:xfrm>
          <a:prstGeom prst="chevron">
            <a:avLst>
              <a:gd name="adj" fmla="val 34040"/>
            </a:avLst>
          </a:prstGeom>
          <a:gradFill rotWithShape="1">
            <a:gsLst>
              <a:gs pos="0">
                <a:srgbClr val="FFC000">
                  <a:lumMod val="75000"/>
                </a:srgbClr>
              </a:gs>
              <a:gs pos="80000">
                <a:srgbClr val="FFC000">
                  <a:lumMod val="97000"/>
                </a:srgbClr>
              </a:gs>
              <a:gs pos="100000">
                <a:srgbClr val="FFC000">
                  <a:lumMod val="98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a:ea typeface="+mn-ea"/>
                <a:cs typeface="+mn-cs"/>
              </a:rPr>
              <a:t>Chất dễ cháy, chất tự phản ứng, chất tự cháy, chất tự phát nhiệt</a:t>
            </a:r>
            <a:endParaRPr kumimoji="0" lang="en-US" sz="2000" b="1" i="0" u="none" strike="noStrike" kern="0" cap="none" spc="0" normalizeH="0" baseline="0" noProof="0" dirty="0">
              <a:ln>
                <a:noFill/>
              </a:ln>
              <a:solidFill>
                <a:srgbClr val="002060"/>
              </a:solidFill>
              <a:effectLst>
                <a:outerShdw blurRad="76200" dist="38100" dir="5400000" algn="t" rotWithShape="0">
                  <a:prstClr val="black">
                    <a:alpha val="40000"/>
                  </a:prstClr>
                </a:outerShdw>
              </a:effectLst>
              <a:uLnTx/>
              <a:uFillTx/>
              <a:latin typeface="Arial"/>
              <a:ea typeface="+mn-ea"/>
              <a:cs typeface="+mn-cs"/>
            </a:endParaRPr>
          </a:p>
        </p:txBody>
      </p:sp>
      <p:pic>
        <p:nvPicPr>
          <p:cNvPr id="6" name="Picture 5" descr="A picture containing lit, dark&#10;&#10;Description automatically generated">
            <a:extLst>
              <a:ext uri="{FF2B5EF4-FFF2-40B4-BE49-F238E27FC236}">
                <a16:creationId xmlns:a16="http://schemas.microsoft.com/office/drawing/2014/main" id="{D569A6C1-47F7-48EB-B5DD-F1A130C1C9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8395" y="2467898"/>
            <a:ext cx="6213262" cy="4131819"/>
          </a:xfrm>
          <a:prstGeom prst="rect">
            <a:avLst/>
          </a:prstGeom>
        </p:spPr>
      </p:pic>
    </p:spTree>
    <p:extLst>
      <p:ext uri="{BB962C8B-B14F-4D97-AF65-F5344CB8AC3E}">
        <p14:creationId xmlns:p14="http://schemas.microsoft.com/office/powerpoint/2010/main" val="60184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evron 1">
            <a:extLst>
              <a:ext uri="{FF2B5EF4-FFF2-40B4-BE49-F238E27FC236}">
                <a16:creationId xmlns:a16="http://schemas.microsoft.com/office/drawing/2014/main" id="{0CAD7631-DD21-4801-8FEB-54D87B9D9364}"/>
              </a:ext>
            </a:extLst>
          </p:cNvPr>
          <p:cNvSpPr/>
          <p:nvPr/>
        </p:nvSpPr>
        <p:spPr bwMode="auto">
          <a:xfrm rot="20984723" flipH="1">
            <a:off x="4380199" y="902877"/>
            <a:ext cx="6750342" cy="715349"/>
          </a:xfrm>
          <a:prstGeom prst="chevron">
            <a:avLst>
              <a:gd name="adj" fmla="val 34040"/>
            </a:avLst>
          </a:prstGeom>
          <a:gradFill rotWithShape="1">
            <a:gsLst>
              <a:gs pos="0">
                <a:srgbClr val="FFC000">
                  <a:lumMod val="75000"/>
                </a:srgbClr>
              </a:gs>
              <a:gs pos="80000">
                <a:srgbClr val="FFC000">
                  <a:lumMod val="97000"/>
                </a:srgbClr>
              </a:gs>
              <a:gs pos="100000">
                <a:srgbClr val="FFC000">
                  <a:lumMod val="98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a:ea typeface="+mn-ea"/>
                <a:cs typeface="+mn-cs"/>
              </a:rPr>
              <a:t>Điện áp cao nguy hiểm chết người</a:t>
            </a:r>
            <a:endParaRPr kumimoji="0" lang="en-US" sz="2800" b="1" i="0" u="none" strike="noStrike" kern="0" cap="none" spc="0" normalizeH="0" baseline="0" noProof="0" dirty="0">
              <a:ln>
                <a:noFill/>
              </a:ln>
              <a:solidFill>
                <a:srgbClr val="002060"/>
              </a:solidFill>
              <a:effectLst>
                <a:outerShdw blurRad="76200" dist="38100" dir="5400000" algn="t" rotWithShape="0">
                  <a:prstClr val="black">
                    <a:alpha val="40000"/>
                  </a:prstClr>
                </a:outerShdw>
              </a:effectLst>
              <a:uLnTx/>
              <a:uFillTx/>
              <a:latin typeface="Arial"/>
              <a:ea typeface="+mn-ea"/>
              <a:cs typeface="+mn-cs"/>
            </a:endParaRPr>
          </a:p>
        </p:txBody>
      </p:sp>
      <p:pic>
        <p:nvPicPr>
          <p:cNvPr id="5" name="Picture 4">
            <a:extLst>
              <a:ext uri="{FF2B5EF4-FFF2-40B4-BE49-F238E27FC236}">
                <a16:creationId xmlns:a16="http://schemas.microsoft.com/office/drawing/2014/main" id="{3C2ECDDA-E11F-4BC8-89DA-CC00F50DD385}"/>
              </a:ext>
            </a:extLst>
          </p:cNvPr>
          <p:cNvPicPr/>
          <p:nvPr/>
        </p:nvPicPr>
        <p:blipFill>
          <a:blip r:embed="rId2"/>
          <a:stretch>
            <a:fillRect/>
          </a:stretch>
        </p:blipFill>
        <p:spPr>
          <a:xfrm>
            <a:off x="1051698" y="435332"/>
            <a:ext cx="2833805" cy="2641030"/>
          </a:xfrm>
          <a:prstGeom prst="rect">
            <a:avLst/>
          </a:prstGeom>
        </p:spPr>
      </p:pic>
      <p:pic>
        <p:nvPicPr>
          <p:cNvPr id="4" name="Picture 3">
            <a:extLst>
              <a:ext uri="{FF2B5EF4-FFF2-40B4-BE49-F238E27FC236}">
                <a16:creationId xmlns:a16="http://schemas.microsoft.com/office/drawing/2014/main" id="{6C95B823-C859-422D-9579-51DFC146EE41}"/>
              </a:ext>
            </a:extLst>
          </p:cNvPr>
          <p:cNvPicPr>
            <a:picLocks noChangeAspect="1"/>
          </p:cNvPicPr>
          <p:nvPr/>
        </p:nvPicPr>
        <p:blipFill>
          <a:blip r:embed="rId3"/>
          <a:stretch>
            <a:fillRect/>
          </a:stretch>
        </p:blipFill>
        <p:spPr>
          <a:xfrm>
            <a:off x="6191444" y="3306349"/>
            <a:ext cx="4685918" cy="3116319"/>
          </a:xfrm>
          <a:prstGeom prst="rect">
            <a:avLst/>
          </a:prstGeom>
        </p:spPr>
      </p:pic>
      <p:pic>
        <p:nvPicPr>
          <p:cNvPr id="8" name="Picture 7" descr="A picture containing text, sign&#10;&#10;Description automatically generated">
            <a:extLst>
              <a:ext uri="{FF2B5EF4-FFF2-40B4-BE49-F238E27FC236}">
                <a16:creationId xmlns:a16="http://schemas.microsoft.com/office/drawing/2014/main" id="{F1C6D9B3-0E56-4C1B-AE00-367BF5EB64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948" y="3298723"/>
            <a:ext cx="4685917" cy="3123945"/>
          </a:xfrm>
          <a:prstGeom prst="rect">
            <a:avLst/>
          </a:prstGeom>
        </p:spPr>
      </p:pic>
    </p:spTree>
    <p:extLst>
      <p:ext uri="{BB962C8B-B14F-4D97-AF65-F5344CB8AC3E}">
        <p14:creationId xmlns:p14="http://schemas.microsoft.com/office/powerpoint/2010/main" val="379871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8987764-DB21-41FB-896E-4F79B96EE55E}"/>
              </a:ext>
            </a:extLst>
          </p:cNvPr>
          <p:cNvSpPr txBox="1"/>
          <p:nvPr/>
        </p:nvSpPr>
        <p:spPr>
          <a:xfrm>
            <a:off x="2771776" y="4407073"/>
            <a:ext cx="6886574" cy="757654"/>
          </a:xfrm>
          <a:prstGeom prst="roundRect">
            <a:avLst/>
          </a:prstGeom>
          <a:solidFill>
            <a:srgbClr val="FFFF00"/>
          </a:solidFill>
          <a:ln>
            <a:solidFill>
              <a:schemeClr val="accent1"/>
            </a:solid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270510" algn="l"/>
                <a:tab pos="3420110" algn="l"/>
                <a:tab pos="5039995" algn="l"/>
              </a:tabLst>
              <a:defRPr/>
            </a:pPr>
            <a:r>
              <a:rPr kumimoji="0" lang="nl-NL" sz="2800" b="0" i="0" u="none" strike="noStrike" kern="1200" cap="none" spc="0" normalizeH="0" baseline="0" noProof="0">
                <a:ln>
                  <a:noFill/>
                </a:ln>
                <a:solidFill>
                  <a:srgbClr val="0070C0"/>
                </a:solidFill>
                <a:effectLst/>
                <a:uLnTx/>
                <a:uFillTx/>
                <a:latin typeface="#9Slide03 Arima Madurai Black" panose="00000A00000000000000" pitchFamily="2" charset="0"/>
                <a:ea typeface="Times New Roman" panose="02020603050405020304" pitchFamily="18" charset="0"/>
                <a:cs typeface="#9Slide03 Arima Madurai Black" panose="00000A00000000000000" pitchFamily="2" charset="0"/>
              </a:rPr>
              <a:t>Thiết</a:t>
            </a:r>
            <a:r>
              <a:rPr kumimoji="0" lang="nl-NL" sz="2800" b="0" i="0" u="none" strike="noStrike" kern="1200" cap="none" spc="0" normalizeH="0" noProof="0">
                <a:ln>
                  <a:noFill/>
                </a:ln>
                <a:solidFill>
                  <a:srgbClr val="0070C0"/>
                </a:solidFill>
                <a:effectLst/>
                <a:uLnTx/>
                <a:uFillTx/>
                <a:latin typeface="#9Slide03 Arima Madurai Black" panose="00000A00000000000000" pitchFamily="2" charset="0"/>
                <a:ea typeface="Times New Roman" panose="02020603050405020304" pitchFamily="18" charset="0"/>
                <a:cs typeface="#9Slide03 Arima Madurai Black" panose="00000A00000000000000" pitchFamily="2" charset="0"/>
              </a:rPr>
              <a:t> bị thí nghiệm quang</a:t>
            </a:r>
            <a:endParaRPr kumimoji="0" lang="en-US" sz="2800" b="0" i="0" u="none" strike="noStrike" kern="1200" cap="none" spc="0" normalizeH="0" baseline="0" noProof="0" dirty="0">
              <a:ln>
                <a:noFill/>
              </a:ln>
              <a:solidFill>
                <a:srgbClr val="0070C0"/>
              </a:solidFill>
              <a:effectLst/>
              <a:uLnTx/>
              <a:uFillTx/>
              <a:latin typeface="#9Slide03 Arima Madurai Black" panose="00000A00000000000000" pitchFamily="2" charset="0"/>
              <a:ea typeface="Times New Roman" panose="02020603050405020304" pitchFamily="18" charset="0"/>
              <a:cs typeface="#9Slide03 Arima Madurai Black" panose="00000A00000000000000" pitchFamily="2" charset="0"/>
            </a:endParaRPr>
          </a:p>
        </p:txBody>
      </p:sp>
      <p:pic>
        <p:nvPicPr>
          <p:cNvPr id="3" name="Picture 2" descr="A picture containing indoor&#10;&#10;Description automatically generated">
            <a:extLst>
              <a:ext uri="{FF2B5EF4-FFF2-40B4-BE49-F238E27FC236}">
                <a16:creationId xmlns:a16="http://schemas.microsoft.com/office/drawing/2014/main" id="{418D669A-9CDB-4717-BD91-1EF20C20D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699" y="664989"/>
            <a:ext cx="3598221" cy="2524125"/>
          </a:xfrm>
          <a:prstGeom prst="rect">
            <a:avLst/>
          </a:prstGeom>
        </p:spPr>
      </p:pic>
      <p:pic>
        <p:nvPicPr>
          <p:cNvPr id="4" name="Picture 3">
            <a:extLst>
              <a:ext uri="{FF2B5EF4-FFF2-40B4-BE49-F238E27FC236}">
                <a16:creationId xmlns:a16="http://schemas.microsoft.com/office/drawing/2014/main" id="{BFC9F654-6AC4-4F1B-8B6F-A286A3A498BB}"/>
              </a:ext>
            </a:extLst>
          </p:cNvPr>
          <p:cNvPicPr>
            <a:picLocks noChangeAspect="1"/>
          </p:cNvPicPr>
          <p:nvPr/>
        </p:nvPicPr>
        <p:blipFill>
          <a:blip r:embed="rId3"/>
          <a:stretch>
            <a:fillRect/>
          </a:stretch>
        </p:blipFill>
        <p:spPr>
          <a:xfrm>
            <a:off x="4696722" y="664989"/>
            <a:ext cx="2779360" cy="2524125"/>
          </a:xfrm>
          <a:prstGeom prst="rect">
            <a:avLst/>
          </a:prstGeom>
        </p:spPr>
      </p:pic>
      <p:pic>
        <p:nvPicPr>
          <p:cNvPr id="10" name="Picture 9" descr="A picture containing text, indoor&#10;&#10;Description automatically generated">
            <a:extLst>
              <a:ext uri="{FF2B5EF4-FFF2-40B4-BE49-F238E27FC236}">
                <a16:creationId xmlns:a16="http://schemas.microsoft.com/office/drawing/2014/main" id="{C7F70287-EB1A-43D8-BB6F-56D01519A9CD}"/>
              </a:ext>
            </a:extLst>
          </p:cNvPr>
          <p:cNvPicPr>
            <a:picLocks noChangeAspect="1"/>
          </p:cNvPicPr>
          <p:nvPr/>
        </p:nvPicPr>
        <p:blipFill rotWithShape="1">
          <a:blip r:embed="rId4">
            <a:extLst>
              <a:ext uri="{28A0092B-C50C-407E-A947-70E740481C1C}">
                <a14:useLocalDpi xmlns:a14="http://schemas.microsoft.com/office/drawing/2010/main" val="0"/>
              </a:ext>
            </a:extLst>
          </a:blip>
          <a:srcRect t="14861" r="11250" b="14445"/>
          <a:stretch/>
        </p:blipFill>
        <p:spPr>
          <a:xfrm>
            <a:off x="7926884" y="664989"/>
            <a:ext cx="3168793" cy="2524125"/>
          </a:xfrm>
          <a:prstGeom prst="rect">
            <a:avLst/>
          </a:prstGeom>
        </p:spPr>
      </p:pic>
    </p:spTree>
    <p:extLst>
      <p:ext uri="{BB962C8B-B14F-4D97-AF65-F5344CB8AC3E}">
        <p14:creationId xmlns:p14="http://schemas.microsoft.com/office/powerpoint/2010/main" val="7457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evron 1">
            <a:extLst>
              <a:ext uri="{FF2B5EF4-FFF2-40B4-BE49-F238E27FC236}">
                <a16:creationId xmlns:a16="http://schemas.microsoft.com/office/drawing/2014/main" id="{94E8F035-A551-4EF7-BD7D-08A245507646}"/>
              </a:ext>
            </a:extLst>
          </p:cNvPr>
          <p:cNvSpPr/>
          <p:nvPr/>
        </p:nvSpPr>
        <p:spPr bwMode="auto">
          <a:xfrm rot="20984723" flipH="1">
            <a:off x="4380199" y="902877"/>
            <a:ext cx="6750342" cy="715349"/>
          </a:xfrm>
          <a:prstGeom prst="chevron">
            <a:avLst>
              <a:gd name="adj" fmla="val 34040"/>
            </a:avLst>
          </a:prstGeom>
          <a:gradFill rotWithShape="1">
            <a:gsLst>
              <a:gs pos="0">
                <a:srgbClr val="FFC000">
                  <a:lumMod val="75000"/>
                </a:srgbClr>
              </a:gs>
              <a:gs pos="80000">
                <a:srgbClr val="FFC000">
                  <a:lumMod val="97000"/>
                </a:srgbClr>
              </a:gs>
              <a:gs pos="100000">
                <a:srgbClr val="FFC000">
                  <a:lumMod val="98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a:ea typeface="+mn-ea"/>
                <a:cs typeface="+mn-cs"/>
              </a:rPr>
              <a:t>Cảnh báo nguy cơ chất độc</a:t>
            </a:r>
            <a:endParaRPr kumimoji="0" lang="en-US" sz="2800" b="1" i="0" u="none" strike="noStrike" kern="0" cap="none" spc="0" normalizeH="0" baseline="0" noProof="0" dirty="0">
              <a:ln>
                <a:noFill/>
              </a:ln>
              <a:solidFill>
                <a:srgbClr val="002060"/>
              </a:solidFill>
              <a:effectLst>
                <a:outerShdw blurRad="76200" dist="38100" dir="5400000" algn="t" rotWithShape="0">
                  <a:prstClr val="black">
                    <a:alpha val="40000"/>
                  </a:prstClr>
                </a:outerShdw>
              </a:effectLst>
              <a:uLnTx/>
              <a:uFillTx/>
              <a:latin typeface="Arial"/>
              <a:ea typeface="+mn-ea"/>
              <a:cs typeface="+mn-cs"/>
            </a:endParaRPr>
          </a:p>
        </p:txBody>
      </p:sp>
      <p:pic>
        <p:nvPicPr>
          <p:cNvPr id="6" name="Picture 5" descr="A picture containing text, clipart&#10;&#10;Description automatically generated">
            <a:extLst>
              <a:ext uri="{FF2B5EF4-FFF2-40B4-BE49-F238E27FC236}">
                <a16:creationId xmlns:a16="http://schemas.microsoft.com/office/drawing/2014/main" id="{DD34B456-4680-49DE-8E5D-5BD1091CAB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625" y="1156096"/>
            <a:ext cx="2895600" cy="2533650"/>
          </a:xfrm>
          <a:prstGeom prst="rect">
            <a:avLst/>
          </a:prstGeom>
        </p:spPr>
      </p:pic>
      <p:pic>
        <p:nvPicPr>
          <p:cNvPr id="8" name="Picture 7" descr="Diagram&#10;&#10;Description automatically generated">
            <a:extLst>
              <a:ext uri="{FF2B5EF4-FFF2-40B4-BE49-F238E27FC236}">
                <a16:creationId xmlns:a16="http://schemas.microsoft.com/office/drawing/2014/main" id="{1C65462F-E30A-4043-89AF-5169D0B8E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4912" y="2524125"/>
            <a:ext cx="5243513" cy="3759500"/>
          </a:xfrm>
          <a:prstGeom prst="rect">
            <a:avLst/>
          </a:prstGeom>
        </p:spPr>
      </p:pic>
    </p:spTree>
    <p:extLst>
      <p:ext uri="{BB962C8B-B14F-4D97-AF65-F5344CB8AC3E}">
        <p14:creationId xmlns:p14="http://schemas.microsoft.com/office/powerpoint/2010/main" val="87069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r of sunglasses&#10;&#10;Description automatically generated with medium confidence">
            <a:extLst>
              <a:ext uri="{FF2B5EF4-FFF2-40B4-BE49-F238E27FC236}">
                <a16:creationId xmlns:a16="http://schemas.microsoft.com/office/drawing/2014/main" id="{67CAC517-304A-4C78-BA43-CC4EC7959D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75" y="872158"/>
            <a:ext cx="3200400" cy="3200400"/>
          </a:xfrm>
          <a:prstGeom prst="rect">
            <a:avLst/>
          </a:prstGeom>
        </p:spPr>
      </p:pic>
      <p:sp>
        <p:nvSpPr>
          <p:cNvPr id="4" name="Chevron 1">
            <a:extLst>
              <a:ext uri="{FF2B5EF4-FFF2-40B4-BE49-F238E27FC236}">
                <a16:creationId xmlns:a16="http://schemas.microsoft.com/office/drawing/2014/main" id="{D717FF7E-8EB8-480D-9F19-B8027AE5E793}"/>
              </a:ext>
            </a:extLst>
          </p:cNvPr>
          <p:cNvSpPr/>
          <p:nvPr/>
        </p:nvSpPr>
        <p:spPr bwMode="auto">
          <a:xfrm rot="20984723" flipH="1">
            <a:off x="4225948" y="632725"/>
            <a:ext cx="6921454" cy="1233395"/>
          </a:xfrm>
          <a:prstGeom prst="chevron">
            <a:avLst>
              <a:gd name="adj" fmla="val 34040"/>
            </a:avLst>
          </a:prstGeom>
          <a:gradFill rotWithShape="1">
            <a:gsLst>
              <a:gs pos="0">
                <a:srgbClr val="FFC000">
                  <a:lumMod val="75000"/>
                </a:srgbClr>
              </a:gs>
              <a:gs pos="80000">
                <a:srgbClr val="FFC000">
                  <a:lumMod val="97000"/>
                </a:srgbClr>
              </a:gs>
              <a:gs pos="100000">
                <a:srgbClr val="FFC000">
                  <a:lumMod val="98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a:ea typeface="+mn-ea"/>
                <a:cs typeface="+mn-cs"/>
              </a:rPr>
              <a:t>Bảo vệ mắt khỏi những hóa chất độc hại và đảm bảo thị lực của người trong phòng thí nghiệm</a:t>
            </a:r>
            <a:endParaRPr kumimoji="0" lang="en-US" sz="2400" b="1" i="0" u="none" strike="noStrike" kern="0" cap="none" spc="0" normalizeH="0" baseline="0" noProof="0" dirty="0">
              <a:ln>
                <a:noFill/>
              </a:ln>
              <a:solidFill>
                <a:srgbClr val="002060"/>
              </a:solidFill>
              <a:effectLst>
                <a:outerShdw blurRad="76200" dist="38100" dir="5400000" algn="t" rotWithShape="0">
                  <a:prstClr val="black">
                    <a:alpha val="40000"/>
                  </a:prstClr>
                </a:outerShdw>
              </a:effectLst>
              <a:uLnTx/>
              <a:uFillTx/>
              <a:latin typeface="Arial"/>
              <a:ea typeface="+mn-ea"/>
              <a:cs typeface="+mn-cs"/>
            </a:endParaRPr>
          </a:p>
        </p:txBody>
      </p:sp>
      <p:pic>
        <p:nvPicPr>
          <p:cNvPr id="6" name="Picture 5" descr="A picture containing table, person&#10;&#10;Description automatically generated">
            <a:extLst>
              <a:ext uri="{FF2B5EF4-FFF2-40B4-BE49-F238E27FC236}">
                <a16:creationId xmlns:a16="http://schemas.microsoft.com/office/drawing/2014/main" id="{AAFE6053-4692-4151-92B2-81028C248D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875" y="2643808"/>
            <a:ext cx="5619750" cy="3805374"/>
          </a:xfrm>
          <a:prstGeom prst="rect">
            <a:avLst/>
          </a:prstGeom>
        </p:spPr>
      </p:pic>
    </p:spTree>
    <p:extLst>
      <p:ext uri="{BB962C8B-B14F-4D97-AF65-F5344CB8AC3E}">
        <p14:creationId xmlns:p14="http://schemas.microsoft.com/office/powerpoint/2010/main" val="219955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utton up shirt&#10;&#10;Description automatically generated with low confidence">
            <a:extLst>
              <a:ext uri="{FF2B5EF4-FFF2-40B4-BE49-F238E27FC236}">
                <a16:creationId xmlns:a16="http://schemas.microsoft.com/office/drawing/2014/main" id="{11E614F4-BAA0-448D-9E69-9A895357B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914400"/>
            <a:ext cx="3429000" cy="3429000"/>
          </a:xfrm>
          <a:prstGeom prst="rect">
            <a:avLst/>
          </a:prstGeom>
        </p:spPr>
      </p:pic>
      <p:sp>
        <p:nvSpPr>
          <p:cNvPr id="4" name="Chevron 1">
            <a:extLst>
              <a:ext uri="{FF2B5EF4-FFF2-40B4-BE49-F238E27FC236}">
                <a16:creationId xmlns:a16="http://schemas.microsoft.com/office/drawing/2014/main" id="{E1031229-FDF0-47ED-AE37-6885C108BA39}"/>
              </a:ext>
            </a:extLst>
          </p:cNvPr>
          <p:cNvSpPr/>
          <p:nvPr/>
        </p:nvSpPr>
        <p:spPr bwMode="auto">
          <a:xfrm rot="20984723" flipH="1">
            <a:off x="4143612" y="894412"/>
            <a:ext cx="7317100" cy="715349"/>
          </a:xfrm>
          <a:prstGeom prst="chevron">
            <a:avLst>
              <a:gd name="adj" fmla="val 34040"/>
            </a:avLst>
          </a:prstGeom>
          <a:gradFill rotWithShape="1">
            <a:gsLst>
              <a:gs pos="0">
                <a:srgbClr val="FFC000">
                  <a:lumMod val="75000"/>
                </a:srgbClr>
              </a:gs>
              <a:gs pos="80000">
                <a:srgbClr val="FFC000">
                  <a:lumMod val="97000"/>
                </a:srgbClr>
              </a:gs>
              <a:gs pos="100000">
                <a:srgbClr val="FFC000">
                  <a:lumMod val="98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a:ea typeface="+mn-ea"/>
                <a:cs typeface="+mn-cs"/>
              </a:rPr>
              <a:t>Bảo hộ cơ thể, chống hóa chất, chống nước</a:t>
            </a:r>
            <a:endParaRPr kumimoji="0" lang="en-US" sz="2400" b="1" i="0" u="none" strike="noStrike" kern="0" cap="none" spc="0" normalizeH="0" baseline="0" noProof="0" dirty="0">
              <a:ln>
                <a:noFill/>
              </a:ln>
              <a:solidFill>
                <a:srgbClr val="002060"/>
              </a:solidFill>
              <a:effectLst>
                <a:outerShdw blurRad="76200" dist="38100" dir="5400000" algn="t" rotWithShape="0">
                  <a:prstClr val="black">
                    <a:alpha val="40000"/>
                  </a:prstClr>
                </a:outerShdw>
              </a:effectLst>
              <a:uLnTx/>
              <a:uFillTx/>
              <a:latin typeface="Arial"/>
              <a:ea typeface="+mn-ea"/>
              <a:cs typeface="+mn-cs"/>
            </a:endParaRPr>
          </a:p>
        </p:txBody>
      </p:sp>
      <p:pic>
        <p:nvPicPr>
          <p:cNvPr id="10" name="Picture 9" descr="A group of people in a lab&#10;&#10;Description automatically generated with low confidence">
            <a:extLst>
              <a:ext uri="{FF2B5EF4-FFF2-40B4-BE49-F238E27FC236}">
                <a16:creationId xmlns:a16="http://schemas.microsoft.com/office/drawing/2014/main" id="{04430F01-E180-478E-81FF-6367C0EF6C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9649" y="2667000"/>
            <a:ext cx="6815065" cy="3555193"/>
          </a:xfrm>
          <a:prstGeom prst="rect">
            <a:avLst/>
          </a:prstGeom>
        </p:spPr>
      </p:pic>
    </p:spTree>
    <p:extLst>
      <p:ext uri="{BB962C8B-B14F-4D97-AF65-F5344CB8AC3E}">
        <p14:creationId xmlns:p14="http://schemas.microsoft.com/office/powerpoint/2010/main" val="181841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handwear&#10;&#10;Description automatically generated">
            <a:extLst>
              <a:ext uri="{FF2B5EF4-FFF2-40B4-BE49-F238E27FC236}">
                <a16:creationId xmlns:a16="http://schemas.microsoft.com/office/drawing/2014/main" id="{98F8D33B-CCF7-48F2-B321-4D32CA03D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1504951"/>
            <a:ext cx="3167062" cy="3167062"/>
          </a:xfrm>
          <a:prstGeom prst="rect">
            <a:avLst/>
          </a:prstGeom>
        </p:spPr>
      </p:pic>
      <p:sp>
        <p:nvSpPr>
          <p:cNvPr id="4" name="Chevron 1">
            <a:extLst>
              <a:ext uri="{FF2B5EF4-FFF2-40B4-BE49-F238E27FC236}">
                <a16:creationId xmlns:a16="http://schemas.microsoft.com/office/drawing/2014/main" id="{CB29D0C9-564B-43C1-BADE-7D6E532BFDBA}"/>
              </a:ext>
            </a:extLst>
          </p:cNvPr>
          <p:cNvSpPr/>
          <p:nvPr/>
        </p:nvSpPr>
        <p:spPr bwMode="auto">
          <a:xfrm rot="20984723" flipH="1">
            <a:off x="4152680" y="995479"/>
            <a:ext cx="6181663" cy="715349"/>
          </a:xfrm>
          <a:prstGeom prst="chevron">
            <a:avLst>
              <a:gd name="adj" fmla="val 34040"/>
            </a:avLst>
          </a:prstGeom>
          <a:gradFill rotWithShape="1">
            <a:gsLst>
              <a:gs pos="0">
                <a:srgbClr val="FFC000">
                  <a:lumMod val="75000"/>
                </a:srgbClr>
              </a:gs>
              <a:gs pos="80000">
                <a:srgbClr val="FFC000">
                  <a:lumMod val="97000"/>
                </a:srgbClr>
              </a:gs>
              <a:gs pos="100000">
                <a:srgbClr val="FFC000">
                  <a:lumMod val="98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a:ea typeface="+mn-ea"/>
                <a:cs typeface="+mn-cs"/>
              </a:rPr>
              <a:t>Chống hóa chất, chống khuẩn</a:t>
            </a:r>
            <a:endParaRPr kumimoji="0" lang="en-US" sz="2400" b="1" i="0" u="none" strike="noStrike" kern="0" cap="none" spc="0" normalizeH="0" baseline="0" noProof="0" dirty="0">
              <a:ln>
                <a:noFill/>
              </a:ln>
              <a:solidFill>
                <a:srgbClr val="002060"/>
              </a:solidFill>
              <a:effectLst>
                <a:outerShdw blurRad="76200" dist="38100" dir="5400000" algn="t" rotWithShape="0">
                  <a:prstClr val="black">
                    <a:alpha val="40000"/>
                  </a:prstClr>
                </a:outerShdw>
              </a:effectLst>
              <a:uLnTx/>
              <a:uFillTx/>
              <a:latin typeface="Arial"/>
              <a:ea typeface="+mn-ea"/>
              <a:cs typeface="+mn-cs"/>
            </a:endParaRPr>
          </a:p>
        </p:txBody>
      </p:sp>
      <p:pic>
        <p:nvPicPr>
          <p:cNvPr id="6" name="Picture 5" descr="A picture containing text, person, male&#10;&#10;Description automatically generated">
            <a:extLst>
              <a:ext uri="{FF2B5EF4-FFF2-40B4-BE49-F238E27FC236}">
                <a16:creationId xmlns:a16="http://schemas.microsoft.com/office/drawing/2014/main" id="{4781B493-8ECD-499A-B545-CFECE9B969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4844" y="2255354"/>
            <a:ext cx="5543802" cy="4160452"/>
          </a:xfrm>
          <a:prstGeom prst="rect">
            <a:avLst/>
          </a:prstGeom>
        </p:spPr>
      </p:pic>
    </p:spTree>
    <p:extLst>
      <p:ext uri="{BB962C8B-B14F-4D97-AF65-F5344CB8AC3E}">
        <p14:creationId xmlns:p14="http://schemas.microsoft.com/office/powerpoint/2010/main" val="377553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hevron 1">
            <a:extLst>
              <a:ext uri="{FF2B5EF4-FFF2-40B4-BE49-F238E27FC236}">
                <a16:creationId xmlns:a16="http://schemas.microsoft.com/office/drawing/2014/main" id="{CB29D0C9-564B-43C1-BADE-7D6E532BFDBA}"/>
              </a:ext>
            </a:extLst>
          </p:cNvPr>
          <p:cNvSpPr/>
          <p:nvPr/>
        </p:nvSpPr>
        <p:spPr bwMode="auto">
          <a:xfrm rot="20984723" flipH="1">
            <a:off x="4152680" y="995479"/>
            <a:ext cx="6181663" cy="715349"/>
          </a:xfrm>
          <a:prstGeom prst="chevron">
            <a:avLst>
              <a:gd name="adj" fmla="val 34040"/>
            </a:avLst>
          </a:prstGeom>
          <a:gradFill rotWithShape="1">
            <a:gsLst>
              <a:gs pos="0">
                <a:srgbClr val="FFC000">
                  <a:lumMod val="75000"/>
                </a:srgbClr>
              </a:gs>
              <a:gs pos="80000">
                <a:srgbClr val="FFC000">
                  <a:lumMod val="97000"/>
                </a:srgbClr>
              </a:gs>
              <a:gs pos="100000">
                <a:srgbClr val="FFC000">
                  <a:lumMod val="98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Arial"/>
                <a:ea typeface="+mn-ea"/>
                <a:cs typeface="+mn-cs"/>
              </a:rPr>
              <a:t>Chất</a:t>
            </a:r>
            <a:r>
              <a:rPr kumimoji="0" lang="en-US" sz="3200" b="1" i="0" u="none" strike="noStrike" kern="1200" cap="none" spc="0" normalizeH="0" noProof="0">
                <a:ln>
                  <a:noFill/>
                </a:ln>
                <a:solidFill>
                  <a:srgbClr val="000000"/>
                </a:solidFill>
                <a:effectLst/>
                <a:uLnTx/>
                <a:uFillTx/>
                <a:latin typeface="Arial"/>
                <a:ea typeface="+mn-ea"/>
                <a:cs typeface="+mn-cs"/>
              </a:rPr>
              <a:t> độc môi trường</a:t>
            </a:r>
            <a:endParaRPr kumimoji="0" lang="en-US" sz="3200" b="1" i="0" u="none" strike="noStrike" kern="0" cap="none" spc="0" normalizeH="0" baseline="0" noProof="0" dirty="0">
              <a:ln>
                <a:noFill/>
              </a:ln>
              <a:solidFill>
                <a:srgbClr val="002060"/>
              </a:solidFill>
              <a:effectLst>
                <a:outerShdw blurRad="76200" dist="38100" dir="5400000" algn="t" rotWithShape="0">
                  <a:prstClr val="black">
                    <a:alpha val="40000"/>
                  </a:prstClr>
                </a:outerShdw>
              </a:effectLst>
              <a:uLnTx/>
              <a:uFillTx/>
              <a:latin typeface="Arial"/>
              <a:ea typeface="+mn-ea"/>
              <a:cs typeface="+mn-cs"/>
            </a:endParaRPr>
          </a:p>
        </p:txBody>
      </p:sp>
      <p:pic>
        <p:nvPicPr>
          <p:cNvPr id="7" name="Picture 6" descr="A sign in a field&#10;&#10;Description automatically generated with low confidence">
            <a:extLst>
              <a:ext uri="{FF2B5EF4-FFF2-40B4-BE49-F238E27FC236}">
                <a16:creationId xmlns:a16="http://schemas.microsoft.com/office/drawing/2014/main" id="{A91F101F-24DB-49D5-A7E3-CEE4CC16C8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1993" y="2375901"/>
            <a:ext cx="7465085" cy="4031146"/>
          </a:xfrm>
          <a:prstGeom prst="rect">
            <a:avLst/>
          </a:prstGeom>
        </p:spPr>
      </p:pic>
      <p:pic>
        <p:nvPicPr>
          <p:cNvPr id="9" name="Picture 8" descr="A picture containing text, sign, clipart&#10;&#10;Description automatically generated">
            <a:extLst>
              <a:ext uri="{FF2B5EF4-FFF2-40B4-BE49-F238E27FC236}">
                <a16:creationId xmlns:a16="http://schemas.microsoft.com/office/drawing/2014/main" id="{D3C5BC9A-0034-475A-948E-A1C506F8A8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691" y="2711636"/>
            <a:ext cx="3200566" cy="3200566"/>
          </a:xfrm>
          <a:prstGeom prst="rect">
            <a:avLst/>
          </a:prstGeom>
        </p:spPr>
      </p:pic>
    </p:spTree>
    <p:extLst>
      <p:ext uri="{BB962C8B-B14F-4D97-AF65-F5344CB8AC3E}">
        <p14:creationId xmlns:p14="http://schemas.microsoft.com/office/powerpoint/2010/main" val="325772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hevron 1">
            <a:extLst>
              <a:ext uri="{FF2B5EF4-FFF2-40B4-BE49-F238E27FC236}">
                <a16:creationId xmlns:a16="http://schemas.microsoft.com/office/drawing/2014/main" id="{CB29D0C9-564B-43C1-BADE-7D6E532BFDBA}"/>
              </a:ext>
            </a:extLst>
          </p:cNvPr>
          <p:cNvSpPr/>
          <p:nvPr/>
        </p:nvSpPr>
        <p:spPr bwMode="auto">
          <a:xfrm rot="20984723" flipH="1">
            <a:off x="4152680" y="995479"/>
            <a:ext cx="6181663" cy="715349"/>
          </a:xfrm>
          <a:prstGeom prst="chevron">
            <a:avLst>
              <a:gd name="adj" fmla="val 34040"/>
            </a:avLst>
          </a:prstGeom>
          <a:gradFill rotWithShape="1">
            <a:gsLst>
              <a:gs pos="0">
                <a:srgbClr val="FFC000">
                  <a:lumMod val="75000"/>
                </a:srgbClr>
              </a:gs>
              <a:gs pos="80000">
                <a:srgbClr val="FFC000">
                  <a:lumMod val="97000"/>
                </a:srgbClr>
              </a:gs>
              <a:gs pos="100000">
                <a:srgbClr val="FFC000">
                  <a:lumMod val="98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Arial"/>
                <a:ea typeface="+mn-ea"/>
                <a:cs typeface="+mn-cs"/>
              </a:rPr>
              <a:t>Lối</a:t>
            </a:r>
            <a:r>
              <a:rPr kumimoji="0" lang="en-US" sz="3200" b="1" i="0" u="none" strike="noStrike" kern="1200" cap="none" spc="0" normalizeH="0" noProof="0">
                <a:ln>
                  <a:noFill/>
                </a:ln>
                <a:solidFill>
                  <a:srgbClr val="000000"/>
                </a:solidFill>
                <a:effectLst/>
                <a:uLnTx/>
                <a:uFillTx/>
                <a:latin typeface="Arial"/>
                <a:ea typeface="+mn-ea"/>
                <a:cs typeface="+mn-cs"/>
              </a:rPr>
              <a:t> thoát hiểm</a:t>
            </a:r>
            <a:endParaRPr kumimoji="0" lang="en-US" sz="3200" b="1" i="0" u="none" strike="noStrike" kern="0" cap="none" spc="0" normalizeH="0" baseline="0" noProof="0" dirty="0">
              <a:ln>
                <a:noFill/>
              </a:ln>
              <a:solidFill>
                <a:srgbClr val="002060"/>
              </a:solidFill>
              <a:effectLst>
                <a:outerShdw blurRad="76200" dist="38100" dir="5400000" algn="t" rotWithShape="0">
                  <a:prstClr val="black">
                    <a:alpha val="40000"/>
                  </a:prstClr>
                </a:outerShdw>
              </a:effectLst>
              <a:uLnTx/>
              <a:uFillTx/>
              <a:latin typeface="Arial"/>
              <a:ea typeface="+mn-ea"/>
              <a:cs typeface="+mn-cs"/>
            </a:endParaRPr>
          </a:p>
        </p:txBody>
      </p:sp>
      <p:pic>
        <p:nvPicPr>
          <p:cNvPr id="3" name="Picture 2" descr="A green and white sign&#10;&#10;Description automatically generated with medium confidence">
            <a:extLst>
              <a:ext uri="{FF2B5EF4-FFF2-40B4-BE49-F238E27FC236}">
                <a16:creationId xmlns:a16="http://schemas.microsoft.com/office/drawing/2014/main" id="{7C4F8620-E58B-4422-B92A-BDD8F7A48A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291" y="1263733"/>
            <a:ext cx="3152775" cy="1447800"/>
          </a:xfrm>
          <a:prstGeom prst="rect">
            <a:avLst/>
          </a:prstGeom>
        </p:spPr>
      </p:pic>
      <p:pic>
        <p:nvPicPr>
          <p:cNvPr id="6" name="Picture 5" descr="A picture containing indoor&#10;&#10;Description automatically generated">
            <a:extLst>
              <a:ext uri="{FF2B5EF4-FFF2-40B4-BE49-F238E27FC236}">
                <a16:creationId xmlns:a16="http://schemas.microsoft.com/office/drawing/2014/main" id="{E91A535E-7AE1-40D7-820A-90BD6A1D57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472" y="3213628"/>
            <a:ext cx="5675103" cy="3178058"/>
          </a:xfrm>
          <a:prstGeom prst="rect">
            <a:avLst/>
          </a:prstGeom>
        </p:spPr>
      </p:pic>
      <p:pic>
        <p:nvPicPr>
          <p:cNvPr id="10" name="Picture 9" descr="A picture containing wall, indoor, building, white&#10;&#10;Description automatically generated">
            <a:extLst>
              <a:ext uri="{FF2B5EF4-FFF2-40B4-BE49-F238E27FC236}">
                <a16:creationId xmlns:a16="http://schemas.microsoft.com/office/drawing/2014/main" id="{298CA03E-BA47-49D4-A68D-5CB411E5A8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3644" y="2645493"/>
            <a:ext cx="4836896" cy="3627672"/>
          </a:xfrm>
          <a:prstGeom prst="rect">
            <a:avLst/>
          </a:prstGeom>
        </p:spPr>
      </p:pic>
    </p:spTree>
    <p:extLst>
      <p:ext uri="{BB962C8B-B14F-4D97-AF65-F5344CB8AC3E}">
        <p14:creationId xmlns:p14="http://schemas.microsoft.com/office/powerpoint/2010/main" val="211330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hevron 1">
            <a:extLst>
              <a:ext uri="{FF2B5EF4-FFF2-40B4-BE49-F238E27FC236}">
                <a16:creationId xmlns:a16="http://schemas.microsoft.com/office/drawing/2014/main" id="{CB29D0C9-564B-43C1-BADE-7D6E532BFDBA}"/>
              </a:ext>
            </a:extLst>
          </p:cNvPr>
          <p:cNvSpPr/>
          <p:nvPr/>
        </p:nvSpPr>
        <p:spPr bwMode="auto">
          <a:xfrm rot="20984723" flipH="1">
            <a:off x="4152680" y="995479"/>
            <a:ext cx="6181663" cy="715349"/>
          </a:xfrm>
          <a:prstGeom prst="chevron">
            <a:avLst>
              <a:gd name="adj" fmla="val 34040"/>
            </a:avLst>
          </a:prstGeom>
          <a:gradFill rotWithShape="1">
            <a:gsLst>
              <a:gs pos="0">
                <a:srgbClr val="FFC000">
                  <a:lumMod val="75000"/>
                </a:srgbClr>
              </a:gs>
              <a:gs pos="80000">
                <a:srgbClr val="FFC000">
                  <a:lumMod val="97000"/>
                </a:srgbClr>
              </a:gs>
              <a:gs pos="100000">
                <a:srgbClr val="FFC000">
                  <a:lumMod val="98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Arial"/>
                <a:ea typeface="+mn-ea"/>
                <a:cs typeface="+mn-cs"/>
              </a:rPr>
              <a:t>Cảnh</a:t>
            </a:r>
            <a:r>
              <a:rPr kumimoji="0" lang="en-US" sz="3200" b="1" i="0" u="none" strike="noStrike" kern="1200" cap="none" spc="0" normalizeH="0" noProof="0">
                <a:ln>
                  <a:noFill/>
                </a:ln>
                <a:solidFill>
                  <a:srgbClr val="000000"/>
                </a:solidFill>
                <a:effectLst/>
                <a:uLnTx/>
                <a:uFillTx/>
                <a:latin typeface="Arial"/>
                <a:ea typeface="+mn-ea"/>
                <a:cs typeface="+mn-cs"/>
              </a:rPr>
              <a:t> báo chất ăn mòn</a:t>
            </a:r>
            <a:endParaRPr kumimoji="0" lang="en-US" sz="3200" b="1" i="0" u="none" strike="noStrike" kern="0" cap="none" spc="0" normalizeH="0" baseline="0" noProof="0" dirty="0">
              <a:ln>
                <a:noFill/>
              </a:ln>
              <a:solidFill>
                <a:srgbClr val="002060"/>
              </a:solidFill>
              <a:effectLst>
                <a:outerShdw blurRad="76200" dist="38100" dir="5400000" algn="t" rotWithShape="0">
                  <a:prstClr val="black">
                    <a:alpha val="40000"/>
                  </a:prstClr>
                </a:outerShdw>
              </a:effectLst>
              <a:uLnTx/>
              <a:uFillTx/>
              <a:latin typeface="Arial"/>
              <a:ea typeface="+mn-ea"/>
              <a:cs typeface="+mn-cs"/>
            </a:endParaRPr>
          </a:p>
        </p:txBody>
      </p:sp>
      <p:pic>
        <p:nvPicPr>
          <p:cNvPr id="3" name="Picture 2" descr="A yellow sign with black text&#10;&#10;Description automatically generated with medium confidence">
            <a:extLst>
              <a:ext uri="{FF2B5EF4-FFF2-40B4-BE49-F238E27FC236}">
                <a16:creationId xmlns:a16="http://schemas.microsoft.com/office/drawing/2014/main" id="{6FB37030-8D4C-42E9-A029-F7FF5F8C290D}"/>
              </a:ext>
            </a:extLst>
          </p:cNvPr>
          <p:cNvPicPr>
            <a:picLocks noChangeAspect="1"/>
          </p:cNvPicPr>
          <p:nvPr/>
        </p:nvPicPr>
        <p:blipFill rotWithShape="1">
          <a:blip r:embed="rId2">
            <a:extLst>
              <a:ext uri="{28A0092B-C50C-407E-A947-70E740481C1C}">
                <a14:useLocalDpi xmlns:a14="http://schemas.microsoft.com/office/drawing/2010/main" val="0"/>
              </a:ext>
            </a:extLst>
          </a:blip>
          <a:srcRect l="9406" t="9955" r="10353" b="9502"/>
          <a:stretch/>
        </p:blipFill>
        <p:spPr>
          <a:xfrm>
            <a:off x="1087120" y="3291840"/>
            <a:ext cx="2702560" cy="2712720"/>
          </a:xfrm>
          <a:prstGeom prst="rect">
            <a:avLst/>
          </a:prstGeom>
        </p:spPr>
      </p:pic>
      <p:pic>
        <p:nvPicPr>
          <p:cNvPr id="6" name="Picture 5" descr="A picture containing text, toiletry&#10;&#10;Description automatically generated">
            <a:extLst>
              <a:ext uri="{FF2B5EF4-FFF2-40B4-BE49-F238E27FC236}">
                <a16:creationId xmlns:a16="http://schemas.microsoft.com/office/drawing/2014/main" id="{6AD5270E-7DA4-4E05-B856-A6D6AB049D89}"/>
              </a:ext>
            </a:extLst>
          </p:cNvPr>
          <p:cNvPicPr>
            <a:picLocks noChangeAspect="1"/>
          </p:cNvPicPr>
          <p:nvPr/>
        </p:nvPicPr>
        <p:blipFill rotWithShape="1">
          <a:blip r:embed="rId3">
            <a:extLst>
              <a:ext uri="{28A0092B-C50C-407E-A947-70E740481C1C}">
                <a14:useLocalDpi xmlns:a14="http://schemas.microsoft.com/office/drawing/2010/main" val="0"/>
              </a:ext>
            </a:extLst>
          </a:blip>
          <a:srcRect l="21984" t="5415" r="24803" b="28294"/>
          <a:stretch/>
        </p:blipFill>
        <p:spPr>
          <a:xfrm>
            <a:off x="6925872" y="1849120"/>
            <a:ext cx="3823408" cy="4763060"/>
          </a:xfrm>
          <a:prstGeom prst="rect">
            <a:avLst/>
          </a:prstGeom>
        </p:spPr>
      </p:pic>
    </p:spTree>
    <p:extLst>
      <p:ext uri="{BB962C8B-B14F-4D97-AF65-F5344CB8AC3E}">
        <p14:creationId xmlns:p14="http://schemas.microsoft.com/office/powerpoint/2010/main" val="412601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doll, toy, vector graphics&#10;&#10;Description automatically generated">
            <a:extLst>
              <a:ext uri="{FF2B5EF4-FFF2-40B4-BE49-F238E27FC236}">
                <a16:creationId xmlns:a16="http://schemas.microsoft.com/office/drawing/2014/main" id="{24F7A9B0-2DE4-426A-913B-811CC4899D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78" y="123355"/>
            <a:ext cx="3280821" cy="2457449"/>
          </a:xfrm>
          <a:prstGeom prst="rect">
            <a:avLst/>
          </a:prstGeom>
        </p:spPr>
      </p:pic>
      <p:sp>
        <p:nvSpPr>
          <p:cNvPr id="4" name="Rectangle: Rounded Corners 3">
            <a:extLst>
              <a:ext uri="{FF2B5EF4-FFF2-40B4-BE49-F238E27FC236}">
                <a16:creationId xmlns:a16="http://schemas.microsoft.com/office/drawing/2014/main" id="{8D06DC5B-DF24-4823-8134-2AFD61EC00DF}"/>
              </a:ext>
            </a:extLst>
          </p:cNvPr>
          <p:cNvSpPr/>
          <p:nvPr/>
        </p:nvSpPr>
        <p:spPr>
          <a:xfrm>
            <a:off x="5128591" y="670365"/>
            <a:ext cx="5257801" cy="1363431"/>
          </a:xfrm>
          <a:custGeom>
            <a:avLst/>
            <a:gdLst>
              <a:gd name="csX0" fmla="*/ 0 w 5257801"/>
              <a:gd name="csY0" fmla="*/ 227243 h 1363431"/>
              <a:gd name="csX1" fmla="*/ 227243 w 5257801"/>
              <a:gd name="csY1" fmla="*/ 0 h 1363431"/>
              <a:gd name="csX2" fmla="*/ 857011 w 5257801"/>
              <a:gd name="csY2" fmla="*/ 0 h 1363431"/>
              <a:gd name="csX3" fmla="*/ 1294646 w 5257801"/>
              <a:gd name="csY3" fmla="*/ 0 h 1363431"/>
              <a:gd name="csX4" fmla="*/ 1876381 w 5257801"/>
              <a:gd name="csY4" fmla="*/ 0 h 1363431"/>
              <a:gd name="csX5" fmla="*/ 2265983 w 5257801"/>
              <a:gd name="csY5" fmla="*/ 0 h 1363431"/>
              <a:gd name="csX6" fmla="*/ 2751652 w 5257801"/>
              <a:gd name="csY6" fmla="*/ 0 h 1363431"/>
              <a:gd name="csX7" fmla="*/ 3141254 w 5257801"/>
              <a:gd name="csY7" fmla="*/ 0 h 1363431"/>
              <a:gd name="csX8" fmla="*/ 3771022 w 5257801"/>
              <a:gd name="csY8" fmla="*/ 0 h 1363431"/>
              <a:gd name="csX9" fmla="*/ 4304724 w 5257801"/>
              <a:gd name="csY9" fmla="*/ 0 h 1363431"/>
              <a:gd name="csX10" fmla="*/ 5030558 w 5257801"/>
              <a:gd name="csY10" fmla="*/ 0 h 1363431"/>
              <a:gd name="csX11" fmla="*/ 5257801 w 5257801"/>
              <a:gd name="csY11" fmla="*/ 227243 h 1363431"/>
              <a:gd name="csX12" fmla="*/ 5257801 w 5257801"/>
              <a:gd name="csY12" fmla="*/ 699894 h 1363431"/>
              <a:gd name="csX13" fmla="*/ 5257801 w 5257801"/>
              <a:gd name="csY13" fmla="*/ 1136188 h 1363431"/>
              <a:gd name="csX14" fmla="*/ 5030558 w 5257801"/>
              <a:gd name="csY14" fmla="*/ 1363431 h 1363431"/>
              <a:gd name="csX15" fmla="*/ 4544889 w 5257801"/>
              <a:gd name="csY15" fmla="*/ 1363431 h 1363431"/>
              <a:gd name="csX16" fmla="*/ 3915122 w 5257801"/>
              <a:gd name="csY16" fmla="*/ 1363431 h 1363431"/>
              <a:gd name="csX17" fmla="*/ 3429453 w 5257801"/>
              <a:gd name="csY17" fmla="*/ 1363431 h 1363431"/>
              <a:gd name="csX18" fmla="*/ 2991818 w 5257801"/>
              <a:gd name="csY18" fmla="*/ 1363431 h 1363431"/>
              <a:gd name="csX19" fmla="*/ 2554182 w 5257801"/>
              <a:gd name="csY19" fmla="*/ 1363431 h 1363431"/>
              <a:gd name="csX20" fmla="*/ 1972447 w 5257801"/>
              <a:gd name="csY20" fmla="*/ 1363431 h 1363431"/>
              <a:gd name="csX21" fmla="*/ 1438746 w 5257801"/>
              <a:gd name="csY21" fmla="*/ 1363431 h 1363431"/>
              <a:gd name="csX22" fmla="*/ 1049144 w 5257801"/>
              <a:gd name="csY22" fmla="*/ 1363431 h 1363431"/>
              <a:gd name="csX23" fmla="*/ 227243 w 5257801"/>
              <a:gd name="csY23" fmla="*/ 1363431 h 1363431"/>
              <a:gd name="csX24" fmla="*/ 0 w 5257801"/>
              <a:gd name="csY24" fmla="*/ 1136188 h 1363431"/>
              <a:gd name="csX25" fmla="*/ 0 w 5257801"/>
              <a:gd name="csY25" fmla="*/ 708984 h 1363431"/>
              <a:gd name="csX26" fmla="*/ 0 w 5257801"/>
              <a:gd name="csY26" fmla="*/ 227243 h 136343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5257801" h="1363431" fill="none" extrusionOk="0">
                <a:moveTo>
                  <a:pt x="0" y="227243"/>
                </a:moveTo>
                <a:cubicBezTo>
                  <a:pt x="18944" y="108748"/>
                  <a:pt x="106159" y="22469"/>
                  <a:pt x="227243" y="0"/>
                </a:cubicBezTo>
                <a:cubicBezTo>
                  <a:pt x="380438" y="-39695"/>
                  <a:pt x="605688" y="40176"/>
                  <a:pt x="857011" y="0"/>
                </a:cubicBezTo>
                <a:cubicBezTo>
                  <a:pt x="1108334" y="-40176"/>
                  <a:pt x="1126602" y="35527"/>
                  <a:pt x="1294646" y="0"/>
                </a:cubicBezTo>
                <a:cubicBezTo>
                  <a:pt x="1462690" y="-35527"/>
                  <a:pt x="1671835" y="56925"/>
                  <a:pt x="1876381" y="0"/>
                </a:cubicBezTo>
                <a:cubicBezTo>
                  <a:pt x="2080928" y="-56925"/>
                  <a:pt x="2110938" y="1450"/>
                  <a:pt x="2265983" y="0"/>
                </a:cubicBezTo>
                <a:cubicBezTo>
                  <a:pt x="2421028" y="-1450"/>
                  <a:pt x="2509811" y="30911"/>
                  <a:pt x="2751652" y="0"/>
                </a:cubicBezTo>
                <a:cubicBezTo>
                  <a:pt x="2993493" y="-30911"/>
                  <a:pt x="2982059" y="27560"/>
                  <a:pt x="3141254" y="0"/>
                </a:cubicBezTo>
                <a:cubicBezTo>
                  <a:pt x="3300449" y="-27560"/>
                  <a:pt x="3477891" y="17655"/>
                  <a:pt x="3771022" y="0"/>
                </a:cubicBezTo>
                <a:cubicBezTo>
                  <a:pt x="4064153" y="-17655"/>
                  <a:pt x="4043872" y="47822"/>
                  <a:pt x="4304724" y="0"/>
                </a:cubicBezTo>
                <a:cubicBezTo>
                  <a:pt x="4565576" y="-47822"/>
                  <a:pt x="4672566" y="40157"/>
                  <a:pt x="5030558" y="0"/>
                </a:cubicBezTo>
                <a:cubicBezTo>
                  <a:pt x="5147704" y="16537"/>
                  <a:pt x="5287165" y="85283"/>
                  <a:pt x="5257801" y="227243"/>
                </a:cubicBezTo>
                <a:cubicBezTo>
                  <a:pt x="5275625" y="333164"/>
                  <a:pt x="5214120" y="467903"/>
                  <a:pt x="5257801" y="699894"/>
                </a:cubicBezTo>
                <a:cubicBezTo>
                  <a:pt x="5301482" y="931885"/>
                  <a:pt x="5237279" y="1032290"/>
                  <a:pt x="5257801" y="1136188"/>
                </a:cubicBezTo>
                <a:cubicBezTo>
                  <a:pt x="5267017" y="1248029"/>
                  <a:pt x="5152529" y="1367925"/>
                  <a:pt x="5030558" y="1363431"/>
                </a:cubicBezTo>
                <a:cubicBezTo>
                  <a:pt x="4788689" y="1405442"/>
                  <a:pt x="4772332" y="1321072"/>
                  <a:pt x="4544889" y="1363431"/>
                </a:cubicBezTo>
                <a:cubicBezTo>
                  <a:pt x="4317446" y="1405790"/>
                  <a:pt x="4072238" y="1307458"/>
                  <a:pt x="3915122" y="1363431"/>
                </a:cubicBezTo>
                <a:cubicBezTo>
                  <a:pt x="3758006" y="1419404"/>
                  <a:pt x="3612831" y="1346430"/>
                  <a:pt x="3429453" y="1363431"/>
                </a:cubicBezTo>
                <a:cubicBezTo>
                  <a:pt x="3246075" y="1380432"/>
                  <a:pt x="3143028" y="1340852"/>
                  <a:pt x="2991818" y="1363431"/>
                </a:cubicBezTo>
                <a:cubicBezTo>
                  <a:pt x="2840608" y="1386010"/>
                  <a:pt x="2691918" y="1361545"/>
                  <a:pt x="2554182" y="1363431"/>
                </a:cubicBezTo>
                <a:cubicBezTo>
                  <a:pt x="2416446" y="1365317"/>
                  <a:pt x="2202794" y="1344253"/>
                  <a:pt x="1972447" y="1363431"/>
                </a:cubicBezTo>
                <a:cubicBezTo>
                  <a:pt x="1742100" y="1382609"/>
                  <a:pt x="1637470" y="1353647"/>
                  <a:pt x="1438746" y="1363431"/>
                </a:cubicBezTo>
                <a:cubicBezTo>
                  <a:pt x="1240022" y="1373215"/>
                  <a:pt x="1176856" y="1341272"/>
                  <a:pt x="1049144" y="1363431"/>
                </a:cubicBezTo>
                <a:cubicBezTo>
                  <a:pt x="921432" y="1385590"/>
                  <a:pt x="491433" y="1352854"/>
                  <a:pt x="227243" y="1363431"/>
                </a:cubicBezTo>
                <a:cubicBezTo>
                  <a:pt x="123634" y="1358675"/>
                  <a:pt x="5001" y="1260305"/>
                  <a:pt x="0" y="1136188"/>
                </a:cubicBezTo>
                <a:cubicBezTo>
                  <a:pt x="-14662" y="993890"/>
                  <a:pt x="21656" y="873138"/>
                  <a:pt x="0" y="708984"/>
                </a:cubicBezTo>
                <a:cubicBezTo>
                  <a:pt x="-21656" y="544830"/>
                  <a:pt x="52681" y="446827"/>
                  <a:pt x="0" y="227243"/>
                </a:cubicBezTo>
                <a:close/>
              </a:path>
              <a:path w="5257801" h="1363431" stroke="0" extrusionOk="0">
                <a:moveTo>
                  <a:pt x="0" y="227243"/>
                </a:moveTo>
                <a:cubicBezTo>
                  <a:pt x="-3129" y="116944"/>
                  <a:pt x="131586" y="-6457"/>
                  <a:pt x="227243" y="0"/>
                </a:cubicBezTo>
                <a:cubicBezTo>
                  <a:pt x="451706" y="-45952"/>
                  <a:pt x="505628" y="342"/>
                  <a:pt x="760945" y="0"/>
                </a:cubicBezTo>
                <a:cubicBezTo>
                  <a:pt x="1016262" y="-342"/>
                  <a:pt x="1144545" y="23705"/>
                  <a:pt x="1390713" y="0"/>
                </a:cubicBezTo>
                <a:cubicBezTo>
                  <a:pt x="1636881" y="-23705"/>
                  <a:pt x="1785657" y="50426"/>
                  <a:pt x="2020481" y="0"/>
                </a:cubicBezTo>
                <a:cubicBezTo>
                  <a:pt x="2255305" y="-50426"/>
                  <a:pt x="2411630" y="31191"/>
                  <a:pt x="2554182" y="0"/>
                </a:cubicBezTo>
                <a:cubicBezTo>
                  <a:pt x="2696734" y="-31191"/>
                  <a:pt x="2805848" y="39368"/>
                  <a:pt x="2991818" y="0"/>
                </a:cubicBezTo>
                <a:cubicBezTo>
                  <a:pt x="3177788" y="-39368"/>
                  <a:pt x="3480563" y="52447"/>
                  <a:pt x="3621586" y="0"/>
                </a:cubicBezTo>
                <a:cubicBezTo>
                  <a:pt x="3762609" y="-52447"/>
                  <a:pt x="4003939" y="18177"/>
                  <a:pt x="4107254" y="0"/>
                </a:cubicBezTo>
                <a:cubicBezTo>
                  <a:pt x="4210569" y="-18177"/>
                  <a:pt x="4573472" y="81715"/>
                  <a:pt x="5030558" y="0"/>
                </a:cubicBezTo>
                <a:cubicBezTo>
                  <a:pt x="5167494" y="26505"/>
                  <a:pt x="5260884" y="101856"/>
                  <a:pt x="5257801" y="227243"/>
                </a:cubicBezTo>
                <a:cubicBezTo>
                  <a:pt x="5306950" y="421734"/>
                  <a:pt x="5217523" y="508601"/>
                  <a:pt x="5257801" y="672626"/>
                </a:cubicBezTo>
                <a:cubicBezTo>
                  <a:pt x="5298079" y="836651"/>
                  <a:pt x="5205752" y="1025707"/>
                  <a:pt x="5257801" y="1136188"/>
                </a:cubicBezTo>
                <a:cubicBezTo>
                  <a:pt x="5253888" y="1278410"/>
                  <a:pt x="5157238" y="1356633"/>
                  <a:pt x="5030558" y="1363431"/>
                </a:cubicBezTo>
                <a:cubicBezTo>
                  <a:pt x="4867011" y="1379099"/>
                  <a:pt x="4744488" y="1320636"/>
                  <a:pt x="4544889" y="1363431"/>
                </a:cubicBezTo>
                <a:cubicBezTo>
                  <a:pt x="4345290" y="1406226"/>
                  <a:pt x="4062738" y="1299731"/>
                  <a:pt x="3915122" y="1363431"/>
                </a:cubicBezTo>
                <a:cubicBezTo>
                  <a:pt x="3767506" y="1427131"/>
                  <a:pt x="3544118" y="1343050"/>
                  <a:pt x="3381420" y="1363431"/>
                </a:cubicBezTo>
                <a:cubicBezTo>
                  <a:pt x="3218722" y="1383812"/>
                  <a:pt x="3051145" y="1342356"/>
                  <a:pt x="2799685" y="1363431"/>
                </a:cubicBezTo>
                <a:cubicBezTo>
                  <a:pt x="2548225" y="1384506"/>
                  <a:pt x="2387796" y="1307630"/>
                  <a:pt x="2265983" y="1363431"/>
                </a:cubicBezTo>
                <a:cubicBezTo>
                  <a:pt x="2144170" y="1419232"/>
                  <a:pt x="1958541" y="1310842"/>
                  <a:pt x="1684249" y="1363431"/>
                </a:cubicBezTo>
                <a:cubicBezTo>
                  <a:pt x="1409957" y="1416020"/>
                  <a:pt x="1421801" y="1341728"/>
                  <a:pt x="1246613" y="1363431"/>
                </a:cubicBezTo>
                <a:cubicBezTo>
                  <a:pt x="1071425" y="1385134"/>
                  <a:pt x="832760" y="1321792"/>
                  <a:pt x="712912" y="1363431"/>
                </a:cubicBezTo>
                <a:cubicBezTo>
                  <a:pt x="593064" y="1405070"/>
                  <a:pt x="377914" y="1316439"/>
                  <a:pt x="227243" y="1363431"/>
                </a:cubicBezTo>
                <a:cubicBezTo>
                  <a:pt x="102341" y="1326342"/>
                  <a:pt x="-1259" y="1259020"/>
                  <a:pt x="0" y="1136188"/>
                </a:cubicBezTo>
                <a:cubicBezTo>
                  <a:pt x="-4444" y="988980"/>
                  <a:pt x="222" y="784279"/>
                  <a:pt x="0" y="672626"/>
                </a:cubicBezTo>
                <a:cubicBezTo>
                  <a:pt x="-222" y="560973"/>
                  <a:pt x="21967" y="390536"/>
                  <a:pt x="0" y="227243"/>
                </a:cubicBezTo>
                <a:close/>
              </a:path>
            </a:pathLst>
          </a:custGeom>
          <a:solidFill>
            <a:srgbClr val="00B050"/>
          </a:solidFill>
          <a:ln w="28575">
            <a:extLst>
              <a:ext uri="{C807C97D-BFC1-408E-A445-0C87EB9F89A2}">
                <ask:lineSketchStyleProps xmlns:ask="http://schemas.microsoft.com/office/drawing/2018/sketchyshapes" sd="4073095976">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A8C6D">
                    <a:lumMod val="20000"/>
                    <a:lumOff val="80000"/>
                  </a:srgbClr>
                </a:solidFill>
                <a:effectLst/>
                <a:uLnTx/>
                <a:uFillTx/>
                <a:latin typeface="#9Slide03 Arima Madurai Black" panose="00000A00000000000000" pitchFamily="2" charset="-93"/>
                <a:ea typeface="+mn-ea"/>
                <a:cs typeface="#9Slide03 Arima Madurai Black" panose="00000A00000000000000" pitchFamily="2" charset="-93"/>
              </a:rPr>
              <a:t>NHIỆM VỤ VỀ NHÀ</a:t>
            </a:r>
          </a:p>
        </p:txBody>
      </p:sp>
      <p:pic>
        <p:nvPicPr>
          <p:cNvPr id="8" name="Picture 7">
            <a:extLst>
              <a:ext uri="{FF2B5EF4-FFF2-40B4-BE49-F238E27FC236}">
                <a16:creationId xmlns:a16="http://schemas.microsoft.com/office/drawing/2014/main" id="{A9FF69CA-E24F-4F3A-95E0-8C2A958FBBC9}"/>
              </a:ext>
            </a:extLst>
          </p:cNvPr>
          <p:cNvPicPr>
            <a:picLocks noChangeAspect="1"/>
          </p:cNvPicPr>
          <p:nvPr/>
        </p:nvPicPr>
        <p:blipFill>
          <a:blip r:embed="rId3"/>
          <a:stretch>
            <a:fillRect/>
          </a:stretch>
        </p:blipFill>
        <p:spPr>
          <a:xfrm>
            <a:off x="660532" y="3854061"/>
            <a:ext cx="11076722" cy="2880584"/>
          </a:xfrm>
          <a:prstGeom prst="rect">
            <a:avLst/>
          </a:prstGeom>
        </p:spPr>
      </p:pic>
      <p:sp>
        <p:nvSpPr>
          <p:cNvPr id="10" name="TextBox 9">
            <a:extLst>
              <a:ext uri="{FF2B5EF4-FFF2-40B4-BE49-F238E27FC236}">
                <a16:creationId xmlns:a16="http://schemas.microsoft.com/office/drawing/2014/main" id="{8B1B731D-38EA-42F8-897E-C532C747E2C9}"/>
              </a:ext>
            </a:extLst>
          </p:cNvPr>
          <p:cNvSpPr txBox="1"/>
          <p:nvPr/>
        </p:nvSpPr>
        <p:spPr>
          <a:xfrm>
            <a:off x="514140" y="2678823"/>
            <a:ext cx="11369505" cy="1077218"/>
          </a:xfrm>
          <a:prstGeom prst="rect">
            <a:avLst/>
          </a:prstGeom>
          <a:noFill/>
        </p:spPr>
        <p:txBody>
          <a:bodyPr wrap="square">
            <a:spAutoFit/>
          </a:bodyPr>
          <a:lstStyle/>
          <a:p>
            <a:pPr algn="ctr"/>
            <a:r>
              <a:rPr kumimoji="0" lang="en-US" sz="3200" b="1" i="1" u="none" strike="noStrike" kern="1200" cap="none" spc="0" normalizeH="0" baseline="0" noProof="0">
                <a:ln>
                  <a:noFill/>
                </a:ln>
                <a:solidFill>
                  <a:srgbClr val="C00000"/>
                </a:solidFill>
                <a:effectLst/>
                <a:uLnTx/>
                <a:uFillTx/>
                <a:ea typeface="+mn-ea"/>
                <a:cs typeface="#9Slide03 Arima Madurai Black" panose="00000A00000000000000" pitchFamily="2" charset="-93"/>
              </a:rPr>
              <a:t>Thiết kế bảng hướng dẫn các quy tắc an toàn tại phòng thí nghiệm Vật lí</a:t>
            </a:r>
            <a:endParaRPr lang="vi-VN" sz="3200" b="1" i="1">
              <a:solidFill>
                <a:srgbClr val="C00000"/>
              </a:solidFill>
            </a:endParaRPr>
          </a:p>
        </p:txBody>
      </p:sp>
    </p:spTree>
    <p:extLst>
      <p:ext uri="{BB962C8B-B14F-4D97-AF65-F5344CB8AC3E}">
        <p14:creationId xmlns:p14="http://schemas.microsoft.com/office/powerpoint/2010/main" val="28419930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537026">
            <a:extLst>
              <a:ext uri="{FF2B5EF4-FFF2-40B4-BE49-F238E27FC236}">
                <a16:creationId xmlns:a16="http://schemas.microsoft.com/office/drawing/2014/main" id="{6F92969D-27F9-4D52-BAD6-7C87640F4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 y="121076"/>
            <a:ext cx="12009120" cy="673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3">
            <a:extLst>
              <a:ext uri="{FF2B5EF4-FFF2-40B4-BE49-F238E27FC236}">
                <a16:creationId xmlns:a16="http://schemas.microsoft.com/office/drawing/2014/main" id="{FC743C29-5B31-4A88-8D74-CF4747B708CE}"/>
              </a:ext>
            </a:extLst>
          </p:cNvPr>
          <p:cNvSpPr txBox="1">
            <a:spLocks noChangeArrowheads="1"/>
          </p:cNvSpPr>
          <p:nvPr/>
        </p:nvSpPr>
        <p:spPr bwMode="auto">
          <a:xfrm rot="219488">
            <a:off x="3011806" y="2406029"/>
            <a:ext cx="68707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sz="5400" b="1" i="0" u="none" strike="noStrike" kern="1200" cap="none" spc="0" normalizeH="0" baseline="0" noProof="0">
                <a:ln>
                  <a:noFill/>
                </a:ln>
                <a:solidFill>
                  <a:srgbClr val="C91603"/>
                </a:solidFill>
                <a:effectLst/>
                <a:uLnTx/>
                <a:uFillTx/>
                <a:latin typeface="Times New Roman" panose="02020603050405020304" pitchFamily="18" charset="0"/>
                <a:ea typeface="+mn-ea"/>
                <a:cs typeface="+mn-cs"/>
              </a:rPr>
              <a:t>Cảm </a:t>
            </a:r>
            <a:r>
              <a:rPr kumimoji="0" lang="vi-VN" altLang="vi-VN" sz="5400" b="1" i="0" u="none" strike="noStrike" kern="1200" cap="none" spc="0" normalizeH="0" baseline="0" noProof="0">
                <a:ln>
                  <a:noFill/>
                </a:ln>
                <a:solidFill>
                  <a:srgbClr val="C91603"/>
                </a:solidFill>
                <a:effectLst/>
                <a:uLnTx/>
                <a:uFillTx/>
                <a:latin typeface="Times New Roman" panose="02020603050405020304" pitchFamily="18" charset="0"/>
                <a:ea typeface="+mn-ea"/>
                <a:cs typeface="+mn-cs"/>
              </a:rPr>
              <a:t>ơ</a:t>
            </a:r>
            <a:r>
              <a:rPr kumimoji="0" lang="en-US" altLang="vi-VN" sz="5400" b="1" i="0" u="none" strike="noStrike" kern="1200" cap="none" spc="0" normalizeH="0" baseline="0" noProof="0">
                <a:ln>
                  <a:noFill/>
                </a:ln>
                <a:solidFill>
                  <a:srgbClr val="C91603"/>
                </a:solidFill>
                <a:effectLst/>
                <a:uLnTx/>
                <a:uFillTx/>
                <a:latin typeface="Times New Roman" panose="02020603050405020304" pitchFamily="18" charset="0"/>
                <a:ea typeface="+mn-ea"/>
                <a:cs typeface="+mn-cs"/>
              </a:rPr>
              <a:t>n quý thầy cô và các em! </a:t>
            </a: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vi-VN" sz="3200" b="1" i="0" u="none" strike="noStrike" kern="1200" cap="none" spc="0" normalizeH="0" baseline="0" noProof="0">
              <a:ln>
                <a:noFill/>
              </a:ln>
              <a:solidFill>
                <a:srgbClr val="C91603"/>
              </a:solidFill>
              <a:effectLst/>
              <a:uLnTx/>
              <a:uFillTx/>
              <a:latin typeface="Times New Roman" panose="02020603050405020304" pitchFamily="18" charset="0"/>
              <a:ea typeface="+mn-ea"/>
              <a:cs typeface="+mn-cs"/>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6ED191-409D-4076-AF90-508CE5F54D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3381" y="467138"/>
            <a:ext cx="3790523" cy="5062821"/>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B4AC945F-F788-4AD9-A3EB-CF82D09315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4018" y="467139"/>
            <a:ext cx="4042685" cy="4983309"/>
          </a:xfrm>
          <a:prstGeom prst="rect">
            <a:avLst/>
          </a:prstGeom>
        </p:spPr>
      </p:pic>
      <p:sp>
        <p:nvSpPr>
          <p:cNvPr id="6" name="TextBox 5">
            <a:extLst>
              <a:ext uri="{FF2B5EF4-FFF2-40B4-BE49-F238E27FC236}">
                <a16:creationId xmlns:a16="http://schemas.microsoft.com/office/drawing/2014/main" id="{5F84C271-54B2-41BF-9A2B-13195BE829A2}"/>
              </a:ext>
            </a:extLst>
          </p:cNvPr>
          <p:cNvSpPr txBox="1"/>
          <p:nvPr/>
        </p:nvSpPr>
        <p:spPr>
          <a:xfrm>
            <a:off x="2652713" y="5807248"/>
            <a:ext cx="6886574" cy="757654"/>
          </a:xfrm>
          <a:prstGeom prst="roundRect">
            <a:avLst/>
          </a:prstGeom>
          <a:solidFill>
            <a:srgbClr val="FFFF00"/>
          </a:solidFill>
          <a:ln>
            <a:solidFill>
              <a:schemeClr val="accent1"/>
            </a:solid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270510" algn="l"/>
                <a:tab pos="3420110" algn="l"/>
                <a:tab pos="5039995" algn="l"/>
              </a:tabLst>
              <a:defRPr/>
            </a:pPr>
            <a:r>
              <a:rPr lang="nl-NL" sz="2800">
                <a:solidFill>
                  <a:srgbClr val="0070C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Đèn cồn, ống nghiệm</a:t>
            </a:r>
            <a:endParaRPr kumimoji="0" lang="en-US" sz="2800" b="0" i="0" u="none" strike="noStrike" kern="1200" cap="none" spc="0" normalizeH="0" baseline="0" noProof="0" dirty="0">
              <a:ln>
                <a:noFill/>
              </a:ln>
              <a:solidFill>
                <a:srgbClr val="0070C0"/>
              </a:solidFill>
              <a:effectLst/>
              <a:uLnTx/>
              <a:uFillTx/>
              <a:latin typeface="#9Slide03 Arima Madurai Black" panose="00000A00000000000000" pitchFamily="2" charset="0"/>
              <a:ea typeface="Times New Roman" panose="02020603050405020304" pitchFamily="18" charset="0"/>
              <a:cs typeface="#9Slide03 Arima Madurai Black" panose="00000A00000000000000" pitchFamily="2" charset="0"/>
            </a:endParaRPr>
          </a:p>
        </p:txBody>
      </p:sp>
    </p:spTree>
    <p:extLst>
      <p:ext uri="{BB962C8B-B14F-4D97-AF65-F5344CB8AC3E}">
        <p14:creationId xmlns:p14="http://schemas.microsoft.com/office/powerpoint/2010/main" val="396191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1501301-F1FB-4D31-976B-B50B2C5A67CB}"/>
              </a:ext>
            </a:extLst>
          </p:cNvPr>
          <p:cNvSpPr/>
          <p:nvPr/>
        </p:nvSpPr>
        <p:spPr>
          <a:xfrm>
            <a:off x="82096" y="1517543"/>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3" name="Oval 2">
            <a:extLst>
              <a:ext uri="{FF2B5EF4-FFF2-40B4-BE49-F238E27FC236}">
                <a16:creationId xmlns:a16="http://schemas.microsoft.com/office/drawing/2014/main" id="{4E78D119-94BD-45E9-A078-B04AEAFFCE36}"/>
              </a:ext>
            </a:extLst>
          </p:cNvPr>
          <p:cNvSpPr/>
          <p:nvPr/>
        </p:nvSpPr>
        <p:spPr>
          <a:xfrm>
            <a:off x="3862980" y="1517543"/>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a:t>
            </a:r>
          </a:p>
        </p:txBody>
      </p:sp>
      <p:cxnSp>
        <p:nvCxnSpPr>
          <p:cNvPr id="6" name="Straight Arrow Connector 5">
            <a:extLst>
              <a:ext uri="{FF2B5EF4-FFF2-40B4-BE49-F238E27FC236}">
                <a16:creationId xmlns:a16="http://schemas.microsoft.com/office/drawing/2014/main" id="{339DB7F8-1EC3-4C57-8369-20F66E6F50C7}"/>
              </a:ext>
            </a:extLst>
          </p:cNvPr>
          <p:cNvCxnSpPr>
            <a:cxnSpLocks/>
          </p:cNvCxnSpPr>
          <p:nvPr/>
        </p:nvCxnSpPr>
        <p:spPr>
          <a:xfrm>
            <a:off x="335519" y="4453733"/>
            <a:ext cx="11356627" cy="0"/>
          </a:xfrm>
          <a:prstGeom prst="straightConnector1">
            <a:avLst/>
          </a:prstGeom>
          <a:ln>
            <a:solidFill>
              <a:srgbClr val="64D795"/>
            </a:solidFill>
            <a:tailEnd type="triangle"/>
          </a:ln>
        </p:spPr>
        <p:style>
          <a:lnRef idx="1">
            <a:schemeClr val="accent1"/>
          </a:lnRef>
          <a:fillRef idx="0">
            <a:schemeClr val="accent1"/>
          </a:fillRef>
          <a:effectRef idx="0">
            <a:schemeClr val="accent1"/>
          </a:effectRef>
          <a:fontRef idx="minor">
            <a:schemeClr val="tx1"/>
          </a:fontRef>
        </p:style>
      </p:cxnSp>
      <p:sp>
        <p:nvSpPr>
          <p:cNvPr id="7" name="Freeform 4">
            <a:extLst>
              <a:ext uri="{FF2B5EF4-FFF2-40B4-BE49-F238E27FC236}">
                <a16:creationId xmlns:a16="http://schemas.microsoft.com/office/drawing/2014/main" id="{F2E6285D-01C1-4C7E-9BE9-454A36EE78B4}"/>
              </a:ext>
            </a:extLst>
          </p:cNvPr>
          <p:cNvSpPr>
            <a:spLocks noChangeArrowheads="1"/>
          </p:cNvSpPr>
          <p:nvPr/>
        </p:nvSpPr>
        <p:spPr bwMode="auto">
          <a:xfrm>
            <a:off x="1205121" y="3838659"/>
            <a:ext cx="1209674" cy="1117814"/>
          </a:xfrm>
          <a:custGeom>
            <a:avLst/>
            <a:gdLst>
              <a:gd name="T0" fmla="*/ 2955 w 2956"/>
              <a:gd name="T1" fmla="*/ 1477 h 2956"/>
              <a:gd name="T2" fmla="*/ 1478 w 2956"/>
              <a:gd name="T3" fmla="*/ 2955 h 2956"/>
              <a:gd name="T4" fmla="*/ 0 w 2956"/>
              <a:gd name="T5" fmla="*/ 1477 h 2956"/>
              <a:gd name="T6" fmla="*/ 1478 w 2956"/>
              <a:gd name="T7" fmla="*/ 0 h 2956"/>
              <a:gd name="T8" fmla="*/ 2955 w 2956"/>
              <a:gd name="T9" fmla="*/ 1477 h 2956"/>
            </a:gdLst>
            <a:ahLst/>
            <a:cxnLst>
              <a:cxn ang="0">
                <a:pos x="T0" y="T1"/>
              </a:cxn>
              <a:cxn ang="0">
                <a:pos x="T2" y="T3"/>
              </a:cxn>
              <a:cxn ang="0">
                <a:pos x="T4" y="T5"/>
              </a:cxn>
              <a:cxn ang="0">
                <a:pos x="T6" y="T7"/>
              </a:cxn>
              <a:cxn ang="0">
                <a:pos x="T8" y="T9"/>
              </a:cxn>
            </a:cxnLst>
            <a:rect l="0" t="0" r="r" b="b"/>
            <a:pathLst>
              <a:path w="2956" h="2956">
                <a:moveTo>
                  <a:pt x="2955" y="1477"/>
                </a:moveTo>
                <a:cubicBezTo>
                  <a:pt x="2955" y="2294"/>
                  <a:pt x="2293" y="2955"/>
                  <a:pt x="1478" y="2955"/>
                </a:cubicBezTo>
                <a:cubicBezTo>
                  <a:pt x="661" y="2955"/>
                  <a:pt x="0" y="2294"/>
                  <a:pt x="0" y="1477"/>
                </a:cubicBezTo>
                <a:cubicBezTo>
                  <a:pt x="0" y="662"/>
                  <a:pt x="661" y="0"/>
                  <a:pt x="1478" y="0"/>
                </a:cubicBezTo>
                <a:cubicBezTo>
                  <a:pt x="2293" y="0"/>
                  <a:pt x="2955" y="662"/>
                  <a:pt x="2955" y="1477"/>
                </a:cubicBezTo>
              </a:path>
            </a:pathLst>
          </a:custGeom>
          <a:solidFill>
            <a:srgbClr val="FEA20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latin typeface="Calibri" panose="020F0502020204030204"/>
              <a:ea typeface="+mn-ea"/>
              <a:cs typeface="+mn-cs"/>
            </a:endParaRPr>
          </a:p>
        </p:txBody>
      </p:sp>
      <p:sp>
        <p:nvSpPr>
          <p:cNvPr id="8" name="Freeform 5">
            <a:extLst>
              <a:ext uri="{FF2B5EF4-FFF2-40B4-BE49-F238E27FC236}">
                <a16:creationId xmlns:a16="http://schemas.microsoft.com/office/drawing/2014/main" id="{64386F8E-0B17-4620-8623-8C0ABFFEF2D1}"/>
              </a:ext>
            </a:extLst>
          </p:cNvPr>
          <p:cNvSpPr>
            <a:spLocks noChangeArrowheads="1"/>
          </p:cNvSpPr>
          <p:nvPr/>
        </p:nvSpPr>
        <p:spPr bwMode="auto">
          <a:xfrm>
            <a:off x="1024144" y="3695879"/>
            <a:ext cx="1571625" cy="778355"/>
          </a:xfrm>
          <a:custGeom>
            <a:avLst/>
            <a:gdLst>
              <a:gd name="T0" fmla="*/ 3587 w 3588"/>
              <a:gd name="T1" fmla="*/ 1794 h 1795"/>
              <a:gd name="T2" fmla="*/ 3485 w 3588"/>
              <a:gd name="T3" fmla="*/ 1794 h 1795"/>
              <a:gd name="T4" fmla="*/ 1794 w 3588"/>
              <a:gd name="T5" fmla="*/ 103 h 1795"/>
              <a:gd name="T6" fmla="*/ 102 w 3588"/>
              <a:gd name="T7" fmla="*/ 1794 h 1795"/>
              <a:gd name="T8" fmla="*/ 0 w 3588"/>
              <a:gd name="T9" fmla="*/ 1794 h 1795"/>
              <a:gd name="T10" fmla="*/ 1794 w 3588"/>
              <a:gd name="T11" fmla="*/ 0 h 1795"/>
              <a:gd name="T12" fmla="*/ 3587 w 3588"/>
              <a:gd name="T13" fmla="*/ 1794 h 1795"/>
            </a:gdLst>
            <a:ahLst/>
            <a:cxnLst>
              <a:cxn ang="0">
                <a:pos x="T0" y="T1"/>
              </a:cxn>
              <a:cxn ang="0">
                <a:pos x="T2" y="T3"/>
              </a:cxn>
              <a:cxn ang="0">
                <a:pos x="T4" y="T5"/>
              </a:cxn>
              <a:cxn ang="0">
                <a:pos x="T6" y="T7"/>
              </a:cxn>
              <a:cxn ang="0">
                <a:pos x="T8" y="T9"/>
              </a:cxn>
              <a:cxn ang="0">
                <a:pos x="T10" y="T11"/>
              </a:cxn>
              <a:cxn ang="0">
                <a:pos x="T12" y="T13"/>
              </a:cxn>
            </a:cxnLst>
            <a:rect l="0" t="0" r="r" b="b"/>
            <a:pathLst>
              <a:path w="3588" h="1795">
                <a:moveTo>
                  <a:pt x="3587" y="1794"/>
                </a:moveTo>
                <a:lnTo>
                  <a:pt x="3485" y="1794"/>
                </a:lnTo>
                <a:cubicBezTo>
                  <a:pt x="3485" y="862"/>
                  <a:pt x="2726" y="103"/>
                  <a:pt x="1794" y="103"/>
                </a:cubicBezTo>
                <a:cubicBezTo>
                  <a:pt x="861" y="103"/>
                  <a:pt x="102" y="862"/>
                  <a:pt x="102" y="1794"/>
                </a:cubicBezTo>
                <a:lnTo>
                  <a:pt x="0" y="1794"/>
                </a:lnTo>
                <a:cubicBezTo>
                  <a:pt x="0" y="805"/>
                  <a:pt x="805" y="0"/>
                  <a:pt x="1794" y="0"/>
                </a:cubicBezTo>
                <a:cubicBezTo>
                  <a:pt x="2782" y="0"/>
                  <a:pt x="3587" y="805"/>
                  <a:pt x="3587" y="1794"/>
                </a:cubicBezTo>
              </a:path>
            </a:pathLst>
          </a:custGeom>
          <a:solidFill>
            <a:srgbClr val="FEA20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F7287143-52BD-487C-B369-DE08AF5542D0}"/>
              </a:ext>
            </a:extLst>
          </p:cNvPr>
          <p:cNvSpPr txBox="1"/>
          <p:nvPr/>
        </p:nvSpPr>
        <p:spPr>
          <a:xfrm>
            <a:off x="1630259" y="4031005"/>
            <a:ext cx="359393" cy="784830"/>
          </a:xfrm>
          <a:prstGeom prst="rect">
            <a:avLst/>
          </a:prstGeom>
          <a:noFill/>
        </p:spPr>
        <p:txBody>
          <a:bodyPr wrap="squar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a:ln>
                  <a:noFill/>
                </a:ln>
                <a:solidFill>
                  <a:prstClr val="white"/>
                </a:solidFill>
                <a:effectLst/>
                <a:uLnTx/>
                <a:uFillTx/>
                <a:latin typeface="#9Slide07 IcielBaliho Script" pitchFamily="2" charset="-93"/>
                <a:ea typeface="+mn-ea"/>
                <a:cs typeface="Poppins" pitchFamily="2" charset="77"/>
              </a:rPr>
              <a:t>1</a:t>
            </a:r>
            <a:endParaRPr kumimoji="0" lang="en-US" sz="4500" b="0" i="0" u="none" strike="noStrike" kern="1200" cap="none" spc="0" normalizeH="0" baseline="0" noProof="0" dirty="0">
              <a:ln>
                <a:noFill/>
              </a:ln>
              <a:solidFill>
                <a:prstClr val="white"/>
              </a:solidFill>
              <a:effectLst/>
              <a:uLnTx/>
              <a:uFillTx/>
              <a:latin typeface="#9Slide07 IcielBaliho Script" pitchFamily="2" charset="-93"/>
              <a:ea typeface="+mn-ea"/>
              <a:cs typeface="Poppins" pitchFamily="2" charset="77"/>
            </a:endParaRPr>
          </a:p>
        </p:txBody>
      </p:sp>
      <p:sp>
        <p:nvSpPr>
          <p:cNvPr id="10" name="Rectangle 9">
            <a:extLst>
              <a:ext uri="{FF2B5EF4-FFF2-40B4-BE49-F238E27FC236}">
                <a16:creationId xmlns:a16="http://schemas.microsoft.com/office/drawing/2014/main" id="{E771D81B-D68B-4ACC-9638-9400CC57A5B7}"/>
              </a:ext>
            </a:extLst>
          </p:cNvPr>
          <p:cNvSpPr/>
          <p:nvPr/>
        </p:nvSpPr>
        <p:spPr>
          <a:xfrm>
            <a:off x="6750297" y="4927314"/>
            <a:ext cx="2294197"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400" b="1">
                <a:solidFill>
                  <a:srgbClr val="00B050"/>
                </a:solidFill>
                <a:latin typeface="Arial" panose="020B0604020202020204" pitchFamily="34" charset="0"/>
                <a:ea typeface="Calibri" panose="020F0502020204030204" pitchFamily="34" charset="0"/>
                <a:cs typeface="Arial" panose="020B0604020202020204" pitchFamily="34" charset="0"/>
              </a:rPr>
              <a:t>Điện áp đầu ra là bao nhiêu?</a:t>
            </a:r>
            <a:endParaRPr kumimoji="0" lang="en-US" sz="2400" b="1" i="0" u="none" strike="noStrike" kern="1200" cap="none" spc="0" normalizeH="0" baseline="0" noProof="0" dirty="0">
              <a:ln>
                <a:noFill/>
              </a:ln>
              <a:solidFill>
                <a:srgbClr val="00B05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78111713-E371-4062-9E8F-8292B6F0CC43}"/>
              </a:ext>
            </a:extLst>
          </p:cNvPr>
          <p:cNvSpPr/>
          <p:nvPr/>
        </p:nvSpPr>
        <p:spPr>
          <a:xfrm>
            <a:off x="308867" y="4940161"/>
            <a:ext cx="3263215"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solidFill>
                  <a:srgbClr val="00B050"/>
                </a:solidFill>
                <a:effectLst/>
                <a:uLnTx/>
                <a:uFillTx/>
                <a:latin typeface="Arial" panose="020B0604020202020204" pitchFamily="34" charset="0"/>
                <a:ea typeface="Calibri" panose="020F0502020204030204" pitchFamily="34" charset="0"/>
                <a:cs typeface="Arial" panose="020B0604020202020204" pitchFamily="34" charset="0"/>
              </a:rPr>
              <a:t>Chức năng của hai thiết bị là gì? Giống, khác nhau như thế nào?</a:t>
            </a:r>
            <a:endParaRPr kumimoji="0" lang="en-US" sz="2400" b="1" i="0" u="none" strike="noStrike" kern="1200" cap="none" spc="0" normalizeH="0" baseline="0" noProof="0" dirty="0">
              <a:ln>
                <a:noFill/>
              </a:ln>
              <a:solidFill>
                <a:srgbClr val="00B05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C5EC3D67-CAD9-4C24-9F1B-A2881261ABD0}"/>
              </a:ext>
            </a:extLst>
          </p:cNvPr>
          <p:cNvSpPr/>
          <p:nvPr/>
        </p:nvSpPr>
        <p:spPr>
          <a:xfrm>
            <a:off x="3490496" y="4956473"/>
            <a:ext cx="2787411"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B050"/>
                </a:solidFill>
                <a:effectLst/>
                <a:uLnTx/>
                <a:uFillTx/>
                <a:latin typeface="Arial" panose="020B0604020202020204" pitchFamily="34" charset="0"/>
                <a:ea typeface="Calibri" panose="020F0502020204030204" pitchFamily="34" charset="0"/>
                <a:cs typeface="Arial" panose="020B0604020202020204" pitchFamily="34" charset="0"/>
              </a:rPr>
              <a:t>Bộ chuyển đổi điện áp dùng điện áp bao nhiêu?</a:t>
            </a:r>
            <a:endParaRPr kumimoji="0" lang="en-US" sz="2400" b="1" i="0" u="none" strike="noStrike" kern="1200" cap="none" spc="0" normalizeH="0" baseline="0" noProof="0" dirty="0">
              <a:ln>
                <a:noFill/>
              </a:ln>
              <a:solidFill>
                <a:srgbClr val="00B05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3" name="Freeform 4">
            <a:extLst>
              <a:ext uri="{FF2B5EF4-FFF2-40B4-BE49-F238E27FC236}">
                <a16:creationId xmlns:a16="http://schemas.microsoft.com/office/drawing/2014/main" id="{0ECA9A26-97C4-43A7-A35B-FF8B153485E3}"/>
              </a:ext>
            </a:extLst>
          </p:cNvPr>
          <p:cNvSpPr>
            <a:spLocks noChangeArrowheads="1"/>
          </p:cNvSpPr>
          <p:nvPr/>
        </p:nvSpPr>
        <p:spPr bwMode="auto">
          <a:xfrm>
            <a:off x="4272171" y="3838659"/>
            <a:ext cx="1209674" cy="1117814"/>
          </a:xfrm>
          <a:custGeom>
            <a:avLst/>
            <a:gdLst>
              <a:gd name="T0" fmla="*/ 2955 w 2956"/>
              <a:gd name="T1" fmla="*/ 1477 h 2956"/>
              <a:gd name="T2" fmla="*/ 1478 w 2956"/>
              <a:gd name="T3" fmla="*/ 2955 h 2956"/>
              <a:gd name="T4" fmla="*/ 0 w 2956"/>
              <a:gd name="T5" fmla="*/ 1477 h 2956"/>
              <a:gd name="T6" fmla="*/ 1478 w 2956"/>
              <a:gd name="T7" fmla="*/ 0 h 2956"/>
              <a:gd name="T8" fmla="*/ 2955 w 2956"/>
              <a:gd name="T9" fmla="*/ 1477 h 2956"/>
            </a:gdLst>
            <a:ahLst/>
            <a:cxnLst>
              <a:cxn ang="0">
                <a:pos x="T0" y="T1"/>
              </a:cxn>
              <a:cxn ang="0">
                <a:pos x="T2" y="T3"/>
              </a:cxn>
              <a:cxn ang="0">
                <a:pos x="T4" y="T5"/>
              </a:cxn>
              <a:cxn ang="0">
                <a:pos x="T6" y="T7"/>
              </a:cxn>
              <a:cxn ang="0">
                <a:pos x="T8" y="T9"/>
              </a:cxn>
            </a:cxnLst>
            <a:rect l="0" t="0" r="r" b="b"/>
            <a:pathLst>
              <a:path w="2956" h="2956">
                <a:moveTo>
                  <a:pt x="2955" y="1477"/>
                </a:moveTo>
                <a:cubicBezTo>
                  <a:pt x="2955" y="2294"/>
                  <a:pt x="2293" y="2955"/>
                  <a:pt x="1478" y="2955"/>
                </a:cubicBezTo>
                <a:cubicBezTo>
                  <a:pt x="661" y="2955"/>
                  <a:pt x="0" y="2294"/>
                  <a:pt x="0" y="1477"/>
                </a:cubicBezTo>
                <a:cubicBezTo>
                  <a:pt x="0" y="662"/>
                  <a:pt x="661" y="0"/>
                  <a:pt x="1478" y="0"/>
                </a:cubicBezTo>
                <a:cubicBezTo>
                  <a:pt x="2293" y="0"/>
                  <a:pt x="2955" y="662"/>
                  <a:pt x="2955" y="1477"/>
                </a:cubicBezTo>
              </a:path>
            </a:pathLst>
          </a:custGeom>
          <a:solidFill>
            <a:srgbClr val="00B0F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latin typeface="Calibri" panose="020F0502020204030204"/>
              <a:ea typeface="+mn-ea"/>
              <a:cs typeface="+mn-cs"/>
            </a:endParaRPr>
          </a:p>
        </p:txBody>
      </p:sp>
      <p:sp>
        <p:nvSpPr>
          <p:cNvPr id="14" name="Freeform 5">
            <a:extLst>
              <a:ext uri="{FF2B5EF4-FFF2-40B4-BE49-F238E27FC236}">
                <a16:creationId xmlns:a16="http://schemas.microsoft.com/office/drawing/2014/main" id="{2400A2B6-9C47-4F5F-9B90-3D3A58E63593}"/>
              </a:ext>
            </a:extLst>
          </p:cNvPr>
          <p:cNvSpPr>
            <a:spLocks noChangeArrowheads="1"/>
          </p:cNvSpPr>
          <p:nvPr/>
        </p:nvSpPr>
        <p:spPr bwMode="auto">
          <a:xfrm>
            <a:off x="4091194" y="3695879"/>
            <a:ext cx="1571625" cy="778355"/>
          </a:xfrm>
          <a:custGeom>
            <a:avLst/>
            <a:gdLst>
              <a:gd name="T0" fmla="*/ 3587 w 3588"/>
              <a:gd name="T1" fmla="*/ 1794 h 1795"/>
              <a:gd name="T2" fmla="*/ 3485 w 3588"/>
              <a:gd name="T3" fmla="*/ 1794 h 1795"/>
              <a:gd name="T4" fmla="*/ 1794 w 3588"/>
              <a:gd name="T5" fmla="*/ 103 h 1795"/>
              <a:gd name="T6" fmla="*/ 102 w 3588"/>
              <a:gd name="T7" fmla="*/ 1794 h 1795"/>
              <a:gd name="T8" fmla="*/ 0 w 3588"/>
              <a:gd name="T9" fmla="*/ 1794 h 1795"/>
              <a:gd name="T10" fmla="*/ 1794 w 3588"/>
              <a:gd name="T11" fmla="*/ 0 h 1795"/>
              <a:gd name="T12" fmla="*/ 3587 w 3588"/>
              <a:gd name="T13" fmla="*/ 1794 h 1795"/>
            </a:gdLst>
            <a:ahLst/>
            <a:cxnLst>
              <a:cxn ang="0">
                <a:pos x="T0" y="T1"/>
              </a:cxn>
              <a:cxn ang="0">
                <a:pos x="T2" y="T3"/>
              </a:cxn>
              <a:cxn ang="0">
                <a:pos x="T4" y="T5"/>
              </a:cxn>
              <a:cxn ang="0">
                <a:pos x="T6" y="T7"/>
              </a:cxn>
              <a:cxn ang="0">
                <a:pos x="T8" y="T9"/>
              </a:cxn>
              <a:cxn ang="0">
                <a:pos x="T10" y="T11"/>
              </a:cxn>
              <a:cxn ang="0">
                <a:pos x="T12" y="T13"/>
              </a:cxn>
            </a:cxnLst>
            <a:rect l="0" t="0" r="r" b="b"/>
            <a:pathLst>
              <a:path w="3588" h="1795">
                <a:moveTo>
                  <a:pt x="3587" y="1794"/>
                </a:moveTo>
                <a:lnTo>
                  <a:pt x="3485" y="1794"/>
                </a:lnTo>
                <a:cubicBezTo>
                  <a:pt x="3485" y="862"/>
                  <a:pt x="2726" y="103"/>
                  <a:pt x="1794" y="103"/>
                </a:cubicBezTo>
                <a:cubicBezTo>
                  <a:pt x="861" y="103"/>
                  <a:pt x="102" y="862"/>
                  <a:pt x="102" y="1794"/>
                </a:cubicBezTo>
                <a:lnTo>
                  <a:pt x="0" y="1794"/>
                </a:lnTo>
                <a:cubicBezTo>
                  <a:pt x="0" y="805"/>
                  <a:pt x="805" y="0"/>
                  <a:pt x="1794" y="0"/>
                </a:cubicBezTo>
                <a:cubicBezTo>
                  <a:pt x="2782" y="0"/>
                  <a:pt x="3587" y="805"/>
                  <a:pt x="3587" y="1794"/>
                </a:cubicBezTo>
              </a:path>
            </a:pathLst>
          </a:custGeom>
          <a:solidFill>
            <a:srgbClr val="00B0F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1B43469C-635D-49A5-AEF0-6A69361D3178}"/>
              </a:ext>
            </a:extLst>
          </p:cNvPr>
          <p:cNvSpPr txBox="1"/>
          <p:nvPr/>
        </p:nvSpPr>
        <p:spPr>
          <a:xfrm>
            <a:off x="4730084" y="4005151"/>
            <a:ext cx="359393" cy="784830"/>
          </a:xfrm>
          <a:prstGeom prst="rect">
            <a:avLst/>
          </a:prstGeom>
          <a:noFill/>
        </p:spPr>
        <p:txBody>
          <a:bodyPr wrap="squar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a:ln>
                  <a:noFill/>
                </a:ln>
                <a:solidFill>
                  <a:prstClr val="white"/>
                </a:solidFill>
                <a:effectLst/>
                <a:uLnTx/>
                <a:uFillTx/>
                <a:latin typeface="#9Slide07 IcielBaliho Script" pitchFamily="2" charset="-93"/>
                <a:ea typeface="+mn-ea"/>
                <a:cs typeface="Poppins" pitchFamily="2" charset="77"/>
              </a:rPr>
              <a:t>2</a:t>
            </a:r>
            <a:endParaRPr kumimoji="0" lang="en-US" sz="4500" b="0" i="0" u="none" strike="noStrike" kern="1200" cap="none" spc="0" normalizeH="0" baseline="0" noProof="0" dirty="0">
              <a:ln>
                <a:noFill/>
              </a:ln>
              <a:solidFill>
                <a:prstClr val="white"/>
              </a:solidFill>
              <a:effectLst/>
              <a:uLnTx/>
              <a:uFillTx/>
              <a:latin typeface="#9Slide07 IcielBaliho Script" pitchFamily="2" charset="-93"/>
              <a:ea typeface="+mn-ea"/>
              <a:cs typeface="Poppins" pitchFamily="2" charset="77"/>
            </a:endParaRPr>
          </a:p>
        </p:txBody>
      </p:sp>
      <p:sp>
        <p:nvSpPr>
          <p:cNvPr id="16" name="Freeform 4">
            <a:extLst>
              <a:ext uri="{FF2B5EF4-FFF2-40B4-BE49-F238E27FC236}">
                <a16:creationId xmlns:a16="http://schemas.microsoft.com/office/drawing/2014/main" id="{142CFED0-390F-49DF-8E9D-A7FD04092329}"/>
              </a:ext>
            </a:extLst>
          </p:cNvPr>
          <p:cNvSpPr>
            <a:spLocks noChangeArrowheads="1"/>
          </p:cNvSpPr>
          <p:nvPr/>
        </p:nvSpPr>
        <p:spPr bwMode="auto">
          <a:xfrm>
            <a:off x="7062996" y="3838659"/>
            <a:ext cx="1209674" cy="1117814"/>
          </a:xfrm>
          <a:custGeom>
            <a:avLst/>
            <a:gdLst>
              <a:gd name="T0" fmla="*/ 2955 w 2956"/>
              <a:gd name="T1" fmla="*/ 1477 h 2956"/>
              <a:gd name="T2" fmla="*/ 1478 w 2956"/>
              <a:gd name="T3" fmla="*/ 2955 h 2956"/>
              <a:gd name="T4" fmla="*/ 0 w 2956"/>
              <a:gd name="T5" fmla="*/ 1477 h 2956"/>
              <a:gd name="T6" fmla="*/ 1478 w 2956"/>
              <a:gd name="T7" fmla="*/ 0 h 2956"/>
              <a:gd name="T8" fmla="*/ 2955 w 2956"/>
              <a:gd name="T9" fmla="*/ 1477 h 2956"/>
            </a:gdLst>
            <a:ahLst/>
            <a:cxnLst>
              <a:cxn ang="0">
                <a:pos x="T0" y="T1"/>
              </a:cxn>
              <a:cxn ang="0">
                <a:pos x="T2" y="T3"/>
              </a:cxn>
              <a:cxn ang="0">
                <a:pos x="T4" y="T5"/>
              </a:cxn>
              <a:cxn ang="0">
                <a:pos x="T6" y="T7"/>
              </a:cxn>
              <a:cxn ang="0">
                <a:pos x="T8" y="T9"/>
              </a:cxn>
            </a:cxnLst>
            <a:rect l="0" t="0" r="r" b="b"/>
            <a:pathLst>
              <a:path w="2956" h="2956">
                <a:moveTo>
                  <a:pt x="2955" y="1477"/>
                </a:moveTo>
                <a:cubicBezTo>
                  <a:pt x="2955" y="2294"/>
                  <a:pt x="2293" y="2955"/>
                  <a:pt x="1478" y="2955"/>
                </a:cubicBezTo>
                <a:cubicBezTo>
                  <a:pt x="661" y="2955"/>
                  <a:pt x="0" y="2294"/>
                  <a:pt x="0" y="1477"/>
                </a:cubicBezTo>
                <a:cubicBezTo>
                  <a:pt x="0" y="662"/>
                  <a:pt x="661" y="0"/>
                  <a:pt x="1478" y="0"/>
                </a:cubicBezTo>
                <a:cubicBezTo>
                  <a:pt x="2293" y="0"/>
                  <a:pt x="2955" y="662"/>
                  <a:pt x="2955" y="1477"/>
                </a:cubicBezTo>
              </a:path>
            </a:pathLst>
          </a:custGeom>
          <a:solidFill>
            <a:schemeClr val="accent3"/>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latin typeface="Calibri" panose="020F0502020204030204"/>
              <a:ea typeface="+mn-ea"/>
              <a:cs typeface="+mn-cs"/>
            </a:endParaRPr>
          </a:p>
        </p:txBody>
      </p:sp>
      <p:sp>
        <p:nvSpPr>
          <p:cNvPr id="17" name="Freeform 5">
            <a:extLst>
              <a:ext uri="{FF2B5EF4-FFF2-40B4-BE49-F238E27FC236}">
                <a16:creationId xmlns:a16="http://schemas.microsoft.com/office/drawing/2014/main" id="{B7466953-415C-47B8-82AC-D3135DFD0F96}"/>
              </a:ext>
            </a:extLst>
          </p:cNvPr>
          <p:cNvSpPr>
            <a:spLocks noChangeArrowheads="1"/>
          </p:cNvSpPr>
          <p:nvPr/>
        </p:nvSpPr>
        <p:spPr bwMode="auto">
          <a:xfrm>
            <a:off x="6882019" y="3695879"/>
            <a:ext cx="1571625" cy="778355"/>
          </a:xfrm>
          <a:custGeom>
            <a:avLst/>
            <a:gdLst>
              <a:gd name="T0" fmla="*/ 3587 w 3588"/>
              <a:gd name="T1" fmla="*/ 1794 h 1795"/>
              <a:gd name="T2" fmla="*/ 3485 w 3588"/>
              <a:gd name="T3" fmla="*/ 1794 h 1795"/>
              <a:gd name="T4" fmla="*/ 1794 w 3588"/>
              <a:gd name="T5" fmla="*/ 103 h 1795"/>
              <a:gd name="T6" fmla="*/ 102 w 3588"/>
              <a:gd name="T7" fmla="*/ 1794 h 1795"/>
              <a:gd name="T8" fmla="*/ 0 w 3588"/>
              <a:gd name="T9" fmla="*/ 1794 h 1795"/>
              <a:gd name="T10" fmla="*/ 1794 w 3588"/>
              <a:gd name="T11" fmla="*/ 0 h 1795"/>
              <a:gd name="T12" fmla="*/ 3587 w 3588"/>
              <a:gd name="T13" fmla="*/ 1794 h 1795"/>
            </a:gdLst>
            <a:ahLst/>
            <a:cxnLst>
              <a:cxn ang="0">
                <a:pos x="T0" y="T1"/>
              </a:cxn>
              <a:cxn ang="0">
                <a:pos x="T2" y="T3"/>
              </a:cxn>
              <a:cxn ang="0">
                <a:pos x="T4" y="T5"/>
              </a:cxn>
              <a:cxn ang="0">
                <a:pos x="T6" y="T7"/>
              </a:cxn>
              <a:cxn ang="0">
                <a:pos x="T8" y="T9"/>
              </a:cxn>
              <a:cxn ang="0">
                <a:pos x="T10" y="T11"/>
              </a:cxn>
              <a:cxn ang="0">
                <a:pos x="T12" y="T13"/>
              </a:cxn>
            </a:cxnLst>
            <a:rect l="0" t="0" r="r" b="b"/>
            <a:pathLst>
              <a:path w="3588" h="1795">
                <a:moveTo>
                  <a:pt x="3587" y="1794"/>
                </a:moveTo>
                <a:lnTo>
                  <a:pt x="3485" y="1794"/>
                </a:lnTo>
                <a:cubicBezTo>
                  <a:pt x="3485" y="862"/>
                  <a:pt x="2726" y="103"/>
                  <a:pt x="1794" y="103"/>
                </a:cubicBezTo>
                <a:cubicBezTo>
                  <a:pt x="861" y="103"/>
                  <a:pt x="102" y="862"/>
                  <a:pt x="102" y="1794"/>
                </a:cubicBezTo>
                <a:lnTo>
                  <a:pt x="0" y="1794"/>
                </a:lnTo>
                <a:cubicBezTo>
                  <a:pt x="0" y="805"/>
                  <a:pt x="805" y="0"/>
                  <a:pt x="1794" y="0"/>
                </a:cubicBezTo>
                <a:cubicBezTo>
                  <a:pt x="2782" y="0"/>
                  <a:pt x="3587" y="805"/>
                  <a:pt x="3587" y="1794"/>
                </a:cubicBezTo>
              </a:path>
            </a:pathLst>
          </a:custGeom>
          <a:solidFill>
            <a:schemeClr val="accent3"/>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663E7BC-A14D-4618-A176-22463E50B6B9}"/>
              </a:ext>
            </a:extLst>
          </p:cNvPr>
          <p:cNvSpPr txBox="1"/>
          <p:nvPr/>
        </p:nvSpPr>
        <p:spPr>
          <a:xfrm>
            <a:off x="7488136" y="3985520"/>
            <a:ext cx="359393" cy="784830"/>
          </a:xfrm>
          <a:prstGeom prst="rect">
            <a:avLst/>
          </a:prstGeom>
          <a:solidFill>
            <a:schemeClr val="accent3"/>
          </a:solidFill>
        </p:spPr>
        <p:txBody>
          <a:bodyPr wrap="squar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a:ln>
                  <a:noFill/>
                </a:ln>
                <a:solidFill>
                  <a:prstClr val="white"/>
                </a:solidFill>
                <a:effectLst/>
                <a:uLnTx/>
                <a:uFillTx/>
                <a:latin typeface="#9Slide07 IcielBaliho Script" pitchFamily="2" charset="-93"/>
                <a:ea typeface="+mn-ea"/>
                <a:cs typeface="Poppins" pitchFamily="2" charset="77"/>
              </a:rPr>
              <a:t>3</a:t>
            </a:r>
            <a:endParaRPr kumimoji="0" lang="en-US" sz="4500" b="0" i="0" u="none" strike="noStrike" kern="1200" cap="none" spc="0" normalizeH="0" baseline="0" noProof="0" dirty="0">
              <a:ln>
                <a:noFill/>
              </a:ln>
              <a:solidFill>
                <a:prstClr val="white"/>
              </a:solidFill>
              <a:effectLst/>
              <a:uLnTx/>
              <a:uFillTx/>
              <a:latin typeface="#9Slide07 IcielBaliho Script" pitchFamily="2" charset="-93"/>
              <a:ea typeface="+mn-ea"/>
              <a:cs typeface="Poppins" pitchFamily="2" charset="77"/>
            </a:endParaRPr>
          </a:p>
        </p:txBody>
      </p:sp>
      <p:sp>
        <p:nvSpPr>
          <p:cNvPr id="19" name="Freeform 4">
            <a:extLst>
              <a:ext uri="{FF2B5EF4-FFF2-40B4-BE49-F238E27FC236}">
                <a16:creationId xmlns:a16="http://schemas.microsoft.com/office/drawing/2014/main" id="{6A8F26CB-9076-4F47-8109-C331832B44EA}"/>
              </a:ext>
            </a:extLst>
          </p:cNvPr>
          <p:cNvSpPr>
            <a:spLocks noChangeArrowheads="1"/>
          </p:cNvSpPr>
          <p:nvPr/>
        </p:nvSpPr>
        <p:spPr bwMode="auto">
          <a:xfrm>
            <a:off x="9910969" y="3838659"/>
            <a:ext cx="1209674" cy="1117814"/>
          </a:xfrm>
          <a:custGeom>
            <a:avLst/>
            <a:gdLst>
              <a:gd name="T0" fmla="*/ 2955 w 2956"/>
              <a:gd name="T1" fmla="*/ 1477 h 2956"/>
              <a:gd name="T2" fmla="*/ 1478 w 2956"/>
              <a:gd name="T3" fmla="*/ 2955 h 2956"/>
              <a:gd name="T4" fmla="*/ 0 w 2956"/>
              <a:gd name="T5" fmla="*/ 1477 h 2956"/>
              <a:gd name="T6" fmla="*/ 1478 w 2956"/>
              <a:gd name="T7" fmla="*/ 0 h 2956"/>
              <a:gd name="T8" fmla="*/ 2955 w 2956"/>
              <a:gd name="T9" fmla="*/ 1477 h 2956"/>
            </a:gdLst>
            <a:ahLst/>
            <a:cxnLst>
              <a:cxn ang="0">
                <a:pos x="T0" y="T1"/>
              </a:cxn>
              <a:cxn ang="0">
                <a:pos x="T2" y="T3"/>
              </a:cxn>
              <a:cxn ang="0">
                <a:pos x="T4" y="T5"/>
              </a:cxn>
              <a:cxn ang="0">
                <a:pos x="T6" y="T7"/>
              </a:cxn>
              <a:cxn ang="0">
                <a:pos x="T8" y="T9"/>
              </a:cxn>
            </a:cxnLst>
            <a:rect l="0" t="0" r="r" b="b"/>
            <a:pathLst>
              <a:path w="2956" h="2956">
                <a:moveTo>
                  <a:pt x="2955" y="1477"/>
                </a:moveTo>
                <a:cubicBezTo>
                  <a:pt x="2955" y="2294"/>
                  <a:pt x="2293" y="2955"/>
                  <a:pt x="1478" y="2955"/>
                </a:cubicBezTo>
                <a:cubicBezTo>
                  <a:pt x="661" y="2955"/>
                  <a:pt x="0" y="2294"/>
                  <a:pt x="0" y="1477"/>
                </a:cubicBezTo>
                <a:cubicBezTo>
                  <a:pt x="0" y="662"/>
                  <a:pt x="661" y="0"/>
                  <a:pt x="1478" y="0"/>
                </a:cubicBezTo>
                <a:cubicBezTo>
                  <a:pt x="2293" y="0"/>
                  <a:pt x="2955" y="662"/>
                  <a:pt x="2955" y="1477"/>
                </a:cubicBezTo>
              </a:path>
            </a:pathLst>
          </a:custGeom>
          <a:solidFill>
            <a:srgbClr val="7030A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latin typeface="Calibri" panose="020F0502020204030204"/>
              <a:ea typeface="+mn-ea"/>
              <a:cs typeface="+mn-cs"/>
            </a:endParaRPr>
          </a:p>
        </p:txBody>
      </p:sp>
      <p:sp>
        <p:nvSpPr>
          <p:cNvPr id="20" name="Freeform 5">
            <a:extLst>
              <a:ext uri="{FF2B5EF4-FFF2-40B4-BE49-F238E27FC236}">
                <a16:creationId xmlns:a16="http://schemas.microsoft.com/office/drawing/2014/main" id="{1865AA9B-F5F5-4A18-82FC-2BC1AF6D0E76}"/>
              </a:ext>
            </a:extLst>
          </p:cNvPr>
          <p:cNvSpPr>
            <a:spLocks noChangeArrowheads="1"/>
          </p:cNvSpPr>
          <p:nvPr/>
        </p:nvSpPr>
        <p:spPr bwMode="auto">
          <a:xfrm>
            <a:off x="9729992" y="3695879"/>
            <a:ext cx="1571625" cy="778355"/>
          </a:xfrm>
          <a:custGeom>
            <a:avLst/>
            <a:gdLst>
              <a:gd name="T0" fmla="*/ 3587 w 3588"/>
              <a:gd name="T1" fmla="*/ 1794 h 1795"/>
              <a:gd name="T2" fmla="*/ 3485 w 3588"/>
              <a:gd name="T3" fmla="*/ 1794 h 1795"/>
              <a:gd name="T4" fmla="*/ 1794 w 3588"/>
              <a:gd name="T5" fmla="*/ 103 h 1795"/>
              <a:gd name="T6" fmla="*/ 102 w 3588"/>
              <a:gd name="T7" fmla="*/ 1794 h 1795"/>
              <a:gd name="T8" fmla="*/ 0 w 3588"/>
              <a:gd name="T9" fmla="*/ 1794 h 1795"/>
              <a:gd name="T10" fmla="*/ 1794 w 3588"/>
              <a:gd name="T11" fmla="*/ 0 h 1795"/>
              <a:gd name="T12" fmla="*/ 3587 w 3588"/>
              <a:gd name="T13" fmla="*/ 1794 h 1795"/>
            </a:gdLst>
            <a:ahLst/>
            <a:cxnLst>
              <a:cxn ang="0">
                <a:pos x="T0" y="T1"/>
              </a:cxn>
              <a:cxn ang="0">
                <a:pos x="T2" y="T3"/>
              </a:cxn>
              <a:cxn ang="0">
                <a:pos x="T4" y="T5"/>
              </a:cxn>
              <a:cxn ang="0">
                <a:pos x="T6" y="T7"/>
              </a:cxn>
              <a:cxn ang="0">
                <a:pos x="T8" y="T9"/>
              </a:cxn>
              <a:cxn ang="0">
                <a:pos x="T10" y="T11"/>
              </a:cxn>
              <a:cxn ang="0">
                <a:pos x="T12" y="T13"/>
              </a:cxn>
            </a:cxnLst>
            <a:rect l="0" t="0" r="r" b="b"/>
            <a:pathLst>
              <a:path w="3588" h="1795">
                <a:moveTo>
                  <a:pt x="3587" y="1794"/>
                </a:moveTo>
                <a:lnTo>
                  <a:pt x="3485" y="1794"/>
                </a:lnTo>
                <a:cubicBezTo>
                  <a:pt x="3485" y="862"/>
                  <a:pt x="2726" y="103"/>
                  <a:pt x="1794" y="103"/>
                </a:cubicBezTo>
                <a:cubicBezTo>
                  <a:pt x="861" y="103"/>
                  <a:pt x="102" y="862"/>
                  <a:pt x="102" y="1794"/>
                </a:cubicBezTo>
                <a:lnTo>
                  <a:pt x="0" y="1794"/>
                </a:lnTo>
                <a:cubicBezTo>
                  <a:pt x="0" y="805"/>
                  <a:pt x="805" y="0"/>
                  <a:pt x="1794" y="0"/>
                </a:cubicBezTo>
                <a:cubicBezTo>
                  <a:pt x="2782" y="0"/>
                  <a:pt x="3587" y="805"/>
                  <a:pt x="3587" y="1794"/>
                </a:cubicBezTo>
              </a:path>
            </a:pathLst>
          </a:custGeom>
          <a:solidFill>
            <a:srgbClr val="7030A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B608702D-188C-42C5-9319-2A2B3368753B}"/>
              </a:ext>
            </a:extLst>
          </p:cNvPr>
          <p:cNvSpPr txBox="1"/>
          <p:nvPr/>
        </p:nvSpPr>
        <p:spPr>
          <a:xfrm>
            <a:off x="10336109" y="3985520"/>
            <a:ext cx="359393" cy="784830"/>
          </a:xfrm>
          <a:prstGeom prst="rect">
            <a:avLst/>
          </a:prstGeom>
          <a:solidFill>
            <a:srgbClr val="7030A0"/>
          </a:solidFill>
        </p:spPr>
        <p:txBody>
          <a:bodyPr wrap="squar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a:ln>
                  <a:noFill/>
                </a:ln>
                <a:solidFill>
                  <a:prstClr val="white"/>
                </a:solidFill>
                <a:effectLst/>
                <a:uLnTx/>
                <a:uFillTx/>
                <a:latin typeface="#9Slide07 IcielBaliho Script" pitchFamily="2" charset="-93"/>
                <a:ea typeface="+mn-ea"/>
                <a:cs typeface="Poppins" pitchFamily="2" charset="77"/>
              </a:rPr>
              <a:t>4</a:t>
            </a:r>
            <a:endParaRPr kumimoji="0" lang="en-US" sz="4500" b="0" i="0" u="none" strike="noStrike" kern="1200" cap="none" spc="0" normalizeH="0" baseline="0" noProof="0" dirty="0">
              <a:ln>
                <a:noFill/>
              </a:ln>
              <a:solidFill>
                <a:prstClr val="white"/>
              </a:solidFill>
              <a:effectLst/>
              <a:uLnTx/>
              <a:uFillTx/>
              <a:latin typeface="#9Slide07 IcielBaliho Script" pitchFamily="2" charset="-93"/>
              <a:ea typeface="+mn-ea"/>
              <a:cs typeface="Poppins" pitchFamily="2" charset="77"/>
            </a:endParaRPr>
          </a:p>
        </p:txBody>
      </p:sp>
      <p:sp>
        <p:nvSpPr>
          <p:cNvPr id="22" name="Rectangle 21">
            <a:extLst>
              <a:ext uri="{FF2B5EF4-FFF2-40B4-BE49-F238E27FC236}">
                <a16:creationId xmlns:a16="http://schemas.microsoft.com/office/drawing/2014/main" id="{FABB45AD-B5B9-44A8-9097-6445428C2F3D}"/>
              </a:ext>
            </a:extLst>
          </p:cNvPr>
          <p:cNvSpPr/>
          <p:nvPr/>
        </p:nvSpPr>
        <p:spPr>
          <a:xfrm>
            <a:off x="9541122" y="4910237"/>
            <a:ext cx="2294197"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a:ln>
                  <a:noFill/>
                </a:ln>
                <a:solidFill>
                  <a:srgbClr val="00B050"/>
                </a:solidFill>
                <a:effectLst/>
                <a:uLnTx/>
                <a:uFillTx/>
                <a:latin typeface="Arial" panose="020B0604020202020204" pitchFamily="34" charset="0"/>
                <a:ea typeface="Calibri" panose="020F0502020204030204" pitchFamily="34" charset="0"/>
                <a:cs typeface="Arial" panose="020B0604020202020204" pitchFamily="34" charset="0"/>
              </a:rPr>
              <a:t>Những nguy cơ nào gây mất an toàn, hỏng thiết bị?</a:t>
            </a:r>
            <a:endParaRPr kumimoji="0" lang="en-US" sz="2400" b="1" i="0" u="none" strike="noStrike" kern="1200" cap="none" spc="0" normalizeH="0" baseline="0" noProof="0" dirty="0">
              <a:ln>
                <a:noFill/>
              </a:ln>
              <a:solidFill>
                <a:srgbClr val="00B05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4" name="Picture 23" descr="A picture containing text, parking, white&#10;&#10;Description automatically generated">
            <a:extLst>
              <a:ext uri="{FF2B5EF4-FFF2-40B4-BE49-F238E27FC236}">
                <a16:creationId xmlns:a16="http://schemas.microsoft.com/office/drawing/2014/main" id="{46BC5DEE-F646-4B89-8CDF-3A7CD90EF81D}"/>
              </a:ext>
            </a:extLst>
          </p:cNvPr>
          <p:cNvPicPr>
            <a:picLocks noChangeAspect="1"/>
          </p:cNvPicPr>
          <p:nvPr/>
        </p:nvPicPr>
        <p:blipFill rotWithShape="1">
          <a:blip r:embed="rId2">
            <a:extLst>
              <a:ext uri="{28A0092B-C50C-407E-A947-70E740481C1C}">
                <a14:useLocalDpi xmlns:a14="http://schemas.microsoft.com/office/drawing/2010/main" val="0"/>
              </a:ext>
            </a:extLst>
          </a:blip>
          <a:srcRect t="15738" b="17503"/>
          <a:stretch/>
        </p:blipFill>
        <p:spPr>
          <a:xfrm>
            <a:off x="4682064" y="146748"/>
            <a:ext cx="3750301" cy="2503684"/>
          </a:xfrm>
          <a:prstGeom prst="rect">
            <a:avLst/>
          </a:prstGeom>
        </p:spPr>
      </p:pic>
      <p:pic>
        <p:nvPicPr>
          <p:cNvPr id="26" name="Picture 25" descr="A picture containing text, black, electronics&#10;&#10;Description automatically generated">
            <a:extLst>
              <a:ext uri="{FF2B5EF4-FFF2-40B4-BE49-F238E27FC236}">
                <a16:creationId xmlns:a16="http://schemas.microsoft.com/office/drawing/2014/main" id="{B323952A-6207-4EAB-BC64-74405E9FA46D}"/>
              </a:ext>
            </a:extLst>
          </p:cNvPr>
          <p:cNvPicPr>
            <a:picLocks noChangeAspect="1"/>
          </p:cNvPicPr>
          <p:nvPr/>
        </p:nvPicPr>
        <p:blipFill rotWithShape="1">
          <a:blip r:embed="rId3">
            <a:extLst>
              <a:ext uri="{28A0092B-C50C-407E-A947-70E740481C1C}">
                <a14:useLocalDpi xmlns:a14="http://schemas.microsoft.com/office/drawing/2010/main" val="0"/>
              </a:ext>
            </a:extLst>
          </a:blip>
          <a:srcRect l="16095" t="4711" r="12598" b="2131"/>
          <a:stretch/>
        </p:blipFill>
        <p:spPr>
          <a:xfrm>
            <a:off x="9023235" y="155713"/>
            <a:ext cx="2466504" cy="2612729"/>
          </a:xfrm>
          <a:prstGeom prst="rect">
            <a:avLst/>
          </a:prstGeom>
        </p:spPr>
      </p:pic>
      <p:sp>
        <p:nvSpPr>
          <p:cNvPr id="27" name="TextBox 26">
            <a:extLst>
              <a:ext uri="{FF2B5EF4-FFF2-40B4-BE49-F238E27FC236}">
                <a16:creationId xmlns:a16="http://schemas.microsoft.com/office/drawing/2014/main" id="{7F0AF379-DA76-440F-B92E-2774AE33AA6D}"/>
              </a:ext>
            </a:extLst>
          </p:cNvPr>
          <p:cNvSpPr txBox="1"/>
          <p:nvPr/>
        </p:nvSpPr>
        <p:spPr>
          <a:xfrm>
            <a:off x="5507576" y="2759395"/>
            <a:ext cx="2214205" cy="664012"/>
          </a:xfrm>
          <a:prstGeom prst="roundRect">
            <a:avLst/>
          </a:prstGeom>
          <a:solidFill>
            <a:srgbClr val="FFFF00"/>
          </a:solidFill>
          <a:ln>
            <a:solidFill>
              <a:schemeClr val="accent1"/>
            </a:solid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270510" algn="l"/>
                <a:tab pos="3420110" algn="l"/>
                <a:tab pos="5039995" algn="l"/>
              </a:tabLst>
              <a:defRPr/>
            </a:pPr>
            <a:r>
              <a:rPr lang="vi-VN" sz="2400">
                <a:solidFill>
                  <a:srgbClr val="0070C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Máy biến áp</a:t>
            </a:r>
            <a:endParaRPr kumimoji="0" lang="en-US" sz="2400" b="0" i="0" u="none" strike="noStrike" kern="1200" cap="none" spc="0" normalizeH="0" baseline="0" noProof="0" dirty="0">
              <a:ln>
                <a:noFill/>
              </a:ln>
              <a:solidFill>
                <a:srgbClr val="0070C0"/>
              </a:solidFill>
              <a:effectLst/>
              <a:uLnTx/>
              <a:uFillTx/>
              <a:latin typeface="#9Slide03 Arima Madurai Black" panose="00000A00000000000000" pitchFamily="2" charset="0"/>
              <a:ea typeface="Times New Roman" panose="02020603050405020304" pitchFamily="18" charset="0"/>
              <a:cs typeface="#9Slide03 Arima Madurai Black" panose="00000A00000000000000" pitchFamily="2" charset="0"/>
            </a:endParaRPr>
          </a:p>
        </p:txBody>
      </p:sp>
      <p:sp>
        <p:nvSpPr>
          <p:cNvPr id="28" name="TextBox 27">
            <a:extLst>
              <a:ext uri="{FF2B5EF4-FFF2-40B4-BE49-F238E27FC236}">
                <a16:creationId xmlns:a16="http://schemas.microsoft.com/office/drawing/2014/main" id="{EE101D9D-3EDC-4C23-9409-9A276AAD6870}"/>
              </a:ext>
            </a:extLst>
          </p:cNvPr>
          <p:cNvSpPr txBox="1"/>
          <p:nvPr/>
        </p:nvSpPr>
        <p:spPr>
          <a:xfrm>
            <a:off x="8409660" y="2927870"/>
            <a:ext cx="3750301" cy="664012"/>
          </a:xfrm>
          <a:prstGeom prst="roundRect">
            <a:avLst/>
          </a:prstGeom>
          <a:solidFill>
            <a:srgbClr val="FFFF00"/>
          </a:solidFill>
          <a:ln>
            <a:solidFill>
              <a:schemeClr val="accent1"/>
            </a:solid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270510" algn="l"/>
                <a:tab pos="3420110" algn="l"/>
                <a:tab pos="5039995" algn="l"/>
              </a:tabLst>
              <a:defRPr/>
            </a:pPr>
            <a:r>
              <a:rPr lang="vi-VN" sz="2400">
                <a:solidFill>
                  <a:srgbClr val="0070C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Thiết bị biến đổi điện áp</a:t>
            </a:r>
            <a:endParaRPr kumimoji="0" lang="en-US" sz="2400" b="0" i="0" u="none" strike="noStrike" kern="1200" cap="none" spc="0" normalizeH="0" baseline="0" noProof="0" dirty="0">
              <a:ln>
                <a:noFill/>
              </a:ln>
              <a:solidFill>
                <a:srgbClr val="0070C0"/>
              </a:solidFill>
              <a:effectLst/>
              <a:uLnTx/>
              <a:uFillTx/>
              <a:latin typeface="#9Slide03 Arima Madurai Black" panose="00000A00000000000000" pitchFamily="2" charset="0"/>
              <a:ea typeface="Times New Roman" panose="02020603050405020304" pitchFamily="18" charset="0"/>
              <a:cs typeface="#9Slide03 Arima Madurai Black" panose="00000A00000000000000" pitchFamily="2" charset="0"/>
            </a:endParaRPr>
          </a:p>
        </p:txBody>
      </p:sp>
    </p:spTree>
    <p:extLst>
      <p:ext uri="{BB962C8B-B14F-4D97-AF65-F5344CB8AC3E}">
        <p14:creationId xmlns:p14="http://schemas.microsoft.com/office/powerpoint/2010/main" val="825607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1800BA-AD27-48DB-A345-10300649CEE4}"/>
              </a:ext>
            </a:extLst>
          </p:cNvPr>
          <p:cNvSpPr/>
          <p:nvPr/>
        </p:nvSpPr>
        <p:spPr>
          <a:xfrm>
            <a:off x="3455224" y="1128517"/>
            <a:ext cx="4163067" cy="1257300"/>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rgbClr val="FFFFFF"/>
          </a:solidFill>
          <a:ln w="3175" cap="flat" cmpd="sng" algn="ctr">
            <a:noFill/>
            <a:prstDash val="solid"/>
          </a:ln>
          <a:effectLst>
            <a:outerShdw blurRad="50800" dist="38100" algn="l" rotWithShape="0">
              <a:prstClr val="black">
                <a:alpha val="40000"/>
              </a:prstClr>
            </a:outerShdw>
          </a:effectLst>
        </p:spPr>
        <p:txBody>
          <a:bodyPr anchor="ctr"/>
          <a:lstStyle/>
          <a:p>
            <a:pPr algn="ctr" fontAlgn="base">
              <a:spcBef>
                <a:spcPct val="0"/>
              </a:spcBef>
              <a:spcAft>
                <a:spcPct val="0"/>
              </a:spcAft>
              <a:defRPr/>
            </a:pPr>
            <a:endParaRPr lang="en-US" kern="0">
              <a:solidFill>
                <a:srgbClr val="FFFFFF"/>
              </a:solidFill>
              <a:latin typeface="Calibri"/>
            </a:endParaRPr>
          </a:p>
        </p:txBody>
      </p:sp>
      <p:sp>
        <p:nvSpPr>
          <p:cNvPr id="4" name="Round Same Side Corner Rectangle 1">
            <a:extLst>
              <a:ext uri="{FF2B5EF4-FFF2-40B4-BE49-F238E27FC236}">
                <a16:creationId xmlns:a16="http://schemas.microsoft.com/office/drawing/2014/main" id="{31865347-8B5C-4E95-865D-3DABB62335EF}"/>
              </a:ext>
            </a:extLst>
          </p:cNvPr>
          <p:cNvSpPr/>
          <p:nvPr/>
        </p:nvSpPr>
        <p:spPr>
          <a:xfrm rot="16200000">
            <a:off x="2379258" y="706501"/>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rgbClr val="E19023"/>
          </a:solidFill>
          <a:ln w="3175" cap="flat" cmpd="sng" algn="ctr">
            <a:noFill/>
            <a:prstDash val="solid"/>
          </a:ln>
          <a:effectLst/>
        </p:spPr>
        <p:txBody>
          <a:bodyPr anchor="ctr"/>
          <a:lstStyle/>
          <a:p>
            <a:pPr algn="ctr" fontAlgn="base">
              <a:spcBef>
                <a:spcPct val="0"/>
              </a:spcBef>
              <a:spcAft>
                <a:spcPct val="0"/>
              </a:spcAft>
              <a:defRPr/>
            </a:pPr>
            <a:endParaRPr lang="en-US" kern="0">
              <a:solidFill>
                <a:srgbClr val="FFFFFF"/>
              </a:solidFill>
              <a:latin typeface="Calibri"/>
            </a:endParaRPr>
          </a:p>
        </p:txBody>
      </p:sp>
      <p:sp>
        <p:nvSpPr>
          <p:cNvPr id="5" name="Isosceles Triangle 4">
            <a:extLst>
              <a:ext uri="{FF2B5EF4-FFF2-40B4-BE49-F238E27FC236}">
                <a16:creationId xmlns:a16="http://schemas.microsoft.com/office/drawing/2014/main" id="{71EEB67B-1921-45FB-9E81-B97840F5BD76}"/>
              </a:ext>
            </a:extLst>
          </p:cNvPr>
          <p:cNvSpPr/>
          <p:nvPr/>
        </p:nvSpPr>
        <p:spPr>
          <a:xfrm rot="5400000">
            <a:off x="3517495" y="1635188"/>
            <a:ext cx="371475" cy="180975"/>
          </a:xfrm>
          <a:prstGeom prst="triangle">
            <a:avLst/>
          </a:prstGeom>
          <a:solidFill>
            <a:srgbClr val="FFFFFF"/>
          </a:solidFill>
          <a:ln w="25400" cap="flat" cmpd="sng" algn="ctr">
            <a:noFill/>
            <a:prstDash val="solid"/>
          </a:ln>
          <a:effectLst/>
        </p:spPr>
        <p:txBody>
          <a:bodyPr anchor="ctr"/>
          <a:lstStyle/>
          <a:p>
            <a:pPr algn="ctr" fontAlgn="base">
              <a:spcBef>
                <a:spcPct val="0"/>
              </a:spcBef>
              <a:spcAft>
                <a:spcPct val="0"/>
              </a:spcAft>
              <a:defRPr/>
            </a:pPr>
            <a:endParaRPr lang="en-US" kern="0">
              <a:solidFill>
                <a:srgbClr val="FFFFFF"/>
              </a:solidFill>
              <a:latin typeface="Calibri"/>
            </a:endParaRPr>
          </a:p>
        </p:txBody>
      </p:sp>
      <p:sp>
        <p:nvSpPr>
          <p:cNvPr id="6" name="Rectangle 2">
            <a:extLst>
              <a:ext uri="{FF2B5EF4-FFF2-40B4-BE49-F238E27FC236}">
                <a16:creationId xmlns:a16="http://schemas.microsoft.com/office/drawing/2014/main" id="{56879F95-BABA-46D3-857C-E269228B5EE2}"/>
              </a:ext>
            </a:extLst>
          </p:cNvPr>
          <p:cNvSpPr/>
          <p:nvPr/>
        </p:nvSpPr>
        <p:spPr>
          <a:xfrm>
            <a:off x="3240913" y="4259031"/>
            <a:ext cx="4377378" cy="1257301"/>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rgbClr val="FFFFFF"/>
          </a:solidFill>
          <a:ln w="3175" cap="flat" cmpd="sng" algn="ctr">
            <a:noFill/>
            <a:prstDash val="solid"/>
          </a:ln>
          <a:effectLst>
            <a:outerShdw blurRad="50800" dist="38100" algn="l" rotWithShape="0">
              <a:prstClr val="black">
                <a:alpha val="40000"/>
              </a:prstClr>
            </a:outerShdw>
          </a:effectLst>
        </p:spPr>
        <p:txBody>
          <a:bodyPr anchor="ctr"/>
          <a:lstStyle/>
          <a:p>
            <a:pPr algn="ctr" fontAlgn="base">
              <a:spcBef>
                <a:spcPct val="0"/>
              </a:spcBef>
              <a:spcAft>
                <a:spcPct val="0"/>
              </a:spcAft>
              <a:defRPr/>
            </a:pPr>
            <a:endParaRPr lang="en-US" kern="0">
              <a:solidFill>
                <a:srgbClr val="FFFFFF"/>
              </a:solidFill>
              <a:latin typeface="Calibri"/>
            </a:endParaRPr>
          </a:p>
        </p:txBody>
      </p:sp>
      <p:sp>
        <p:nvSpPr>
          <p:cNvPr id="7" name="Round Same Side Corner Rectangle 1">
            <a:extLst>
              <a:ext uri="{FF2B5EF4-FFF2-40B4-BE49-F238E27FC236}">
                <a16:creationId xmlns:a16="http://schemas.microsoft.com/office/drawing/2014/main" id="{D00DD5E4-DD04-49DE-A0AE-92BC84A2166F}"/>
              </a:ext>
            </a:extLst>
          </p:cNvPr>
          <p:cNvSpPr/>
          <p:nvPr/>
        </p:nvSpPr>
        <p:spPr>
          <a:xfrm rot="16200000">
            <a:off x="2306908" y="3972346"/>
            <a:ext cx="1257300" cy="1893652"/>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rgbClr val="7AAC54"/>
          </a:solidFill>
          <a:ln w="3175" cap="flat" cmpd="sng" algn="ctr">
            <a:noFill/>
            <a:prstDash val="solid"/>
          </a:ln>
          <a:effectLst/>
        </p:spPr>
        <p:txBody>
          <a:bodyPr anchor="ctr"/>
          <a:lstStyle/>
          <a:p>
            <a:pPr algn="ctr" fontAlgn="base">
              <a:spcBef>
                <a:spcPct val="0"/>
              </a:spcBef>
              <a:spcAft>
                <a:spcPct val="0"/>
              </a:spcAft>
              <a:defRPr/>
            </a:pPr>
            <a:endParaRPr lang="en-US" kern="0">
              <a:solidFill>
                <a:srgbClr val="FFFFFF"/>
              </a:solidFill>
              <a:latin typeface="Calibri"/>
            </a:endParaRPr>
          </a:p>
        </p:txBody>
      </p:sp>
      <p:sp>
        <p:nvSpPr>
          <p:cNvPr id="8" name="Isosceles Triangle 7">
            <a:extLst>
              <a:ext uri="{FF2B5EF4-FFF2-40B4-BE49-F238E27FC236}">
                <a16:creationId xmlns:a16="http://schemas.microsoft.com/office/drawing/2014/main" id="{48013495-DF4F-41C7-AFFA-F99194FCF369}"/>
              </a:ext>
            </a:extLst>
          </p:cNvPr>
          <p:cNvSpPr/>
          <p:nvPr/>
        </p:nvSpPr>
        <p:spPr>
          <a:xfrm rot="5400000">
            <a:off x="3375911" y="4797194"/>
            <a:ext cx="371475" cy="180975"/>
          </a:xfrm>
          <a:prstGeom prst="triangle">
            <a:avLst/>
          </a:prstGeom>
          <a:solidFill>
            <a:srgbClr val="FFFFFF"/>
          </a:solidFill>
          <a:ln w="25400" cap="flat" cmpd="sng" algn="ctr">
            <a:noFill/>
            <a:prstDash val="solid"/>
          </a:ln>
          <a:effectLst/>
        </p:spPr>
        <p:txBody>
          <a:bodyPr anchor="ctr"/>
          <a:lstStyle/>
          <a:p>
            <a:pPr algn="ctr" fontAlgn="base">
              <a:spcBef>
                <a:spcPct val="0"/>
              </a:spcBef>
              <a:spcAft>
                <a:spcPct val="0"/>
              </a:spcAft>
              <a:defRPr/>
            </a:pPr>
            <a:endParaRPr lang="en-US" kern="0">
              <a:solidFill>
                <a:srgbClr val="FFFFFF"/>
              </a:solidFill>
              <a:latin typeface="Calibri"/>
            </a:endParaRPr>
          </a:p>
        </p:txBody>
      </p:sp>
      <p:sp>
        <p:nvSpPr>
          <p:cNvPr id="9" name="TextBox 28671">
            <a:extLst>
              <a:ext uri="{FF2B5EF4-FFF2-40B4-BE49-F238E27FC236}">
                <a16:creationId xmlns:a16="http://schemas.microsoft.com/office/drawing/2014/main" id="{0079F2AF-81E4-4708-B287-2BA25D950F29}"/>
              </a:ext>
            </a:extLst>
          </p:cNvPr>
          <p:cNvSpPr txBox="1">
            <a:spLocks noChangeArrowheads="1"/>
          </p:cNvSpPr>
          <p:nvPr/>
        </p:nvSpPr>
        <p:spPr bwMode="auto">
          <a:xfrm>
            <a:off x="2266183" y="3815205"/>
            <a:ext cx="184731" cy="400110"/>
          </a:xfrm>
          <a:prstGeom prst="rect">
            <a:avLst/>
          </a:prstGeom>
          <a:noFill/>
          <a:ln w="9525">
            <a:noFill/>
            <a:miter lim="800000"/>
            <a:headEnd/>
            <a:tailEnd/>
          </a:ln>
        </p:spPr>
        <p:txBody>
          <a:bodyPr wrap="none" anchor="ctr">
            <a:spAutoFit/>
          </a:bodyPr>
          <a:lstStyle/>
          <a:p>
            <a:pPr fontAlgn="base">
              <a:spcBef>
                <a:spcPct val="0"/>
              </a:spcBef>
              <a:spcAft>
                <a:spcPct val="0"/>
              </a:spcAft>
              <a:defRPr/>
            </a:pPr>
            <a:endParaRPr lang="en-US" sz="2000" b="1">
              <a:solidFill>
                <a:srgbClr val="FFFFFF"/>
              </a:solidFill>
              <a:cs typeface="Arial" charset="0"/>
            </a:endParaRPr>
          </a:p>
        </p:txBody>
      </p:sp>
      <p:sp>
        <p:nvSpPr>
          <p:cNvPr id="11" name="Rectangle 46">
            <a:extLst>
              <a:ext uri="{FF2B5EF4-FFF2-40B4-BE49-F238E27FC236}">
                <a16:creationId xmlns:a16="http://schemas.microsoft.com/office/drawing/2014/main" id="{5B45F72D-9FAE-423D-8F1E-51CDAC627B22}"/>
              </a:ext>
            </a:extLst>
          </p:cNvPr>
          <p:cNvSpPr>
            <a:spLocks noChangeArrowheads="1"/>
          </p:cNvSpPr>
          <p:nvPr/>
        </p:nvSpPr>
        <p:spPr bwMode="auto">
          <a:xfrm>
            <a:off x="4027083" y="1341668"/>
            <a:ext cx="3233738" cy="830997"/>
          </a:xfrm>
          <a:prstGeom prst="rect">
            <a:avLst/>
          </a:prstGeom>
          <a:noFill/>
          <a:ln w="9525">
            <a:noFill/>
            <a:miter lim="800000"/>
            <a:headEnd/>
            <a:tailEnd/>
          </a:ln>
        </p:spPr>
        <p:txBody>
          <a:bodyPr wrap="square" anchor="ctr">
            <a:spAutoFit/>
          </a:bodyPr>
          <a:lstStyle/>
          <a:p>
            <a:pPr algn="ctr" fontAlgn="base">
              <a:spcBef>
                <a:spcPct val="0"/>
              </a:spcBef>
              <a:spcAft>
                <a:spcPct val="0"/>
              </a:spcAft>
              <a:defRPr/>
            </a:pPr>
            <a:r>
              <a:rPr lang="vi-VN" sz="2400">
                <a:solidFill>
                  <a:srgbClr val="002060"/>
                </a:solidFill>
                <a:effectLst/>
                <a:latin typeface="#9Slide03 Arima Madurai Black" panose="00000A00000000000000" pitchFamily="2" charset="-93"/>
                <a:ea typeface="Times New Roman" panose="02020603050405020304" pitchFamily="18" charset="0"/>
                <a:cs typeface="#9Slide03 Arima Madurai Black" panose="00000A00000000000000" pitchFamily="2" charset="-93"/>
              </a:rPr>
              <a:t>chỉ biến đổi điện áp xoay chiều</a:t>
            </a:r>
            <a:endParaRPr lang="en-US" sz="2400" b="1" dirty="0">
              <a:solidFill>
                <a:srgbClr val="002060"/>
              </a:solidFill>
              <a:latin typeface="#9Slide03 Arima Madurai Black" panose="00000A00000000000000" pitchFamily="2" charset="-93"/>
              <a:cs typeface="#9Slide03 Arima Madurai Black" panose="00000A00000000000000" pitchFamily="2" charset="-93"/>
            </a:endParaRPr>
          </a:p>
        </p:txBody>
      </p:sp>
      <p:sp>
        <p:nvSpPr>
          <p:cNvPr id="13" name="TextBox 28671">
            <a:extLst>
              <a:ext uri="{FF2B5EF4-FFF2-40B4-BE49-F238E27FC236}">
                <a16:creationId xmlns:a16="http://schemas.microsoft.com/office/drawing/2014/main" id="{A6BF3681-FB0C-412E-9E44-DF2810829A03}"/>
              </a:ext>
            </a:extLst>
          </p:cNvPr>
          <p:cNvSpPr txBox="1">
            <a:spLocks noChangeArrowheads="1"/>
          </p:cNvSpPr>
          <p:nvPr/>
        </p:nvSpPr>
        <p:spPr bwMode="auto">
          <a:xfrm>
            <a:off x="2266183" y="4894173"/>
            <a:ext cx="184731" cy="400110"/>
          </a:xfrm>
          <a:prstGeom prst="rect">
            <a:avLst/>
          </a:prstGeom>
          <a:noFill/>
          <a:ln w="9525">
            <a:noFill/>
            <a:miter lim="800000"/>
            <a:headEnd/>
            <a:tailEnd/>
          </a:ln>
        </p:spPr>
        <p:txBody>
          <a:bodyPr wrap="none" anchor="ctr">
            <a:spAutoFit/>
          </a:bodyPr>
          <a:lstStyle/>
          <a:p>
            <a:pPr fontAlgn="base">
              <a:spcBef>
                <a:spcPct val="0"/>
              </a:spcBef>
              <a:spcAft>
                <a:spcPct val="0"/>
              </a:spcAft>
              <a:defRPr/>
            </a:pPr>
            <a:endParaRPr lang="en-US" sz="2000" b="1">
              <a:solidFill>
                <a:srgbClr val="FFFFFF"/>
              </a:solidFill>
              <a:cs typeface="Arial" charset="0"/>
            </a:endParaRPr>
          </a:p>
        </p:txBody>
      </p:sp>
      <p:sp>
        <p:nvSpPr>
          <p:cNvPr id="14" name="Rectangle 46">
            <a:extLst>
              <a:ext uri="{FF2B5EF4-FFF2-40B4-BE49-F238E27FC236}">
                <a16:creationId xmlns:a16="http://schemas.microsoft.com/office/drawing/2014/main" id="{E66A6F73-5767-45E3-AB63-5A9407019FC4}"/>
              </a:ext>
            </a:extLst>
          </p:cNvPr>
          <p:cNvSpPr>
            <a:spLocks noChangeArrowheads="1"/>
          </p:cNvSpPr>
          <p:nvPr/>
        </p:nvSpPr>
        <p:spPr bwMode="auto">
          <a:xfrm>
            <a:off x="3882384" y="4438662"/>
            <a:ext cx="3162274" cy="941796"/>
          </a:xfrm>
          <a:prstGeom prst="rect">
            <a:avLst/>
          </a:prstGeom>
          <a:noFill/>
          <a:ln w="9525">
            <a:noFill/>
            <a:miter lim="800000"/>
            <a:headEnd/>
            <a:tailEnd/>
          </a:ln>
        </p:spPr>
        <p:txBody>
          <a:bodyPr wrap="square" anchor="ctr">
            <a:spAutoFit/>
          </a:bodyPr>
          <a:lstStyle/>
          <a:p>
            <a:pPr algn="ctr">
              <a:lnSpc>
                <a:spcPct val="115000"/>
              </a:lnSpc>
            </a:pPr>
            <a:r>
              <a:rPr lang="vi-VN" sz="2400">
                <a:solidFill>
                  <a:srgbClr val="002060"/>
                </a:solidFill>
                <a:effectLst/>
                <a:latin typeface="#9Slide03 Arima Madurai Black" panose="00000A00000000000000" pitchFamily="2" charset="-93"/>
                <a:ea typeface="Times New Roman" panose="02020603050405020304" pitchFamily="18" charset="0"/>
                <a:cs typeface="#9Slide03 Arima Madurai Black" panose="00000A00000000000000" pitchFamily="2" charset="-93"/>
              </a:rPr>
              <a:t>dùng với điện áp một chiều và xoay chiều</a:t>
            </a:r>
          </a:p>
        </p:txBody>
      </p:sp>
      <p:sp>
        <p:nvSpPr>
          <p:cNvPr id="16" name="Freeform 4">
            <a:extLst>
              <a:ext uri="{FF2B5EF4-FFF2-40B4-BE49-F238E27FC236}">
                <a16:creationId xmlns:a16="http://schemas.microsoft.com/office/drawing/2014/main" id="{90C6B3C4-C748-4370-9186-0C88FFB90359}"/>
              </a:ext>
            </a:extLst>
          </p:cNvPr>
          <p:cNvSpPr>
            <a:spLocks noChangeArrowheads="1"/>
          </p:cNvSpPr>
          <p:nvPr/>
        </p:nvSpPr>
        <p:spPr bwMode="auto">
          <a:xfrm>
            <a:off x="407995" y="2683897"/>
            <a:ext cx="1209674" cy="1117814"/>
          </a:xfrm>
          <a:custGeom>
            <a:avLst/>
            <a:gdLst>
              <a:gd name="T0" fmla="*/ 2955 w 2956"/>
              <a:gd name="T1" fmla="*/ 1477 h 2956"/>
              <a:gd name="T2" fmla="*/ 1478 w 2956"/>
              <a:gd name="T3" fmla="*/ 2955 h 2956"/>
              <a:gd name="T4" fmla="*/ 0 w 2956"/>
              <a:gd name="T5" fmla="*/ 1477 h 2956"/>
              <a:gd name="T6" fmla="*/ 1478 w 2956"/>
              <a:gd name="T7" fmla="*/ 0 h 2956"/>
              <a:gd name="T8" fmla="*/ 2955 w 2956"/>
              <a:gd name="T9" fmla="*/ 1477 h 2956"/>
            </a:gdLst>
            <a:ahLst/>
            <a:cxnLst>
              <a:cxn ang="0">
                <a:pos x="T0" y="T1"/>
              </a:cxn>
              <a:cxn ang="0">
                <a:pos x="T2" y="T3"/>
              </a:cxn>
              <a:cxn ang="0">
                <a:pos x="T4" y="T5"/>
              </a:cxn>
              <a:cxn ang="0">
                <a:pos x="T6" y="T7"/>
              </a:cxn>
              <a:cxn ang="0">
                <a:pos x="T8" y="T9"/>
              </a:cxn>
            </a:cxnLst>
            <a:rect l="0" t="0" r="r" b="b"/>
            <a:pathLst>
              <a:path w="2956" h="2956">
                <a:moveTo>
                  <a:pt x="2955" y="1477"/>
                </a:moveTo>
                <a:cubicBezTo>
                  <a:pt x="2955" y="2294"/>
                  <a:pt x="2293" y="2955"/>
                  <a:pt x="1478" y="2955"/>
                </a:cubicBezTo>
                <a:cubicBezTo>
                  <a:pt x="661" y="2955"/>
                  <a:pt x="0" y="2294"/>
                  <a:pt x="0" y="1477"/>
                </a:cubicBezTo>
                <a:cubicBezTo>
                  <a:pt x="0" y="662"/>
                  <a:pt x="661" y="0"/>
                  <a:pt x="1478" y="0"/>
                </a:cubicBezTo>
                <a:cubicBezTo>
                  <a:pt x="2293" y="0"/>
                  <a:pt x="2955" y="662"/>
                  <a:pt x="2955" y="1477"/>
                </a:cubicBezTo>
              </a:path>
            </a:pathLst>
          </a:custGeom>
          <a:solidFill>
            <a:schemeClr val="bg1">
              <a:lumMod val="50000"/>
            </a:scheme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latin typeface="Calibri" panose="020F0502020204030204"/>
              <a:ea typeface="+mn-ea"/>
              <a:cs typeface="+mn-cs"/>
            </a:endParaRPr>
          </a:p>
        </p:txBody>
      </p:sp>
      <p:sp>
        <p:nvSpPr>
          <p:cNvPr id="17" name="Freeform 5">
            <a:extLst>
              <a:ext uri="{FF2B5EF4-FFF2-40B4-BE49-F238E27FC236}">
                <a16:creationId xmlns:a16="http://schemas.microsoft.com/office/drawing/2014/main" id="{574923C6-F8BE-4C68-9F96-A4AFA3E0208A}"/>
              </a:ext>
            </a:extLst>
          </p:cNvPr>
          <p:cNvSpPr>
            <a:spLocks noChangeArrowheads="1"/>
          </p:cNvSpPr>
          <p:nvPr/>
        </p:nvSpPr>
        <p:spPr bwMode="auto">
          <a:xfrm>
            <a:off x="249958" y="2490303"/>
            <a:ext cx="1571625" cy="778355"/>
          </a:xfrm>
          <a:custGeom>
            <a:avLst/>
            <a:gdLst>
              <a:gd name="T0" fmla="*/ 3587 w 3588"/>
              <a:gd name="T1" fmla="*/ 1794 h 1795"/>
              <a:gd name="T2" fmla="*/ 3485 w 3588"/>
              <a:gd name="T3" fmla="*/ 1794 h 1795"/>
              <a:gd name="T4" fmla="*/ 1794 w 3588"/>
              <a:gd name="T5" fmla="*/ 103 h 1795"/>
              <a:gd name="T6" fmla="*/ 102 w 3588"/>
              <a:gd name="T7" fmla="*/ 1794 h 1795"/>
              <a:gd name="T8" fmla="*/ 0 w 3588"/>
              <a:gd name="T9" fmla="*/ 1794 h 1795"/>
              <a:gd name="T10" fmla="*/ 1794 w 3588"/>
              <a:gd name="T11" fmla="*/ 0 h 1795"/>
              <a:gd name="T12" fmla="*/ 3587 w 3588"/>
              <a:gd name="T13" fmla="*/ 1794 h 1795"/>
            </a:gdLst>
            <a:ahLst/>
            <a:cxnLst>
              <a:cxn ang="0">
                <a:pos x="T0" y="T1"/>
              </a:cxn>
              <a:cxn ang="0">
                <a:pos x="T2" y="T3"/>
              </a:cxn>
              <a:cxn ang="0">
                <a:pos x="T4" y="T5"/>
              </a:cxn>
              <a:cxn ang="0">
                <a:pos x="T6" y="T7"/>
              </a:cxn>
              <a:cxn ang="0">
                <a:pos x="T8" y="T9"/>
              </a:cxn>
              <a:cxn ang="0">
                <a:pos x="T10" y="T11"/>
              </a:cxn>
              <a:cxn ang="0">
                <a:pos x="T12" y="T13"/>
              </a:cxn>
            </a:cxnLst>
            <a:rect l="0" t="0" r="r" b="b"/>
            <a:pathLst>
              <a:path w="3588" h="1795">
                <a:moveTo>
                  <a:pt x="3587" y="1794"/>
                </a:moveTo>
                <a:lnTo>
                  <a:pt x="3485" y="1794"/>
                </a:lnTo>
                <a:cubicBezTo>
                  <a:pt x="3485" y="862"/>
                  <a:pt x="2726" y="103"/>
                  <a:pt x="1794" y="103"/>
                </a:cubicBezTo>
                <a:cubicBezTo>
                  <a:pt x="861" y="103"/>
                  <a:pt x="102" y="862"/>
                  <a:pt x="102" y="1794"/>
                </a:cubicBezTo>
                <a:lnTo>
                  <a:pt x="0" y="1794"/>
                </a:lnTo>
                <a:cubicBezTo>
                  <a:pt x="0" y="805"/>
                  <a:pt x="805" y="0"/>
                  <a:pt x="1794" y="0"/>
                </a:cubicBezTo>
                <a:cubicBezTo>
                  <a:pt x="2782" y="0"/>
                  <a:pt x="3587" y="805"/>
                  <a:pt x="3587" y="1794"/>
                </a:cubicBezTo>
              </a:path>
            </a:pathLst>
          </a:custGeom>
          <a:solidFill>
            <a:schemeClr val="bg1">
              <a:lumMod val="50000"/>
            </a:scheme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43FF5C66-A5BD-4CDB-A997-F1CDD480C1C6}"/>
              </a:ext>
            </a:extLst>
          </p:cNvPr>
          <p:cNvSpPr txBox="1"/>
          <p:nvPr/>
        </p:nvSpPr>
        <p:spPr>
          <a:xfrm>
            <a:off x="833133" y="2876243"/>
            <a:ext cx="359393" cy="784830"/>
          </a:xfrm>
          <a:prstGeom prst="rect">
            <a:avLst/>
          </a:prstGeom>
          <a:solidFill>
            <a:schemeClr val="bg1">
              <a:lumMod val="50000"/>
            </a:schemeClr>
          </a:solidFill>
        </p:spPr>
        <p:txBody>
          <a:bodyPr wrap="squar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a:ln>
                  <a:noFill/>
                </a:ln>
                <a:solidFill>
                  <a:prstClr val="white"/>
                </a:solidFill>
                <a:effectLst/>
                <a:uLnTx/>
                <a:uFillTx/>
                <a:latin typeface="#9Slide07 IcielBaliho Script" pitchFamily="2" charset="-93"/>
                <a:ea typeface="+mn-ea"/>
                <a:cs typeface="Poppins" pitchFamily="2" charset="77"/>
              </a:rPr>
              <a:t>1</a:t>
            </a:r>
            <a:endParaRPr kumimoji="0" lang="en-US" sz="4500" b="0" i="0" u="none" strike="noStrike" kern="1200" cap="none" spc="0" normalizeH="0" baseline="0" noProof="0" dirty="0">
              <a:ln>
                <a:noFill/>
              </a:ln>
              <a:solidFill>
                <a:prstClr val="white"/>
              </a:solidFill>
              <a:effectLst/>
              <a:uLnTx/>
              <a:uFillTx/>
              <a:latin typeface="#9Slide07 IcielBaliho Script" pitchFamily="2" charset="-93"/>
              <a:ea typeface="+mn-ea"/>
              <a:cs typeface="Poppins" pitchFamily="2" charset="77"/>
            </a:endParaRPr>
          </a:p>
        </p:txBody>
      </p:sp>
      <p:grpSp>
        <p:nvGrpSpPr>
          <p:cNvPr id="23" name="Group 22">
            <a:extLst>
              <a:ext uri="{FF2B5EF4-FFF2-40B4-BE49-F238E27FC236}">
                <a16:creationId xmlns:a16="http://schemas.microsoft.com/office/drawing/2014/main" id="{9444E6C7-EEF9-4A2A-9E88-728714DD7C02}"/>
              </a:ext>
            </a:extLst>
          </p:cNvPr>
          <p:cNvGrpSpPr/>
          <p:nvPr/>
        </p:nvGrpSpPr>
        <p:grpSpPr>
          <a:xfrm>
            <a:off x="7877415" y="29632"/>
            <a:ext cx="3750301" cy="3213172"/>
            <a:chOff x="6309305" y="1480086"/>
            <a:chExt cx="3750301" cy="3213172"/>
          </a:xfrm>
        </p:grpSpPr>
        <p:pic>
          <p:nvPicPr>
            <p:cNvPr id="19" name="Picture 18" descr="A picture containing text, parking, white&#10;&#10;Description automatically generated">
              <a:extLst>
                <a:ext uri="{FF2B5EF4-FFF2-40B4-BE49-F238E27FC236}">
                  <a16:creationId xmlns:a16="http://schemas.microsoft.com/office/drawing/2014/main" id="{D5AD1550-13C0-4FA3-BF78-8089DF44F458}"/>
                </a:ext>
              </a:extLst>
            </p:cNvPr>
            <p:cNvPicPr>
              <a:picLocks noChangeAspect="1"/>
            </p:cNvPicPr>
            <p:nvPr/>
          </p:nvPicPr>
          <p:blipFill rotWithShape="1">
            <a:blip r:embed="rId2">
              <a:extLst>
                <a:ext uri="{28A0092B-C50C-407E-A947-70E740481C1C}">
                  <a14:useLocalDpi xmlns:a14="http://schemas.microsoft.com/office/drawing/2010/main" val="0"/>
                </a:ext>
              </a:extLst>
            </a:blip>
            <a:srcRect t="15738" b="17503"/>
            <a:stretch/>
          </p:blipFill>
          <p:spPr>
            <a:xfrm>
              <a:off x="6309305" y="1480086"/>
              <a:ext cx="3750301" cy="2503684"/>
            </a:xfrm>
            <a:prstGeom prst="rect">
              <a:avLst/>
            </a:prstGeom>
          </p:spPr>
        </p:pic>
        <p:sp>
          <p:nvSpPr>
            <p:cNvPr id="21" name="TextBox 20">
              <a:extLst>
                <a:ext uri="{FF2B5EF4-FFF2-40B4-BE49-F238E27FC236}">
                  <a16:creationId xmlns:a16="http://schemas.microsoft.com/office/drawing/2014/main" id="{B5DB946E-5332-4912-8D1F-CAABF0A858B0}"/>
                </a:ext>
              </a:extLst>
            </p:cNvPr>
            <p:cNvSpPr txBox="1"/>
            <p:nvPr/>
          </p:nvSpPr>
          <p:spPr>
            <a:xfrm>
              <a:off x="7136438" y="4029246"/>
              <a:ext cx="2214205" cy="664012"/>
            </a:xfrm>
            <a:prstGeom prst="roundRect">
              <a:avLst/>
            </a:prstGeom>
            <a:solidFill>
              <a:srgbClr val="FFFF00"/>
            </a:solidFill>
            <a:ln>
              <a:solidFill>
                <a:schemeClr val="accent1"/>
              </a:solid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270510" algn="l"/>
                  <a:tab pos="3420110" algn="l"/>
                  <a:tab pos="5039995" algn="l"/>
                </a:tabLst>
                <a:defRPr/>
              </a:pPr>
              <a:r>
                <a:rPr lang="vi-VN" sz="2400">
                  <a:solidFill>
                    <a:srgbClr val="0070C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Máy biến áp</a:t>
              </a:r>
              <a:endParaRPr kumimoji="0" lang="en-US" sz="2400" b="0" i="0" u="none" strike="noStrike" kern="1200" cap="none" spc="0" normalizeH="0" baseline="0" noProof="0" dirty="0">
                <a:ln>
                  <a:noFill/>
                </a:ln>
                <a:solidFill>
                  <a:srgbClr val="0070C0"/>
                </a:solidFill>
                <a:effectLst/>
                <a:uLnTx/>
                <a:uFillTx/>
                <a:latin typeface="#9Slide03 Arima Madurai Black" panose="00000A00000000000000" pitchFamily="2" charset="0"/>
                <a:ea typeface="Times New Roman" panose="02020603050405020304" pitchFamily="18" charset="0"/>
                <a:cs typeface="#9Slide03 Arima Madurai Black" panose="00000A00000000000000" pitchFamily="2" charset="0"/>
              </a:endParaRPr>
            </a:p>
          </p:txBody>
        </p:sp>
      </p:grpSp>
      <p:grpSp>
        <p:nvGrpSpPr>
          <p:cNvPr id="24" name="Group 23">
            <a:extLst>
              <a:ext uri="{FF2B5EF4-FFF2-40B4-BE49-F238E27FC236}">
                <a16:creationId xmlns:a16="http://schemas.microsoft.com/office/drawing/2014/main" id="{F1A11EFE-EAF1-4614-BD20-071349EFF81B}"/>
              </a:ext>
            </a:extLst>
          </p:cNvPr>
          <p:cNvGrpSpPr/>
          <p:nvPr/>
        </p:nvGrpSpPr>
        <p:grpSpPr>
          <a:xfrm>
            <a:off x="7877415" y="3288280"/>
            <a:ext cx="3750301" cy="3436169"/>
            <a:chOff x="10038522" y="1425564"/>
            <a:chExt cx="3750301" cy="3436169"/>
          </a:xfrm>
        </p:grpSpPr>
        <p:pic>
          <p:nvPicPr>
            <p:cNvPr id="20" name="Picture 19" descr="A picture containing text, black, electronics&#10;&#10;Description automatically generated">
              <a:extLst>
                <a:ext uri="{FF2B5EF4-FFF2-40B4-BE49-F238E27FC236}">
                  <a16:creationId xmlns:a16="http://schemas.microsoft.com/office/drawing/2014/main" id="{DB38E2A4-0DF7-4F02-9756-7C6F820567D3}"/>
                </a:ext>
              </a:extLst>
            </p:cNvPr>
            <p:cNvPicPr>
              <a:picLocks noChangeAspect="1"/>
            </p:cNvPicPr>
            <p:nvPr/>
          </p:nvPicPr>
          <p:blipFill rotWithShape="1">
            <a:blip r:embed="rId3">
              <a:extLst>
                <a:ext uri="{28A0092B-C50C-407E-A947-70E740481C1C}">
                  <a14:useLocalDpi xmlns:a14="http://schemas.microsoft.com/office/drawing/2010/main" val="0"/>
                </a:ext>
              </a:extLst>
            </a:blip>
            <a:srcRect l="16095" t="4711" r="12598" b="2131"/>
            <a:stretch/>
          </p:blipFill>
          <p:spPr>
            <a:xfrm>
              <a:off x="10652097" y="1425564"/>
              <a:ext cx="2466504" cy="2612729"/>
            </a:xfrm>
            <a:prstGeom prst="rect">
              <a:avLst/>
            </a:prstGeom>
          </p:spPr>
        </p:pic>
        <p:sp>
          <p:nvSpPr>
            <p:cNvPr id="22" name="TextBox 21">
              <a:extLst>
                <a:ext uri="{FF2B5EF4-FFF2-40B4-BE49-F238E27FC236}">
                  <a16:creationId xmlns:a16="http://schemas.microsoft.com/office/drawing/2014/main" id="{FB3102FD-A3D7-44F0-8AC3-10762BA47DDB}"/>
                </a:ext>
              </a:extLst>
            </p:cNvPr>
            <p:cNvSpPr txBox="1"/>
            <p:nvPr/>
          </p:nvSpPr>
          <p:spPr>
            <a:xfrm>
              <a:off x="10038522" y="4197721"/>
              <a:ext cx="3750301" cy="664012"/>
            </a:xfrm>
            <a:prstGeom prst="roundRect">
              <a:avLst/>
            </a:prstGeom>
            <a:solidFill>
              <a:srgbClr val="FFFF00"/>
            </a:solidFill>
            <a:ln>
              <a:solidFill>
                <a:schemeClr val="accent1"/>
              </a:solid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270510" algn="l"/>
                  <a:tab pos="3420110" algn="l"/>
                  <a:tab pos="5039995" algn="l"/>
                </a:tabLst>
                <a:defRPr/>
              </a:pPr>
              <a:r>
                <a:rPr lang="vi-VN" sz="2400">
                  <a:solidFill>
                    <a:srgbClr val="0070C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Thiết bị biến đổi điện áp</a:t>
              </a:r>
              <a:endParaRPr kumimoji="0" lang="en-US" sz="2400" b="0" i="0" u="none" strike="noStrike" kern="1200" cap="none" spc="0" normalizeH="0" baseline="0" noProof="0" dirty="0">
                <a:ln>
                  <a:noFill/>
                </a:ln>
                <a:solidFill>
                  <a:srgbClr val="0070C0"/>
                </a:solidFill>
                <a:effectLst/>
                <a:uLnTx/>
                <a:uFillTx/>
                <a:latin typeface="#9Slide03 Arima Madurai Black" panose="00000A00000000000000" pitchFamily="2" charset="0"/>
                <a:ea typeface="Times New Roman" panose="02020603050405020304" pitchFamily="18" charset="0"/>
                <a:cs typeface="#9Slide03 Arima Madurai Black" panose="00000A00000000000000" pitchFamily="2" charset="0"/>
              </a:endParaRPr>
            </a:p>
          </p:txBody>
        </p:sp>
      </p:grpSp>
      <p:sp>
        <p:nvSpPr>
          <p:cNvPr id="25" name="Rectangle: Rounded Corners 24">
            <a:extLst>
              <a:ext uri="{FF2B5EF4-FFF2-40B4-BE49-F238E27FC236}">
                <a16:creationId xmlns:a16="http://schemas.microsoft.com/office/drawing/2014/main" id="{4A0218E3-2333-41F5-A96C-0E44D156E0BA}"/>
              </a:ext>
            </a:extLst>
          </p:cNvPr>
          <p:cNvSpPr/>
          <p:nvPr/>
        </p:nvSpPr>
        <p:spPr>
          <a:xfrm>
            <a:off x="249958" y="21849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26" name="Oval 25">
            <a:extLst>
              <a:ext uri="{FF2B5EF4-FFF2-40B4-BE49-F238E27FC236}">
                <a16:creationId xmlns:a16="http://schemas.microsoft.com/office/drawing/2014/main" id="{E958007D-6CF3-4799-9024-768EED261338}"/>
              </a:ext>
            </a:extLst>
          </p:cNvPr>
          <p:cNvSpPr/>
          <p:nvPr/>
        </p:nvSpPr>
        <p:spPr>
          <a:xfrm>
            <a:off x="4030842" y="21849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a:t>
            </a:r>
          </a:p>
        </p:txBody>
      </p:sp>
    </p:spTree>
    <p:extLst>
      <p:ext uri="{BB962C8B-B14F-4D97-AF65-F5344CB8AC3E}">
        <p14:creationId xmlns:p14="http://schemas.microsoft.com/office/powerpoint/2010/main" val="284457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par>
                                <p:cTn id="31" presetID="16" presetClass="entr" presetSubtype="21" fill="hold" grpId="0" nodeType="withEffect" nodePh="1">
                                  <p:stCondLst>
                                    <p:cond delay="0"/>
                                  </p:stCondLst>
                                  <p:endCondLst>
                                    <p:cond evt="begin" delay="0">
                                      <p:tn val="31"/>
                                    </p:cond>
                                  </p:end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par>
                                <p:cTn id="37" presetID="16" presetClass="entr" presetSubtype="21"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1"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BA21580-04A5-46EA-9AEE-0831609E0D39}"/>
              </a:ext>
            </a:extLst>
          </p:cNvPr>
          <p:cNvSpPr/>
          <p:nvPr/>
        </p:nvSpPr>
        <p:spPr>
          <a:xfrm>
            <a:off x="29164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4" name="Oval 3">
            <a:extLst>
              <a:ext uri="{FF2B5EF4-FFF2-40B4-BE49-F238E27FC236}">
                <a16:creationId xmlns:a16="http://schemas.microsoft.com/office/drawing/2014/main" id="{8173874F-08B5-4594-9AD0-06080B888815}"/>
              </a:ext>
            </a:extLst>
          </p:cNvPr>
          <p:cNvSpPr/>
          <p:nvPr/>
        </p:nvSpPr>
        <p:spPr>
          <a:xfrm>
            <a:off x="407253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a:t>
            </a:r>
          </a:p>
        </p:txBody>
      </p:sp>
      <p:pic>
        <p:nvPicPr>
          <p:cNvPr id="6" name="Picture 5" descr="A picture containing text, black, electronics&#10;&#10;Description automatically generated">
            <a:extLst>
              <a:ext uri="{FF2B5EF4-FFF2-40B4-BE49-F238E27FC236}">
                <a16:creationId xmlns:a16="http://schemas.microsoft.com/office/drawing/2014/main" id="{F9C68550-99C0-46A4-BE36-18A9DF99202A}"/>
              </a:ext>
            </a:extLst>
          </p:cNvPr>
          <p:cNvPicPr>
            <a:picLocks noChangeAspect="1"/>
          </p:cNvPicPr>
          <p:nvPr/>
        </p:nvPicPr>
        <p:blipFill rotWithShape="1">
          <a:blip r:embed="rId2">
            <a:extLst>
              <a:ext uri="{28A0092B-C50C-407E-A947-70E740481C1C}">
                <a14:useLocalDpi xmlns:a14="http://schemas.microsoft.com/office/drawing/2010/main" val="0"/>
              </a:ext>
            </a:extLst>
          </a:blip>
          <a:srcRect l="16095" t="4711" r="12598" b="2131"/>
          <a:stretch/>
        </p:blipFill>
        <p:spPr>
          <a:xfrm>
            <a:off x="7974729" y="1523388"/>
            <a:ext cx="3086839" cy="3577612"/>
          </a:xfrm>
          <a:prstGeom prst="rect">
            <a:avLst/>
          </a:prstGeom>
        </p:spPr>
      </p:pic>
      <p:sp>
        <p:nvSpPr>
          <p:cNvPr id="7" name="TextBox 6">
            <a:extLst>
              <a:ext uri="{FF2B5EF4-FFF2-40B4-BE49-F238E27FC236}">
                <a16:creationId xmlns:a16="http://schemas.microsoft.com/office/drawing/2014/main" id="{88FCF9D5-4046-4123-83CE-F2382F1F3217}"/>
              </a:ext>
            </a:extLst>
          </p:cNvPr>
          <p:cNvSpPr txBox="1"/>
          <p:nvPr/>
        </p:nvSpPr>
        <p:spPr>
          <a:xfrm>
            <a:off x="7641422" y="5319305"/>
            <a:ext cx="4258931" cy="687453"/>
          </a:xfrm>
          <a:prstGeom prst="roundRect">
            <a:avLst/>
          </a:prstGeom>
          <a:solidFill>
            <a:srgbClr val="FFFF00"/>
          </a:solidFill>
          <a:ln>
            <a:solidFill>
              <a:schemeClr val="accent1"/>
            </a:solid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270510" algn="l"/>
                <a:tab pos="3420110" algn="l"/>
                <a:tab pos="5039995" algn="l"/>
              </a:tabLst>
              <a:defRPr/>
            </a:pPr>
            <a:r>
              <a:rPr lang="vi-VN" sz="2400">
                <a:solidFill>
                  <a:srgbClr val="0070C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Thiết bị biến đổi điện áp</a:t>
            </a:r>
            <a:endParaRPr kumimoji="0" lang="en-US" sz="2400" b="0" i="0" u="none" strike="noStrike" kern="1200" cap="none" spc="0" normalizeH="0" baseline="0" noProof="0" dirty="0">
              <a:ln>
                <a:noFill/>
              </a:ln>
              <a:solidFill>
                <a:srgbClr val="0070C0"/>
              </a:solidFill>
              <a:effectLst/>
              <a:uLnTx/>
              <a:uFillTx/>
              <a:latin typeface="#9Slide03 Arima Madurai Black" panose="00000A00000000000000" pitchFamily="2" charset="0"/>
              <a:ea typeface="Times New Roman" panose="02020603050405020304" pitchFamily="18" charset="0"/>
              <a:cs typeface="#9Slide03 Arima Madurai Black" panose="00000A00000000000000" pitchFamily="2" charset="0"/>
            </a:endParaRPr>
          </a:p>
        </p:txBody>
      </p:sp>
      <p:sp>
        <p:nvSpPr>
          <p:cNvPr id="8" name="Freeform 4">
            <a:extLst>
              <a:ext uri="{FF2B5EF4-FFF2-40B4-BE49-F238E27FC236}">
                <a16:creationId xmlns:a16="http://schemas.microsoft.com/office/drawing/2014/main" id="{2F5104BB-80A2-4403-81BC-ADF5F511B515}"/>
              </a:ext>
            </a:extLst>
          </p:cNvPr>
          <p:cNvSpPr>
            <a:spLocks noChangeArrowheads="1"/>
          </p:cNvSpPr>
          <p:nvPr/>
        </p:nvSpPr>
        <p:spPr bwMode="auto">
          <a:xfrm>
            <a:off x="291646" y="3187817"/>
            <a:ext cx="1209674" cy="1117814"/>
          </a:xfrm>
          <a:custGeom>
            <a:avLst/>
            <a:gdLst>
              <a:gd name="T0" fmla="*/ 2955 w 2956"/>
              <a:gd name="T1" fmla="*/ 1477 h 2956"/>
              <a:gd name="T2" fmla="*/ 1478 w 2956"/>
              <a:gd name="T3" fmla="*/ 2955 h 2956"/>
              <a:gd name="T4" fmla="*/ 0 w 2956"/>
              <a:gd name="T5" fmla="*/ 1477 h 2956"/>
              <a:gd name="T6" fmla="*/ 1478 w 2956"/>
              <a:gd name="T7" fmla="*/ 0 h 2956"/>
              <a:gd name="T8" fmla="*/ 2955 w 2956"/>
              <a:gd name="T9" fmla="*/ 1477 h 2956"/>
            </a:gdLst>
            <a:ahLst/>
            <a:cxnLst>
              <a:cxn ang="0">
                <a:pos x="T0" y="T1"/>
              </a:cxn>
              <a:cxn ang="0">
                <a:pos x="T2" y="T3"/>
              </a:cxn>
              <a:cxn ang="0">
                <a:pos x="T4" y="T5"/>
              </a:cxn>
              <a:cxn ang="0">
                <a:pos x="T6" y="T7"/>
              </a:cxn>
              <a:cxn ang="0">
                <a:pos x="T8" y="T9"/>
              </a:cxn>
            </a:cxnLst>
            <a:rect l="0" t="0" r="r" b="b"/>
            <a:pathLst>
              <a:path w="2956" h="2956">
                <a:moveTo>
                  <a:pt x="2955" y="1477"/>
                </a:moveTo>
                <a:cubicBezTo>
                  <a:pt x="2955" y="2294"/>
                  <a:pt x="2293" y="2955"/>
                  <a:pt x="1478" y="2955"/>
                </a:cubicBezTo>
                <a:cubicBezTo>
                  <a:pt x="661" y="2955"/>
                  <a:pt x="0" y="2294"/>
                  <a:pt x="0" y="1477"/>
                </a:cubicBezTo>
                <a:cubicBezTo>
                  <a:pt x="0" y="662"/>
                  <a:pt x="661" y="0"/>
                  <a:pt x="1478" y="0"/>
                </a:cubicBezTo>
                <a:cubicBezTo>
                  <a:pt x="2293" y="0"/>
                  <a:pt x="2955" y="662"/>
                  <a:pt x="2955" y="1477"/>
                </a:cubicBezTo>
              </a:path>
            </a:pathLst>
          </a:custGeom>
          <a:solidFill>
            <a:schemeClr val="bg1">
              <a:lumMod val="50000"/>
            </a:scheme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latin typeface="Calibri" panose="020F0502020204030204"/>
              <a:ea typeface="+mn-ea"/>
              <a:cs typeface="+mn-cs"/>
            </a:endParaRPr>
          </a:p>
        </p:txBody>
      </p:sp>
      <p:sp>
        <p:nvSpPr>
          <p:cNvPr id="9" name="Freeform 5">
            <a:extLst>
              <a:ext uri="{FF2B5EF4-FFF2-40B4-BE49-F238E27FC236}">
                <a16:creationId xmlns:a16="http://schemas.microsoft.com/office/drawing/2014/main" id="{98C0F212-021E-440F-804D-9B4916FCD5CC}"/>
              </a:ext>
            </a:extLst>
          </p:cNvPr>
          <p:cNvSpPr>
            <a:spLocks noChangeArrowheads="1"/>
          </p:cNvSpPr>
          <p:nvPr/>
        </p:nvSpPr>
        <p:spPr bwMode="auto">
          <a:xfrm>
            <a:off x="133609" y="2994223"/>
            <a:ext cx="1571625" cy="778355"/>
          </a:xfrm>
          <a:custGeom>
            <a:avLst/>
            <a:gdLst>
              <a:gd name="T0" fmla="*/ 3587 w 3588"/>
              <a:gd name="T1" fmla="*/ 1794 h 1795"/>
              <a:gd name="T2" fmla="*/ 3485 w 3588"/>
              <a:gd name="T3" fmla="*/ 1794 h 1795"/>
              <a:gd name="T4" fmla="*/ 1794 w 3588"/>
              <a:gd name="T5" fmla="*/ 103 h 1795"/>
              <a:gd name="T6" fmla="*/ 102 w 3588"/>
              <a:gd name="T7" fmla="*/ 1794 h 1795"/>
              <a:gd name="T8" fmla="*/ 0 w 3588"/>
              <a:gd name="T9" fmla="*/ 1794 h 1795"/>
              <a:gd name="T10" fmla="*/ 1794 w 3588"/>
              <a:gd name="T11" fmla="*/ 0 h 1795"/>
              <a:gd name="T12" fmla="*/ 3587 w 3588"/>
              <a:gd name="T13" fmla="*/ 1794 h 1795"/>
            </a:gdLst>
            <a:ahLst/>
            <a:cxnLst>
              <a:cxn ang="0">
                <a:pos x="T0" y="T1"/>
              </a:cxn>
              <a:cxn ang="0">
                <a:pos x="T2" y="T3"/>
              </a:cxn>
              <a:cxn ang="0">
                <a:pos x="T4" y="T5"/>
              </a:cxn>
              <a:cxn ang="0">
                <a:pos x="T6" y="T7"/>
              </a:cxn>
              <a:cxn ang="0">
                <a:pos x="T8" y="T9"/>
              </a:cxn>
              <a:cxn ang="0">
                <a:pos x="T10" y="T11"/>
              </a:cxn>
              <a:cxn ang="0">
                <a:pos x="T12" y="T13"/>
              </a:cxn>
            </a:cxnLst>
            <a:rect l="0" t="0" r="r" b="b"/>
            <a:pathLst>
              <a:path w="3588" h="1795">
                <a:moveTo>
                  <a:pt x="3587" y="1794"/>
                </a:moveTo>
                <a:lnTo>
                  <a:pt x="3485" y="1794"/>
                </a:lnTo>
                <a:cubicBezTo>
                  <a:pt x="3485" y="862"/>
                  <a:pt x="2726" y="103"/>
                  <a:pt x="1794" y="103"/>
                </a:cubicBezTo>
                <a:cubicBezTo>
                  <a:pt x="861" y="103"/>
                  <a:pt x="102" y="862"/>
                  <a:pt x="102" y="1794"/>
                </a:cubicBezTo>
                <a:lnTo>
                  <a:pt x="0" y="1794"/>
                </a:lnTo>
                <a:cubicBezTo>
                  <a:pt x="0" y="805"/>
                  <a:pt x="805" y="0"/>
                  <a:pt x="1794" y="0"/>
                </a:cubicBezTo>
                <a:cubicBezTo>
                  <a:pt x="2782" y="0"/>
                  <a:pt x="3587" y="805"/>
                  <a:pt x="3587" y="1794"/>
                </a:cubicBezTo>
              </a:path>
            </a:pathLst>
          </a:custGeom>
          <a:solidFill>
            <a:schemeClr val="bg1">
              <a:lumMod val="50000"/>
            </a:scheme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F3668B8-337F-4AD1-8D68-F5F336253DB6}"/>
              </a:ext>
            </a:extLst>
          </p:cNvPr>
          <p:cNvSpPr txBox="1"/>
          <p:nvPr/>
        </p:nvSpPr>
        <p:spPr>
          <a:xfrm>
            <a:off x="495300" y="3380163"/>
            <a:ext cx="838257" cy="784830"/>
          </a:xfrm>
          <a:prstGeom prst="rect">
            <a:avLst/>
          </a:prstGeom>
          <a:solidFill>
            <a:schemeClr val="bg1">
              <a:lumMod val="50000"/>
            </a:schemeClr>
          </a:solidFill>
        </p:spPr>
        <p:txBody>
          <a:bodyPr wrap="squar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a:ln>
                  <a:noFill/>
                </a:ln>
                <a:solidFill>
                  <a:prstClr val="white"/>
                </a:solidFill>
                <a:effectLst/>
                <a:uLnTx/>
                <a:uFillTx/>
                <a:latin typeface="#9Slide07 IcielBaliho Script" pitchFamily="2" charset="-93"/>
                <a:ea typeface="+mn-ea"/>
                <a:cs typeface="Poppins" pitchFamily="2" charset="77"/>
              </a:rPr>
              <a:t>2,3</a:t>
            </a:r>
            <a:endParaRPr kumimoji="0" lang="en-US" sz="4500" b="0" i="0" u="none" strike="noStrike" kern="1200" cap="none" spc="0" normalizeH="0" baseline="0" noProof="0" dirty="0">
              <a:ln>
                <a:noFill/>
              </a:ln>
              <a:solidFill>
                <a:prstClr val="white"/>
              </a:solidFill>
              <a:effectLst/>
              <a:uLnTx/>
              <a:uFillTx/>
              <a:latin typeface="#9Slide07 IcielBaliho Script" pitchFamily="2" charset="-93"/>
              <a:ea typeface="+mn-ea"/>
              <a:cs typeface="Poppins" pitchFamily="2" charset="77"/>
            </a:endParaRPr>
          </a:p>
        </p:txBody>
      </p:sp>
      <p:pic>
        <p:nvPicPr>
          <p:cNvPr id="12" name="Picture 11" descr="A picture containing text, case, accessory&#10;&#10;Description automatically generated">
            <a:extLst>
              <a:ext uri="{FF2B5EF4-FFF2-40B4-BE49-F238E27FC236}">
                <a16:creationId xmlns:a16="http://schemas.microsoft.com/office/drawing/2014/main" id="{5B959A6F-8979-410A-9047-9A9A1B254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24401">
            <a:off x="8761527" y="2473428"/>
            <a:ext cx="1673493" cy="1078683"/>
          </a:xfrm>
          <a:prstGeom prst="rect">
            <a:avLst/>
          </a:prstGeom>
        </p:spPr>
      </p:pic>
      <p:sp>
        <p:nvSpPr>
          <p:cNvPr id="13" name="Rectangle 2">
            <a:extLst>
              <a:ext uri="{FF2B5EF4-FFF2-40B4-BE49-F238E27FC236}">
                <a16:creationId xmlns:a16="http://schemas.microsoft.com/office/drawing/2014/main" id="{5D66ABB2-717D-4300-A891-BF87D35C2DBD}"/>
              </a:ext>
            </a:extLst>
          </p:cNvPr>
          <p:cNvSpPr/>
          <p:nvPr/>
        </p:nvSpPr>
        <p:spPr>
          <a:xfrm>
            <a:off x="3248108" y="1618943"/>
            <a:ext cx="4163067" cy="1257300"/>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rgbClr val="FFFFFF"/>
          </a:solidFill>
          <a:ln w="3175" cap="flat" cmpd="sng" algn="ctr">
            <a:noFill/>
            <a:prstDash val="solid"/>
          </a:ln>
          <a:effectLst>
            <a:outerShdw blurRad="50800" dist="38100" algn="l" rotWithShape="0">
              <a:prstClr val="black">
                <a:alpha val="40000"/>
              </a:prstClr>
            </a:outerShdw>
          </a:effectLst>
        </p:spPr>
        <p:txBody>
          <a:bodyPr anchor="ctr"/>
          <a:lstStyle/>
          <a:p>
            <a:pPr algn="ctr" fontAlgn="base">
              <a:spcBef>
                <a:spcPct val="0"/>
              </a:spcBef>
              <a:spcAft>
                <a:spcPct val="0"/>
              </a:spcAft>
              <a:defRPr/>
            </a:pPr>
            <a:endParaRPr lang="en-US" kern="0">
              <a:solidFill>
                <a:srgbClr val="FFFFFF"/>
              </a:solidFill>
              <a:latin typeface="Calibri"/>
            </a:endParaRPr>
          </a:p>
        </p:txBody>
      </p:sp>
      <p:sp>
        <p:nvSpPr>
          <p:cNvPr id="14" name="Round Same Side Corner Rectangle 1">
            <a:extLst>
              <a:ext uri="{FF2B5EF4-FFF2-40B4-BE49-F238E27FC236}">
                <a16:creationId xmlns:a16="http://schemas.microsoft.com/office/drawing/2014/main" id="{CD79DFB8-D6B6-494F-BFD4-381C0C37F32E}"/>
              </a:ext>
            </a:extLst>
          </p:cNvPr>
          <p:cNvSpPr/>
          <p:nvPr/>
        </p:nvSpPr>
        <p:spPr>
          <a:xfrm rot="16200000">
            <a:off x="2172142" y="1196927"/>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rgbClr val="E19023"/>
          </a:solidFill>
          <a:ln w="3175" cap="flat" cmpd="sng" algn="ctr">
            <a:noFill/>
            <a:prstDash val="solid"/>
          </a:ln>
          <a:effectLst/>
        </p:spPr>
        <p:txBody>
          <a:bodyPr anchor="ctr"/>
          <a:lstStyle/>
          <a:p>
            <a:pPr algn="ctr" fontAlgn="base">
              <a:spcBef>
                <a:spcPct val="0"/>
              </a:spcBef>
              <a:spcAft>
                <a:spcPct val="0"/>
              </a:spcAft>
              <a:defRPr/>
            </a:pPr>
            <a:endParaRPr lang="en-US" kern="0">
              <a:solidFill>
                <a:srgbClr val="FFFFFF"/>
              </a:solidFill>
              <a:latin typeface="Calibri"/>
            </a:endParaRPr>
          </a:p>
        </p:txBody>
      </p:sp>
      <p:sp>
        <p:nvSpPr>
          <p:cNvPr id="15" name="Isosceles Triangle 14">
            <a:extLst>
              <a:ext uri="{FF2B5EF4-FFF2-40B4-BE49-F238E27FC236}">
                <a16:creationId xmlns:a16="http://schemas.microsoft.com/office/drawing/2014/main" id="{A571D8BA-A76B-4EAF-8242-8D288DCDF2F6}"/>
              </a:ext>
            </a:extLst>
          </p:cNvPr>
          <p:cNvSpPr/>
          <p:nvPr/>
        </p:nvSpPr>
        <p:spPr>
          <a:xfrm rot="5400000">
            <a:off x="3310379" y="2125614"/>
            <a:ext cx="371475" cy="180975"/>
          </a:xfrm>
          <a:prstGeom prst="triangle">
            <a:avLst/>
          </a:prstGeom>
          <a:solidFill>
            <a:srgbClr val="FFFFFF"/>
          </a:solidFill>
          <a:ln w="25400" cap="flat" cmpd="sng" algn="ctr">
            <a:noFill/>
            <a:prstDash val="solid"/>
          </a:ln>
          <a:effectLst/>
        </p:spPr>
        <p:txBody>
          <a:bodyPr anchor="ctr"/>
          <a:lstStyle/>
          <a:p>
            <a:pPr algn="ctr" fontAlgn="base">
              <a:spcBef>
                <a:spcPct val="0"/>
              </a:spcBef>
              <a:spcAft>
                <a:spcPct val="0"/>
              </a:spcAft>
              <a:defRPr/>
            </a:pPr>
            <a:endParaRPr lang="en-US" kern="0">
              <a:solidFill>
                <a:srgbClr val="FFFFFF"/>
              </a:solidFill>
              <a:latin typeface="Calibri"/>
            </a:endParaRPr>
          </a:p>
        </p:txBody>
      </p:sp>
      <p:sp>
        <p:nvSpPr>
          <p:cNvPr id="16" name="Rectangle 2">
            <a:extLst>
              <a:ext uri="{FF2B5EF4-FFF2-40B4-BE49-F238E27FC236}">
                <a16:creationId xmlns:a16="http://schemas.microsoft.com/office/drawing/2014/main" id="{9D33E587-EC13-445E-AC50-02D9726B2441}"/>
              </a:ext>
            </a:extLst>
          </p:cNvPr>
          <p:cNvSpPr/>
          <p:nvPr/>
        </p:nvSpPr>
        <p:spPr>
          <a:xfrm>
            <a:off x="3033797" y="4749457"/>
            <a:ext cx="4377378" cy="1257301"/>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rgbClr val="FFFFFF"/>
          </a:solidFill>
          <a:ln w="3175" cap="flat" cmpd="sng" algn="ctr">
            <a:noFill/>
            <a:prstDash val="solid"/>
          </a:ln>
          <a:effectLst>
            <a:outerShdw blurRad="50800" dist="38100" algn="l" rotWithShape="0">
              <a:prstClr val="black">
                <a:alpha val="40000"/>
              </a:prstClr>
            </a:outerShdw>
          </a:effectLst>
        </p:spPr>
        <p:txBody>
          <a:bodyPr anchor="ctr"/>
          <a:lstStyle/>
          <a:p>
            <a:pPr algn="ctr" fontAlgn="base">
              <a:spcBef>
                <a:spcPct val="0"/>
              </a:spcBef>
              <a:spcAft>
                <a:spcPct val="0"/>
              </a:spcAft>
              <a:defRPr/>
            </a:pPr>
            <a:endParaRPr lang="en-US" kern="0">
              <a:solidFill>
                <a:srgbClr val="FFFFFF"/>
              </a:solidFill>
              <a:latin typeface="Calibri"/>
            </a:endParaRPr>
          </a:p>
        </p:txBody>
      </p:sp>
      <p:sp>
        <p:nvSpPr>
          <p:cNvPr id="17" name="Round Same Side Corner Rectangle 1">
            <a:extLst>
              <a:ext uri="{FF2B5EF4-FFF2-40B4-BE49-F238E27FC236}">
                <a16:creationId xmlns:a16="http://schemas.microsoft.com/office/drawing/2014/main" id="{B9302E13-A734-4DC7-B498-6703BE7A1249}"/>
              </a:ext>
            </a:extLst>
          </p:cNvPr>
          <p:cNvSpPr/>
          <p:nvPr/>
        </p:nvSpPr>
        <p:spPr>
          <a:xfrm rot="16200000">
            <a:off x="2099792" y="4462772"/>
            <a:ext cx="1257300" cy="1893652"/>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rgbClr val="7AAC54"/>
          </a:solidFill>
          <a:ln w="3175" cap="flat" cmpd="sng" algn="ctr">
            <a:noFill/>
            <a:prstDash val="solid"/>
          </a:ln>
          <a:effectLst/>
        </p:spPr>
        <p:txBody>
          <a:bodyPr anchor="ctr"/>
          <a:lstStyle/>
          <a:p>
            <a:pPr algn="ctr" fontAlgn="base">
              <a:spcBef>
                <a:spcPct val="0"/>
              </a:spcBef>
              <a:spcAft>
                <a:spcPct val="0"/>
              </a:spcAft>
              <a:defRPr/>
            </a:pPr>
            <a:endParaRPr lang="en-US" kern="0">
              <a:solidFill>
                <a:srgbClr val="FFFFFF"/>
              </a:solidFill>
              <a:latin typeface="Calibri"/>
            </a:endParaRPr>
          </a:p>
        </p:txBody>
      </p:sp>
      <p:sp>
        <p:nvSpPr>
          <p:cNvPr id="18" name="Isosceles Triangle 17">
            <a:extLst>
              <a:ext uri="{FF2B5EF4-FFF2-40B4-BE49-F238E27FC236}">
                <a16:creationId xmlns:a16="http://schemas.microsoft.com/office/drawing/2014/main" id="{1FD18042-CBEC-421C-89FE-9647BF5E644E}"/>
              </a:ext>
            </a:extLst>
          </p:cNvPr>
          <p:cNvSpPr/>
          <p:nvPr/>
        </p:nvSpPr>
        <p:spPr>
          <a:xfrm rot="5400000">
            <a:off x="3168795" y="5287620"/>
            <a:ext cx="371475" cy="180975"/>
          </a:xfrm>
          <a:prstGeom prst="triangle">
            <a:avLst/>
          </a:prstGeom>
          <a:solidFill>
            <a:srgbClr val="FFFFFF"/>
          </a:solidFill>
          <a:ln w="25400" cap="flat" cmpd="sng" algn="ctr">
            <a:noFill/>
            <a:prstDash val="solid"/>
          </a:ln>
          <a:effectLst/>
        </p:spPr>
        <p:txBody>
          <a:bodyPr anchor="ctr"/>
          <a:lstStyle/>
          <a:p>
            <a:pPr algn="ctr" fontAlgn="base">
              <a:spcBef>
                <a:spcPct val="0"/>
              </a:spcBef>
              <a:spcAft>
                <a:spcPct val="0"/>
              </a:spcAft>
              <a:defRPr/>
            </a:pPr>
            <a:endParaRPr lang="en-US" kern="0">
              <a:solidFill>
                <a:srgbClr val="FFFFFF"/>
              </a:solidFill>
              <a:latin typeface="Calibri"/>
            </a:endParaRPr>
          </a:p>
        </p:txBody>
      </p:sp>
      <p:sp>
        <p:nvSpPr>
          <p:cNvPr id="19" name="TextBox 28671">
            <a:extLst>
              <a:ext uri="{FF2B5EF4-FFF2-40B4-BE49-F238E27FC236}">
                <a16:creationId xmlns:a16="http://schemas.microsoft.com/office/drawing/2014/main" id="{379C9E88-B678-4AD6-8DCF-162A603A734B}"/>
              </a:ext>
            </a:extLst>
          </p:cNvPr>
          <p:cNvSpPr txBox="1">
            <a:spLocks noChangeArrowheads="1"/>
          </p:cNvSpPr>
          <p:nvPr/>
        </p:nvSpPr>
        <p:spPr bwMode="auto">
          <a:xfrm>
            <a:off x="2059067" y="4305631"/>
            <a:ext cx="184731" cy="400110"/>
          </a:xfrm>
          <a:prstGeom prst="rect">
            <a:avLst/>
          </a:prstGeom>
          <a:noFill/>
          <a:ln w="9525">
            <a:noFill/>
            <a:miter lim="800000"/>
            <a:headEnd/>
            <a:tailEnd/>
          </a:ln>
        </p:spPr>
        <p:txBody>
          <a:bodyPr wrap="none" anchor="ctr">
            <a:spAutoFit/>
          </a:bodyPr>
          <a:lstStyle/>
          <a:p>
            <a:pPr fontAlgn="base">
              <a:spcBef>
                <a:spcPct val="0"/>
              </a:spcBef>
              <a:spcAft>
                <a:spcPct val="0"/>
              </a:spcAft>
              <a:defRPr/>
            </a:pPr>
            <a:endParaRPr lang="en-US" sz="2000" b="1">
              <a:solidFill>
                <a:srgbClr val="FFFFFF"/>
              </a:solidFill>
              <a:cs typeface="Arial" charset="0"/>
            </a:endParaRPr>
          </a:p>
        </p:txBody>
      </p:sp>
      <p:sp>
        <p:nvSpPr>
          <p:cNvPr id="20" name="Rectangle 46">
            <a:extLst>
              <a:ext uri="{FF2B5EF4-FFF2-40B4-BE49-F238E27FC236}">
                <a16:creationId xmlns:a16="http://schemas.microsoft.com/office/drawing/2014/main" id="{4F76B7E1-921E-4846-99BF-772DF5329E2F}"/>
              </a:ext>
            </a:extLst>
          </p:cNvPr>
          <p:cNvSpPr>
            <a:spLocks noChangeArrowheads="1"/>
          </p:cNvSpPr>
          <p:nvPr/>
        </p:nvSpPr>
        <p:spPr bwMode="auto">
          <a:xfrm>
            <a:off x="3819967" y="1832094"/>
            <a:ext cx="3233738" cy="830997"/>
          </a:xfrm>
          <a:prstGeom prst="rect">
            <a:avLst/>
          </a:prstGeom>
          <a:noFill/>
          <a:ln w="9525">
            <a:noFill/>
            <a:miter lim="800000"/>
            <a:headEnd/>
            <a:tailEnd/>
          </a:ln>
        </p:spPr>
        <p:txBody>
          <a:bodyPr wrap="square" anchor="ctr">
            <a:spAutoFit/>
          </a:bodyPr>
          <a:lstStyle/>
          <a:p>
            <a:pPr algn="ctr" fontAlgn="base">
              <a:spcBef>
                <a:spcPct val="0"/>
              </a:spcBef>
              <a:spcAft>
                <a:spcPct val="0"/>
              </a:spcAft>
              <a:defRPr/>
            </a:pPr>
            <a:r>
              <a:rPr lang="vi-VN" sz="2400" b="1">
                <a:solidFill>
                  <a:srgbClr val="002060"/>
                </a:solidFill>
                <a:latin typeface="#9Slide03 Arima Madurai Black" panose="00000A00000000000000" pitchFamily="2" charset="-93"/>
                <a:cs typeface="#9Slide03 Arima Madurai Black" panose="00000A00000000000000" pitchFamily="2" charset="-93"/>
              </a:rPr>
              <a:t>Điện áp đầu vào </a:t>
            </a:r>
            <a:r>
              <a:rPr lang="en-US" sz="2400" b="1">
                <a:solidFill>
                  <a:srgbClr val="002060"/>
                </a:solidFill>
                <a:latin typeface="#9Slide03 Arima Madurai Black" panose="00000A00000000000000" pitchFamily="2" charset="-93"/>
                <a:cs typeface="#9Slide03 Arima Madurai Black" panose="00000A00000000000000" pitchFamily="2" charset="-93"/>
              </a:rPr>
              <a:t>(input)</a:t>
            </a:r>
            <a:r>
              <a:rPr lang="vi-VN" sz="2400" b="1">
                <a:solidFill>
                  <a:srgbClr val="002060"/>
                </a:solidFill>
                <a:latin typeface="#9Slide03 Arima Madurai Black" panose="00000A00000000000000" pitchFamily="2" charset="-93"/>
                <a:cs typeface="#9Slide03 Arima Madurai Black" panose="00000A00000000000000" pitchFamily="2" charset="-93"/>
              </a:rPr>
              <a:t>: </a:t>
            </a:r>
            <a:r>
              <a:rPr lang="en-US" sz="2400" b="1">
                <a:solidFill>
                  <a:srgbClr val="002060"/>
                </a:solidFill>
                <a:latin typeface="#9Slide03 Arima Madurai Black" panose="00000A00000000000000" pitchFamily="2" charset="-93"/>
                <a:cs typeface="#9Slide03 Arima Madurai Black" panose="00000A00000000000000" pitchFamily="2" charset="-93"/>
              </a:rPr>
              <a:t>220V</a:t>
            </a:r>
            <a:endParaRPr lang="en-US" sz="2400" b="1" dirty="0">
              <a:solidFill>
                <a:srgbClr val="002060"/>
              </a:solidFill>
              <a:latin typeface="#9Slide03 Arima Madurai Black" panose="00000A00000000000000" pitchFamily="2" charset="-93"/>
              <a:cs typeface="#9Slide03 Arima Madurai Black" panose="00000A00000000000000" pitchFamily="2" charset="-93"/>
            </a:endParaRPr>
          </a:p>
        </p:txBody>
      </p:sp>
      <p:sp>
        <p:nvSpPr>
          <p:cNvPr id="21" name="TextBox 28671">
            <a:extLst>
              <a:ext uri="{FF2B5EF4-FFF2-40B4-BE49-F238E27FC236}">
                <a16:creationId xmlns:a16="http://schemas.microsoft.com/office/drawing/2014/main" id="{481B0774-4AD4-41DA-BD99-1D24BD5BE169}"/>
              </a:ext>
            </a:extLst>
          </p:cNvPr>
          <p:cNvSpPr txBox="1">
            <a:spLocks noChangeArrowheads="1"/>
          </p:cNvSpPr>
          <p:nvPr/>
        </p:nvSpPr>
        <p:spPr bwMode="auto">
          <a:xfrm>
            <a:off x="2059067" y="5384599"/>
            <a:ext cx="184731" cy="400110"/>
          </a:xfrm>
          <a:prstGeom prst="rect">
            <a:avLst/>
          </a:prstGeom>
          <a:noFill/>
          <a:ln w="9525">
            <a:noFill/>
            <a:miter lim="800000"/>
            <a:headEnd/>
            <a:tailEnd/>
          </a:ln>
        </p:spPr>
        <p:txBody>
          <a:bodyPr wrap="none" anchor="ctr">
            <a:spAutoFit/>
          </a:bodyPr>
          <a:lstStyle/>
          <a:p>
            <a:pPr fontAlgn="base">
              <a:spcBef>
                <a:spcPct val="0"/>
              </a:spcBef>
              <a:spcAft>
                <a:spcPct val="0"/>
              </a:spcAft>
              <a:defRPr/>
            </a:pPr>
            <a:endParaRPr lang="en-US" sz="2000" b="1">
              <a:solidFill>
                <a:srgbClr val="FFFFFF"/>
              </a:solidFill>
              <a:cs typeface="Arial" charset="0"/>
            </a:endParaRPr>
          </a:p>
        </p:txBody>
      </p:sp>
      <p:sp>
        <p:nvSpPr>
          <p:cNvPr id="22" name="Rectangle 46">
            <a:extLst>
              <a:ext uri="{FF2B5EF4-FFF2-40B4-BE49-F238E27FC236}">
                <a16:creationId xmlns:a16="http://schemas.microsoft.com/office/drawing/2014/main" id="{1595A0F3-ED0F-4CC3-B3EB-2B2C1CD0E312}"/>
              </a:ext>
            </a:extLst>
          </p:cNvPr>
          <p:cNvSpPr>
            <a:spLocks noChangeArrowheads="1"/>
          </p:cNvSpPr>
          <p:nvPr/>
        </p:nvSpPr>
        <p:spPr bwMode="auto">
          <a:xfrm>
            <a:off x="3675268" y="4929088"/>
            <a:ext cx="3162274" cy="941796"/>
          </a:xfrm>
          <a:prstGeom prst="rect">
            <a:avLst/>
          </a:prstGeom>
          <a:noFill/>
          <a:ln w="9525">
            <a:noFill/>
            <a:miter lim="800000"/>
            <a:headEnd/>
            <a:tailEnd/>
          </a:ln>
        </p:spPr>
        <p:txBody>
          <a:bodyPr wrap="square" anchor="ctr">
            <a:spAutoFit/>
          </a:bodyPr>
          <a:lstStyle/>
          <a:p>
            <a:pPr algn="ctr">
              <a:lnSpc>
                <a:spcPct val="115000"/>
              </a:lnSpc>
            </a:pPr>
            <a:r>
              <a:rPr lang="vi-VN" sz="2400">
                <a:solidFill>
                  <a:srgbClr val="002060"/>
                </a:solidFill>
                <a:latin typeface="#9Slide03 Arima Madurai Black" panose="00000A00000000000000" pitchFamily="2" charset="-93"/>
                <a:ea typeface="Times New Roman" panose="02020603050405020304" pitchFamily="18" charset="0"/>
                <a:cs typeface="#9Slide03 Arima Madurai Black" panose="00000A00000000000000" pitchFamily="2" charset="-93"/>
              </a:rPr>
              <a:t>Điện áp đầu ra: </a:t>
            </a:r>
            <a:r>
              <a:rPr lang="en-US" sz="2400">
                <a:solidFill>
                  <a:srgbClr val="002060"/>
                </a:solidFill>
                <a:latin typeface="#9Slide03 Arima Madurai Black" panose="00000A00000000000000" pitchFamily="2" charset="-93"/>
                <a:ea typeface="Times New Roman" panose="02020603050405020304" pitchFamily="18" charset="0"/>
                <a:cs typeface="#9Slide03 Arima Madurai Black" panose="00000A00000000000000" pitchFamily="2" charset="-93"/>
              </a:rPr>
              <a:t>110V</a:t>
            </a:r>
          </a:p>
          <a:p>
            <a:pPr algn="ctr">
              <a:lnSpc>
                <a:spcPct val="115000"/>
              </a:lnSpc>
            </a:pPr>
            <a:r>
              <a:rPr lang="en-US" sz="2400" b="1">
                <a:solidFill>
                  <a:srgbClr val="002060"/>
                </a:solidFill>
                <a:latin typeface="#9Slide03 Arima Madurai Black" panose="00000A00000000000000" pitchFamily="2" charset="-93"/>
                <a:cs typeface="#9Slide03 Arima Madurai Black" panose="00000A00000000000000" pitchFamily="2" charset="-93"/>
              </a:rPr>
              <a:t>(output)</a:t>
            </a:r>
            <a:endParaRPr lang="vi-VN" sz="2400">
              <a:solidFill>
                <a:srgbClr val="002060"/>
              </a:solidFill>
              <a:effectLst/>
              <a:latin typeface="#9Slide03 Arima Madurai Black" panose="00000A00000000000000" pitchFamily="2" charset="-93"/>
              <a:ea typeface="Times New Roman" panose="02020603050405020304" pitchFamily="18" charset="0"/>
              <a:cs typeface="#9Slide03 Arima Madurai Black" panose="00000A00000000000000" pitchFamily="2" charset="-93"/>
            </a:endParaRPr>
          </a:p>
        </p:txBody>
      </p:sp>
    </p:spTree>
    <p:extLst>
      <p:ext uri="{BB962C8B-B14F-4D97-AF65-F5344CB8AC3E}">
        <p14:creationId xmlns:p14="http://schemas.microsoft.com/office/powerpoint/2010/main" val="253090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par>
                                <p:cTn id="32" presetID="16" presetClass="entr" presetSubtype="21" fill="hold" grpId="0" nodeType="withEffect" nodePh="1">
                                  <p:stCondLst>
                                    <p:cond delay="0"/>
                                  </p:stCondLst>
                                  <p:endCondLst>
                                    <p:cond evt="begin" delay="0">
                                      <p:tn val="32"/>
                                    </p:cond>
                                  </p:end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grpId="0" nodeType="withEffect" nodePh="1">
                                  <p:stCondLst>
                                    <p:cond delay="0"/>
                                  </p:stCondLst>
                                  <p:endCondLst>
                                    <p:cond evt="begin" delay="0">
                                      <p:tn val="38"/>
                                    </p:cond>
                                  </p:end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500"/>
                                        <p:tgtEl>
                                          <p:spTgt spid="21"/>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arn(inVertical)">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0" animBg="1"/>
      <p:bldP spid="16" grpId="0" animBg="1"/>
      <p:bldP spid="17" grpId="0" animBg="1"/>
      <p:bldP spid="18" grpId="0" animBg="1"/>
      <p:bldP spid="19" grpId="0"/>
      <p:bldP spid="20" grpId="0"/>
      <p:bldP spid="21" grpId="0"/>
      <p:bldP spid="22" grpId="0"/>
    </p:bldLst>
  </p:timing>
</p:sld>
</file>

<file path=ppt/theme/theme1.xml><?xml version="1.0" encoding="utf-8"?>
<a:theme xmlns:a="http://schemas.openxmlformats.org/drawingml/2006/main" name="1_Estival Flowers by Slidesgo">
  <a:themeElements>
    <a:clrScheme name="Simple Light">
      <a:dk1>
        <a:srgbClr val="000000"/>
      </a:dk1>
      <a:lt1>
        <a:srgbClr val="EA8C6D"/>
      </a:lt1>
      <a:dk2>
        <a:srgbClr val="FAF2DD"/>
      </a:dk2>
      <a:lt2>
        <a:srgbClr val="FFD692"/>
      </a:lt2>
      <a:accent1>
        <a:srgbClr val="FFA43C"/>
      </a:accent1>
      <a:accent2>
        <a:srgbClr val="EA3F28"/>
      </a:accent2>
      <a:accent3>
        <a:srgbClr val="2EA19D"/>
      </a:accent3>
      <a:accent4>
        <a:srgbClr val="0A7C7F"/>
      </a:accent4>
      <a:accent5>
        <a:srgbClr val="095E72"/>
      </a:accent5>
      <a:accent6>
        <a:srgbClr val="05435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Estival Flowers by Slidesgo">
  <a:themeElements>
    <a:clrScheme name="Simple Light">
      <a:dk1>
        <a:srgbClr val="000000"/>
      </a:dk1>
      <a:lt1>
        <a:srgbClr val="EA8C6D"/>
      </a:lt1>
      <a:dk2>
        <a:srgbClr val="FAF2DD"/>
      </a:dk2>
      <a:lt2>
        <a:srgbClr val="FFD692"/>
      </a:lt2>
      <a:accent1>
        <a:srgbClr val="FFA43C"/>
      </a:accent1>
      <a:accent2>
        <a:srgbClr val="EA3F28"/>
      </a:accent2>
      <a:accent3>
        <a:srgbClr val="2EA19D"/>
      </a:accent3>
      <a:accent4>
        <a:srgbClr val="0A7C7F"/>
      </a:accent4>
      <a:accent5>
        <a:srgbClr val="095E72"/>
      </a:accent5>
      <a:accent6>
        <a:srgbClr val="05435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1730</TotalTime>
  <Words>2124</Words>
  <Application>Microsoft Office PowerPoint</Application>
  <PresentationFormat>Widescreen</PresentationFormat>
  <Paragraphs>220</Paragraphs>
  <Slides>58</Slides>
  <Notes>1</Notes>
  <HiddenSlides>0</HiddenSlides>
  <MMClips>0</MMClips>
  <ScaleCrop>false</ScaleCrop>
  <HeadingPairs>
    <vt:vector size="6" baseType="variant">
      <vt:variant>
        <vt:lpstr>Fonts Used</vt:lpstr>
      </vt:variant>
      <vt:variant>
        <vt:i4>18</vt:i4>
      </vt:variant>
      <vt:variant>
        <vt:lpstr>Theme</vt:lpstr>
      </vt:variant>
      <vt:variant>
        <vt:i4>3</vt:i4>
      </vt:variant>
      <vt:variant>
        <vt:lpstr>Slide Titles</vt:lpstr>
      </vt:variant>
      <vt:variant>
        <vt:i4>58</vt:i4>
      </vt:variant>
    </vt:vector>
  </HeadingPairs>
  <TitlesOfParts>
    <vt:vector size="79" baseType="lpstr">
      <vt:lpstr>微软雅黑</vt:lpstr>
      <vt:lpstr>#9Slide03 AmpleSoft Bold</vt:lpstr>
      <vt:lpstr>#9Slide03 Arima Madurai Black</vt:lpstr>
      <vt:lpstr>#9Slide03 IcielSmoothy Sans</vt:lpstr>
      <vt:lpstr>#9Slide03 SVN-Oscine Bold</vt:lpstr>
      <vt:lpstr>#9Slide04 Abraham Lincoln</vt:lpstr>
      <vt:lpstr>#9Slide07 IcielBaliho Script</vt:lpstr>
      <vt:lpstr>Amatic SC</vt:lpstr>
      <vt:lpstr>Arial</vt:lpstr>
      <vt:lpstr>Calibri</vt:lpstr>
      <vt:lpstr>Calibri Light</vt:lpstr>
      <vt:lpstr>Happy Monkey</vt:lpstr>
      <vt:lpstr>Livvic</vt:lpstr>
      <vt:lpstr>Mallanna</vt:lpstr>
      <vt:lpstr>Roboto Condensed Light</vt:lpstr>
      <vt:lpstr>Tahoma</vt:lpstr>
      <vt:lpstr>Times New Roman</vt:lpstr>
      <vt:lpstr>Varela Round</vt:lpstr>
      <vt:lpstr>1_Estival Flowers by Slidesgo</vt:lpstr>
      <vt:lpstr>2_Estival Flowers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My Le</cp:lastModifiedBy>
  <cp:revision>102</cp:revision>
  <dcterms:created xsi:type="dcterms:W3CDTF">2022-03-24T13:10:16Z</dcterms:created>
  <dcterms:modified xsi:type="dcterms:W3CDTF">2026-01-13T09:01:39Z</dcterms:modified>
</cp:coreProperties>
</file>