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34"/>
  </p:notesMasterIdLst>
  <p:sldIdLst>
    <p:sldId id="256" r:id="rId3"/>
    <p:sldId id="257" r:id="rId4"/>
    <p:sldId id="259" r:id="rId5"/>
    <p:sldId id="258" r:id="rId6"/>
    <p:sldId id="260" r:id="rId7"/>
    <p:sldId id="312" r:id="rId8"/>
    <p:sldId id="358" r:id="rId9"/>
    <p:sldId id="282" r:id="rId10"/>
    <p:sldId id="266" r:id="rId11"/>
    <p:sldId id="264" r:id="rId12"/>
    <p:sldId id="314" r:id="rId13"/>
    <p:sldId id="359" r:id="rId14"/>
    <p:sldId id="315" r:id="rId15"/>
    <p:sldId id="347" r:id="rId16"/>
    <p:sldId id="323" r:id="rId17"/>
    <p:sldId id="271" r:id="rId18"/>
    <p:sldId id="355" r:id="rId19"/>
    <p:sldId id="329" r:id="rId20"/>
    <p:sldId id="330" r:id="rId21"/>
    <p:sldId id="334" r:id="rId22"/>
    <p:sldId id="331" r:id="rId23"/>
    <p:sldId id="332" r:id="rId24"/>
    <p:sldId id="333" r:id="rId25"/>
    <p:sldId id="328" r:id="rId26"/>
    <p:sldId id="351" r:id="rId27"/>
    <p:sldId id="361" r:id="rId28"/>
    <p:sldId id="354" r:id="rId29"/>
    <p:sldId id="336" r:id="rId30"/>
    <p:sldId id="339" r:id="rId31"/>
    <p:sldId id="274" r:id="rId32"/>
    <p:sldId id="291" r:id="rId33"/>
  </p:sldIdLst>
  <p:sldSz cx="9144000" cy="5143500" type="screen16x9"/>
  <p:notesSz cx="6858000" cy="9144000"/>
  <p:embeddedFontLst>
    <p:embeddedFont>
      <p:font typeface="Anaheim" panose="020B0604020202020204" charset="0"/>
      <p:regular r:id="rId35"/>
    </p:embeddedFont>
    <p:embeddedFont>
      <p:font typeface="Be Vietnam Pro" panose="020B060402020202020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Chelsea Market" panose="020B0604020202020204" charset="0"/>
      <p:regular r:id="rId41"/>
    </p:embeddedFont>
    <p:embeddedFont>
      <p:font typeface="Delius" panose="020B0604020202020204" charset="0"/>
      <p:regular r:id="rId42"/>
    </p:embeddedFont>
    <p:embeddedFont>
      <p:font typeface="Maven Pro" panose="020B0604020202020204" charset="0"/>
      <p:regular r:id="rId43"/>
      <p:bold r:id="rId44"/>
    </p:embeddedFont>
    <p:embeddedFont>
      <p:font typeface="Maven Pro ExtraBold" panose="020B0604020202020204" charset="0"/>
      <p:bold r:id="rId45"/>
    </p:embeddedFont>
    <p:embeddedFont>
      <p:font typeface="Nunito Light" pitchFamily="2" charset="0"/>
      <p:regular r:id="rId46"/>
      <p:italic r:id="rId47"/>
    </p:embeddedFont>
    <p:embeddedFont>
      <p:font typeface="Pangolin" panose="020B0604020202020204" charset="0"/>
      <p:regular r:id="rId48"/>
    </p:embeddedFont>
    <p:embeddedFont>
      <p:font typeface="Poppins SemiBold" panose="00000700000000000000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E8CA21-6702-4EC6-B724-3792C4BCC2F7}">
  <a:tblStyle styleId="{B7E8CA21-6702-4EC6-B724-3792C4BCC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9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27c0ad4e2f1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27c0ad4e2f1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767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054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416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669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738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972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chum bóng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347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chum bóng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8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chum bóng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138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chum bóng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19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chum bóng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053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27d69c7f24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27d69c7f24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378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526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389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634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7768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151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9" name="Google Shape;3259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0" name="Google Shape;3260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Google Shape;1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0" name="Google Shape;4210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24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620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75" y="861975"/>
            <a:ext cx="3851700" cy="29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latin typeface="Delius"/>
                <a:ea typeface="Delius"/>
                <a:cs typeface="Delius"/>
                <a:sym typeface="Deliu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805738"/>
            <a:ext cx="4241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61186" y="-15826"/>
            <a:ext cx="5485465" cy="5535558"/>
            <a:chOff x="-161186" y="-15826"/>
            <a:chExt cx="5485465" cy="5535558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161186" y="-15826"/>
              <a:ext cx="1135926" cy="998478"/>
              <a:chOff x="1" y="5679"/>
              <a:chExt cx="1564206" cy="137493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5;p2"/>
            <p:cNvGrpSpPr/>
            <p:nvPr/>
          </p:nvGrpSpPr>
          <p:grpSpPr>
            <a:xfrm rot="-1329227">
              <a:off x="3723827" y="4658588"/>
              <a:ext cx="1545995" cy="591484"/>
              <a:chOff x="5554408" y="1265017"/>
              <a:chExt cx="1620304" cy="619914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7096882" y="1539418"/>
                <a:ext cx="77830" cy="85648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3429" extrusionOk="0">
                    <a:moveTo>
                      <a:pt x="592" y="0"/>
                    </a:moveTo>
                    <a:cubicBezTo>
                      <a:pt x="488" y="0"/>
                      <a:pt x="386" y="34"/>
                      <a:pt x="297" y="100"/>
                    </a:cubicBezTo>
                    <a:cubicBezTo>
                      <a:pt x="83" y="249"/>
                      <a:pt x="0" y="545"/>
                      <a:pt x="132" y="826"/>
                    </a:cubicBezTo>
                    <a:cubicBezTo>
                      <a:pt x="165" y="875"/>
                      <a:pt x="215" y="941"/>
                      <a:pt x="264" y="1007"/>
                    </a:cubicBezTo>
                    <a:cubicBezTo>
                      <a:pt x="824" y="1699"/>
                      <a:pt x="1401" y="2408"/>
                      <a:pt x="1978" y="3100"/>
                    </a:cubicBezTo>
                    <a:cubicBezTo>
                      <a:pt x="2044" y="3199"/>
                      <a:pt x="2143" y="3281"/>
                      <a:pt x="2242" y="3347"/>
                    </a:cubicBezTo>
                    <a:cubicBezTo>
                      <a:pt x="2331" y="3402"/>
                      <a:pt x="2429" y="3429"/>
                      <a:pt x="2526" y="3429"/>
                    </a:cubicBezTo>
                    <a:cubicBezTo>
                      <a:pt x="2662" y="3429"/>
                      <a:pt x="2795" y="3377"/>
                      <a:pt x="2901" y="3281"/>
                    </a:cubicBezTo>
                    <a:cubicBezTo>
                      <a:pt x="3066" y="3117"/>
                      <a:pt x="3115" y="2869"/>
                      <a:pt x="3016" y="2672"/>
                    </a:cubicBezTo>
                    <a:cubicBezTo>
                      <a:pt x="2951" y="2540"/>
                      <a:pt x="2868" y="2424"/>
                      <a:pt x="2769" y="2325"/>
                    </a:cubicBezTo>
                    <a:cubicBezTo>
                      <a:pt x="2291" y="1716"/>
                      <a:pt x="1780" y="1106"/>
                      <a:pt x="1286" y="496"/>
                    </a:cubicBezTo>
                    <a:cubicBezTo>
                      <a:pt x="1187" y="381"/>
                      <a:pt x="1088" y="249"/>
                      <a:pt x="956" y="150"/>
                    </a:cubicBezTo>
                    <a:cubicBezTo>
                      <a:pt x="848" y="50"/>
                      <a:pt x="719" y="0"/>
                      <a:pt x="5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958557" y="1422324"/>
                <a:ext cx="85248" cy="70836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2836" extrusionOk="0">
                    <a:moveTo>
                      <a:pt x="564" y="1"/>
                    </a:moveTo>
                    <a:cubicBezTo>
                      <a:pt x="401" y="1"/>
                      <a:pt x="244" y="75"/>
                      <a:pt x="133" y="223"/>
                    </a:cubicBezTo>
                    <a:cubicBezTo>
                      <a:pt x="1" y="388"/>
                      <a:pt x="1" y="586"/>
                      <a:pt x="116" y="850"/>
                    </a:cubicBezTo>
                    <a:cubicBezTo>
                      <a:pt x="166" y="899"/>
                      <a:pt x="264" y="1014"/>
                      <a:pt x="363" y="1097"/>
                    </a:cubicBezTo>
                    <a:cubicBezTo>
                      <a:pt x="1023" y="1608"/>
                      <a:pt x="1682" y="2119"/>
                      <a:pt x="2325" y="2613"/>
                    </a:cubicBezTo>
                    <a:cubicBezTo>
                      <a:pt x="2407" y="2679"/>
                      <a:pt x="2489" y="2745"/>
                      <a:pt x="2588" y="2778"/>
                    </a:cubicBezTo>
                    <a:cubicBezTo>
                      <a:pt x="2661" y="2817"/>
                      <a:pt x="2741" y="2835"/>
                      <a:pt x="2822" y="2835"/>
                    </a:cubicBezTo>
                    <a:cubicBezTo>
                      <a:pt x="2979" y="2835"/>
                      <a:pt x="3139" y="2766"/>
                      <a:pt x="3248" y="2646"/>
                    </a:cubicBezTo>
                    <a:cubicBezTo>
                      <a:pt x="3412" y="2448"/>
                      <a:pt x="3412" y="2152"/>
                      <a:pt x="3231" y="1921"/>
                    </a:cubicBezTo>
                    <a:cubicBezTo>
                      <a:pt x="3182" y="1871"/>
                      <a:pt x="3116" y="1822"/>
                      <a:pt x="3050" y="1772"/>
                    </a:cubicBezTo>
                    <a:cubicBezTo>
                      <a:pt x="2391" y="1245"/>
                      <a:pt x="1715" y="718"/>
                      <a:pt x="1056" y="207"/>
                    </a:cubicBezTo>
                    <a:cubicBezTo>
                      <a:pt x="957" y="141"/>
                      <a:pt x="841" y="75"/>
                      <a:pt x="726" y="25"/>
                    </a:cubicBezTo>
                    <a:cubicBezTo>
                      <a:pt x="672" y="9"/>
                      <a:pt x="618" y="1"/>
                      <a:pt x="5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807894" y="1335078"/>
                <a:ext cx="89369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2302" extrusionOk="0">
                    <a:moveTo>
                      <a:pt x="553" y="1"/>
                    </a:moveTo>
                    <a:cubicBezTo>
                      <a:pt x="378" y="1"/>
                      <a:pt x="229" y="84"/>
                      <a:pt x="116" y="239"/>
                    </a:cubicBezTo>
                    <a:cubicBezTo>
                      <a:pt x="1" y="387"/>
                      <a:pt x="1" y="568"/>
                      <a:pt x="83" y="766"/>
                    </a:cubicBezTo>
                    <a:cubicBezTo>
                      <a:pt x="149" y="947"/>
                      <a:pt x="330" y="1046"/>
                      <a:pt x="512" y="1145"/>
                    </a:cubicBezTo>
                    <a:cubicBezTo>
                      <a:pt x="1154" y="1475"/>
                      <a:pt x="1797" y="1804"/>
                      <a:pt x="2440" y="2134"/>
                    </a:cubicBezTo>
                    <a:cubicBezTo>
                      <a:pt x="2539" y="2184"/>
                      <a:pt x="2654" y="2233"/>
                      <a:pt x="2769" y="2266"/>
                    </a:cubicBezTo>
                    <a:cubicBezTo>
                      <a:pt x="2838" y="2290"/>
                      <a:pt x="2906" y="2301"/>
                      <a:pt x="2970" y="2301"/>
                    </a:cubicBezTo>
                    <a:cubicBezTo>
                      <a:pt x="3171" y="2301"/>
                      <a:pt x="3346" y="2193"/>
                      <a:pt x="3445" y="2019"/>
                    </a:cubicBezTo>
                    <a:cubicBezTo>
                      <a:pt x="3577" y="1771"/>
                      <a:pt x="3495" y="1475"/>
                      <a:pt x="3231" y="1294"/>
                    </a:cubicBezTo>
                    <a:cubicBezTo>
                      <a:pt x="3182" y="1261"/>
                      <a:pt x="3132" y="1228"/>
                      <a:pt x="3083" y="1195"/>
                    </a:cubicBezTo>
                    <a:cubicBezTo>
                      <a:pt x="2374" y="832"/>
                      <a:pt x="1682" y="486"/>
                      <a:pt x="990" y="123"/>
                    </a:cubicBezTo>
                    <a:cubicBezTo>
                      <a:pt x="874" y="74"/>
                      <a:pt x="759" y="24"/>
                      <a:pt x="643" y="8"/>
                    </a:cubicBezTo>
                    <a:cubicBezTo>
                      <a:pt x="612" y="3"/>
                      <a:pt x="582" y="1"/>
                      <a:pt x="5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670819" y="1285348"/>
                <a:ext cx="90993" cy="46233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1851" extrusionOk="0">
                    <a:moveTo>
                      <a:pt x="585" y="1"/>
                    </a:moveTo>
                    <a:cubicBezTo>
                      <a:pt x="325" y="1"/>
                      <a:pt x="127" y="159"/>
                      <a:pt x="66" y="400"/>
                    </a:cubicBezTo>
                    <a:cubicBezTo>
                      <a:pt x="0" y="648"/>
                      <a:pt x="132" y="911"/>
                      <a:pt x="396" y="1043"/>
                    </a:cubicBezTo>
                    <a:cubicBezTo>
                      <a:pt x="445" y="1076"/>
                      <a:pt x="495" y="1093"/>
                      <a:pt x="561" y="1109"/>
                    </a:cubicBezTo>
                    <a:cubicBezTo>
                      <a:pt x="1253" y="1340"/>
                      <a:pt x="1929" y="1571"/>
                      <a:pt x="2621" y="1785"/>
                    </a:cubicBezTo>
                    <a:cubicBezTo>
                      <a:pt x="2802" y="1851"/>
                      <a:pt x="3016" y="1834"/>
                      <a:pt x="3132" y="1851"/>
                    </a:cubicBezTo>
                    <a:cubicBezTo>
                      <a:pt x="3577" y="1653"/>
                      <a:pt x="3643" y="1158"/>
                      <a:pt x="3346" y="911"/>
                    </a:cubicBezTo>
                    <a:cubicBezTo>
                      <a:pt x="3214" y="812"/>
                      <a:pt x="3066" y="763"/>
                      <a:pt x="2918" y="697"/>
                    </a:cubicBezTo>
                    <a:cubicBezTo>
                      <a:pt x="2308" y="499"/>
                      <a:pt x="1698" y="285"/>
                      <a:pt x="1072" y="87"/>
                    </a:cubicBezTo>
                    <a:cubicBezTo>
                      <a:pt x="940" y="54"/>
                      <a:pt x="808" y="5"/>
                      <a:pt x="660" y="5"/>
                    </a:cubicBezTo>
                    <a:cubicBezTo>
                      <a:pt x="634" y="2"/>
                      <a:pt x="610" y="1"/>
                      <a:pt x="5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222101" y="1304256"/>
                <a:ext cx="87721" cy="49306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1974" extrusionOk="0">
                    <a:moveTo>
                      <a:pt x="2895" y="1"/>
                    </a:moveTo>
                    <a:cubicBezTo>
                      <a:pt x="2870" y="1"/>
                      <a:pt x="2845" y="3"/>
                      <a:pt x="2819" y="6"/>
                    </a:cubicBezTo>
                    <a:cubicBezTo>
                      <a:pt x="2720" y="22"/>
                      <a:pt x="2621" y="55"/>
                      <a:pt x="2539" y="88"/>
                    </a:cubicBezTo>
                    <a:cubicBezTo>
                      <a:pt x="1896" y="336"/>
                      <a:pt x="1254" y="583"/>
                      <a:pt x="627" y="846"/>
                    </a:cubicBezTo>
                    <a:cubicBezTo>
                      <a:pt x="495" y="896"/>
                      <a:pt x="364" y="978"/>
                      <a:pt x="265" y="1061"/>
                    </a:cubicBezTo>
                    <a:cubicBezTo>
                      <a:pt x="1" y="1324"/>
                      <a:pt x="83" y="1769"/>
                      <a:pt x="429" y="1918"/>
                    </a:cubicBezTo>
                    <a:cubicBezTo>
                      <a:pt x="515" y="1957"/>
                      <a:pt x="597" y="1974"/>
                      <a:pt x="679" y="1974"/>
                    </a:cubicBezTo>
                    <a:cubicBezTo>
                      <a:pt x="770" y="1974"/>
                      <a:pt x="861" y="1953"/>
                      <a:pt x="957" y="1918"/>
                    </a:cubicBezTo>
                    <a:cubicBezTo>
                      <a:pt x="1369" y="1769"/>
                      <a:pt x="1781" y="1605"/>
                      <a:pt x="2193" y="1440"/>
                    </a:cubicBezTo>
                    <a:cubicBezTo>
                      <a:pt x="2308" y="1390"/>
                      <a:pt x="2424" y="1357"/>
                      <a:pt x="2539" y="1308"/>
                    </a:cubicBezTo>
                    <a:cubicBezTo>
                      <a:pt x="2654" y="1275"/>
                      <a:pt x="2770" y="1226"/>
                      <a:pt x="2869" y="1176"/>
                    </a:cubicBezTo>
                    <a:cubicBezTo>
                      <a:pt x="3001" y="1110"/>
                      <a:pt x="3132" y="1061"/>
                      <a:pt x="3248" y="978"/>
                    </a:cubicBezTo>
                    <a:cubicBezTo>
                      <a:pt x="3446" y="830"/>
                      <a:pt x="3511" y="550"/>
                      <a:pt x="3429" y="336"/>
                    </a:cubicBezTo>
                    <a:cubicBezTo>
                      <a:pt x="3340" y="128"/>
                      <a:pt x="3119" y="1"/>
                      <a:pt x="28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521380" y="1265017"/>
                <a:ext cx="86472" cy="31996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1281" extrusionOk="0">
                    <a:moveTo>
                      <a:pt x="642" y="0"/>
                    </a:moveTo>
                    <a:cubicBezTo>
                      <a:pt x="570" y="0"/>
                      <a:pt x="497" y="8"/>
                      <a:pt x="429" y="28"/>
                    </a:cubicBezTo>
                    <a:cubicBezTo>
                      <a:pt x="182" y="94"/>
                      <a:pt x="17" y="291"/>
                      <a:pt x="17" y="555"/>
                    </a:cubicBezTo>
                    <a:cubicBezTo>
                      <a:pt x="1" y="769"/>
                      <a:pt x="149" y="967"/>
                      <a:pt x="380" y="1050"/>
                    </a:cubicBezTo>
                    <a:cubicBezTo>
                      <a:pt x="462" y="1083"/>
                      <a:pt x="561" y="1115"/>
                      <a:pt x="660" y="1115"/>
                    </a:cubicBezTo>
                    <a:cubicBezTo>
                      <a:pt x="1352" y="1181"/>
                      <a:pt x="2028" y="1231"/>
                      <a:pt x="2704" y="1280"/>
                    </a:cubicBezTo>
                    <a:cubicBezTo>
                      <a:pt x="2836" y="1280"/>
                      <a:pt x="2984" y="1264"/>
                      <a:pt x="3066" y="1247"/>
                    </a:cubicBezTo>
                    <a:cubicBezTo>
                      <a:pt x="3313" y="1132"/>
                      <a:pt x="3429" y="984"/>
                      <a:pt x="3445" y="769"/>
                    </a:cubicBezTo>
                    <a:cubicBezTo>
                      <a:pt x="3462" y="539"/>
                      <a:pt x="3330" y="324"/>
                      <a:pt x="3116" y="242"/>
                    </a:cubicBezTo>
                    <a:cubicBezTo>
                      <a:pt x="3017" y="193"/>
                      <a:pt x="2885" y="176"/>
                      <a:pt x="2770" y="160"/>
                    </a:cubicBezTo>
                    <a:cubicBezTo>
                      <a:pt x="2110" y="110"/>
                      <a:pt x="1451" y="61"/>
                      <a:pt x="792" y="11"/>
                    </a:cubicBezTo>
                    <a:cubicBezTo>
                      <a:pt x="744" y="4"/>
                      <a:pt x="693" y="0"/>
                      <a:pt x="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020410" y="1441307"/>
                <a:ext cx="66715" cy="74158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969" extrusionOk="0">
                    <a:moveTo>
                      <a:pt x="2073" y="0"/>
                    </a:moveTo>
                    <a:cubicBezTo>
                      <a:pt x="1976" y="0"/>
                      <a:pt x="1879" y="29"/>
                      <a:pt x="1797" y="90"/>
                    </a:cubicBezTo>
                    <a:cubicBezTo>
                      <a:pt x="1698" y="155"/>
                      <a:pt x="1599" y="254"/>
                      <a:pt x="1533" y="337"/>
                    </a:cubicBezTo>
                    <a:cubicBezTo>
                      <a:pt x="1104" y="881"/>
                      <a:pt x="676" y="1408"/>
                      <a:pt x="264" y="1952"/>
                    </a:cubicBezTo>
                    <a:cubicBezTo>
                      <a:pt x="182" y="2051"/>
                      <a:pt x="116" y="2150"/>
                      <a:pt x="83" y="2265"/>
                    </a:cubicBezTo>
                    <a:cubicBezTo>
                      <a:pt x="0" y="2463"/>
                      <a:pt x="83" y="2726"/>
                      <a:pt x="264" y="2858"/>
                    </a:cubicBezTo>
                    <a:cubicBezTo>
                      <a:pt x="355" y="2931"/>
                      <a:pt x="455" y="2968"/>
                      <a:pt x="571" y="2968"/>
                    </a:cubicBezTo>
                    <a:cubicBezTo>
                      <a:pt x="666" y="2968"/>
                      <a:pt x="772" y="2943"/>
                      <a:pt x="890" y="2891"/>
                    </a:cubicBezTo>
                    <a:cubicBezTo>
                      <a:pt x="940" y="2842"/>
                      <a:pt x="1055" y="2743"/>
                      <a:pt x="1137" y="2644"/>
                    </a:cubicBezTo>
                    <a:cubicBezTo>
                      <a:pt x="1549" y="2117"/>
                      <a:pt x="1961" y="1606"/>
                      <a:pt x="2374" y="1078"/>
                    </a:cubicBezTo>
                    <a:cubicBezTo>
                      <a:pt x="2456" y="963"/>
                      <a:pt x="2538" y="848"/>
                      <a:pt x="2588" y="716"/>
                    </a:cubicBezTo>
                    <a:cubicBezTo>
                      <a:pt x="2670" y="485"/>
                      <a:pt x="2588" y="254"/>
                      <a:pt x="2406" y="122"/>
                    </a:cubicBezTo>
                    <a:cubicBezTo>
                      <a:pt x="2308" y="42"/>
                      <a:pt x="2190" y="0"/>
                      <a:pt x="20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111802" y="1362878"/>
                <a:ext cx="76581" cy="56999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2282" extrusionOk="0">
                    <a:moveTo>
                      <a:pt x="2482" y="0"/>
                    </a:moveTo>
                    <a:cubicBezTo>
                      <a:pt x="2420" y="0"/>
                      <a:pt x="2355" y="11"/>
                      <a:pt x="2291" y="32"/>
                    </a:cubicBezTo>
                    <a:cubicBezTo>
                      <a:pt x="2209" y="65"/>
                      <a:pt x="2143" y="98"/>
                      <a:pt x="2027" y="164"/>
                    </a:cubicBezTo>
                    <a:cubicBezTo>
                      <a:pt x="1500" y="494"/>
                      <a:pt x="923" y="873"/>
                      <a:pt x="363" y="1252"/>
                    </a:cubicBezTo>
                    <a:cubicBezTo>
                      <a:pt x="313" y="1268"/>
                      <a:pt x="297" y="1301"/>
                      <a:pt x="264" y="1318"/>
                    </a:cubicBezTo>
                    <a:cubicBezTo>
                      <a:pt x="33" y="1532"/>
                      <a:pt x="0" y="1845"/>
                      <a:pt x="181" y="2092"/>
                    </a:cubicBezTo>
                    <a:cubicBezTo>
                      <a:pt x="268" y="2212"/>
                      <a:pt x="435" y="2282"/>
                      <a:pt x="614" y="2282"/>
                    </a:cubicBezTo>
                    <a:cubicBezTo>
                      <a:pt x="706" y="2282"/>
                      <a:pt x="801" y="2263"/>
                      <a:pt x="890" y="2224"/>
                    </a:cubicBezTo>
                    <a:cubicBezTo>
                      <a:pt x="972" y="2191"/>
                      <a:pt x="1055" y="2125"/>
                      <a:pt x="1137" y="2076"/>
                    </a:cubicBezTo>
                    <a:cubicBezTo>
                      <a:pt x="1632" y="1763"/>
                      <a:pt x="2126" y="1450"/>
                      <a:pt x="2604" y="1120"/>
                    </a:cubicBezTo>
                    <a:cubicBezTo>
                      <a:pt x="2703" y="1054"/>
                      <a:pt x="2802" y="988"/>
                      <a:pt x="2884" y="889"/>
                    </a:cubicBezTo>
                    <a:cubicBezTo>
                      <a:pt x="3049" y="691"/>
                      <a:pt x="3066" y="428"/>
                      <a:pt x="2934" y="230"/>
                    </a:cubicBezTo>
                    <a:cubicBezTo>
                      <a:pt x="2824" y="84"/>
                      <a:pt x="2660" y="0"/>
                      <a:pt x="2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554408" y="1422000"/>
                <a:ext cx="82775" cy="43536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1743" extrusionOk="0">
                    <a:moveTo>
                      <a:pt x="2717" y="0"/>
                    </a:moveTo>
                    <a:cubicBezTo>
                      <a:pt x="2691" y="0"/>
                      <a:pt x="2664" y="2"/>
                      <a:pt x="2638" y="6"/>
                    </a:cubicBezTo>
                    <a:cubicBezTo>
                      <a:pt x="2539" y="6"/>
                      <a:pt x="2440" y="38"/>
                      <a:pt x="2341" y="71"/>
                    </a:cubicBezTo>
                    <a:cubicBezTo>
                      <a:pt x="1797" y="236"/>
                      <a:pt x="1237" y="401"/>
                      <a:pt x="676" y="582"/>
                    </a:cubicBezTo>
                    <a:cubicBezTo>
                      <a:pt x="544" y="632"/>
                      <a:pt x="413" y="681"/>
                      <a:pt x="297" y="747"/>
                    </a:cubicBezTo>
                    <a:cubicBezTo>
                      <a:pt x="99" y="895"/>
                      <a:pt x="1" y="1176"/>
                      <a:pt x="99" y="1390"/>
                    </a:cubicBezTo>
                    <a:cubicBezTo>
                      <a:pt x="182" y="1604"/>
                      <a:pt x="347" y="1703"/>
                      <a:pt x="561" y="1736"/>
                    </a:cubicBezTo>
                    <a:cubicBezTo>
                      <a:pt x="580" y="1741"/>
                      <a:pt x="602" y="1743"/>
                      <a:pt x="626" y="1743"/>
                    </a:cubicBezTo>
                    <a:cubicBezTo>
                      <a:pt x="682" y="1743"/>
                      <a:pt x="745" y="1731"/>
                      <a:pt x="792" y="1720"/>
                    </a:cubicBezTo>
                    <a:cubicBezTo>
                      <a:pt x="1467" y="1522"/>
                      <a:pt x="2143" y="1308"/>
                      <a:pt x="2703" y="1143"/>
                    </a:cubicBezTo>
                    <a:cubicBezTo>
                      <a:pt x="2868" y="1077"/>
                      <a:pt x="2918" y="1044"/>
                      <a:pt x="2967" y="1011"/>
                    </a:cubicBezTo>
                    <a:cubicBezTo>
                      <a:pt x="3214" y="863"/>
                      <a:pt x="3313" y="599"/>
                      <a:pt x="3214" y="335"/>
                    </a:cubicBezTo>
                    <a:cubicBezTo>
                      <a:pt x="3140" y="128"/>
                      <a:pt x="2947" y="0"/>
                      <a:pt x="27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6369493" y="1267764"/>
                <a:ext cx="83999" cy="35593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1425" extrusionOk="0">
                    <a:moveTo>
                      <a:pt x="2753" y="0"/>
                    </a:moveTo>
                    <a:cubicBezTo>
                      <a:pt x="2687" y="0"/>
                      <a:pt x="2637" y="0"/>
                      <a:pt x="2571" y="17"/>
                    </a:cubicBezTo>
                    <a:cubicBezTo>
                      <a:pt x="1945" y="99"/>
                      <a:pt x="1302" y="198"/>
                      <a:pt x="676" y="297"/>
                    </a:cubicBezTo>
                    <a:cubicBezTo>
                      <a:pt x="561" y="313"/>
                      <a:pt x="429" y="346"/>
                      <a:pt x="330" y="396"/>
                    </a:cubicBezTo>
                    <a:cubicBezTo>
                      <a:pt x="116" y="511"/>
                      <a:pt x="0" y="775"/>
                      <a:pt x="66" y="1022"/>
                    </a:cubicBezTo>
                    <a:cubicBezTo>
                      <a:pt x="116" y="1220"/>
                      <a:pt x="313" y="1401"/>
                      <a:pt x="528" y="1417"/>
                    </a:cubicBezTo>
                    <a:cubicBezTo>
                      <a:pt x="566" y="1422"/>
                      <a:pt x="603" y="1424"/>
                      <a:pt x="640" y="1424"/>
                    </a:cubicBezTo>
                    <a:cubicBezTo>
                      <a:pt x="727" y="1424"/>
                      <a:pt x="809" y="1413"/>
                      <a:pt x="890" y="1401"/>
                    </a:cubicBezTo>
                    <a:cubicBezTo>
                      <a:pt x="1451" y="1319"/>
                      <a:pt x="1994" y="1253"/>
                      <a:pt x="2555" y="1154"/>
                    </a:cubicBezTo>
                    <a:cubicBezTo>
                      <a:pt x="2687" y="1137"/>
                      <a:pt x="2835" y="1104"/>
                      <a:pt x="2934" y="1071"/>
                    </a:cubicBezTo>
                    <a:cubicBezTo>
                      <a:pt x="3231" y="956"/>
                      <a:pt x="3362" y="709"/>
                      <a:pt x="3313" y="445"/>
                    </a:cubicBezTo>
                    <a:cubicBezTo>
                      <a:pt x="3264" y="181"/>
                      <a:pt x="3033" y="0"/>
                      <a:pt x="27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217581" y="1543864"/>
                <a:ext cx="65491" cy="68663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2749" extrusionOk="0">
                    <a:moveTo>
                      <a:pt x="589" y="0"/>
                    </a:moveTo>
                    <a:cubicBezTo>
                      <a:pt x="463" y="0"/>
                      <a:pt x="336" y="42"/>
                      <a:pt x="231" y="120"/>
                    </a:cubicBezTo>
                    <a:cubicBezTo>
                      <a:pt x="50" y="269"/>
                      <a:pt x="1" y="549"/>
                      <a:pt x="100" y="796"/>
                    </a:cubicBezTo>
                    <a:cubicBezTo>
                      <a:pt x="133" y="829"/>
                      <a:pt x="149" y="895"/>
                      <a:pt x="198" y="928"/>
                    </a:cubicBezTo>
                    <a:cubicBezTo>
                      <a:pt x="643" y="1472"/>
                      <a:pt x="1105" y="1999"/>
                      <a:pt x="1566" y="2527"/>
                    </a:cubicBezTo>
                    <a:cubicBezTo>
                      <a:pt x="1632" y="2592"/>
                      <a:pt x="1715" y="2658"/>
                      <a:pt x="1814" y="2691"/>
                    </a:cubicBezTo>
                    <a:cubicBezTo>
                      <a:pt x="1892" y="2730"/>
                      <a:pt x="1970" y="2749"/>
                      <a:pt x="2046" y="2749"/>
                    </a:cubicBezTo>
                    <a:cubicBezTo>
                      <a:pt x="2162" y="2749"/>
                      <a:pt x="2274" y="2705"/>
                      <a:pt x="2374" y="2625"/>
                    </a:cubicBezTo>
                    <a:cubicBezTo>
                      <a:pt x="2555" y="2461"/>
                      <a:pt x="2621" y="2230"/>
                      <a:pt x="2539" y="2016"/>
                    </a:cubicBezTo>
                    <a:cubicBezTo>
                      <a:pt x="2473" y="1900"/>
                      <a:pt x="2390" y="1785"/>
                      <a:pt x="2308" y="1669"/>
                    </a:cubicBezTo>
                    <a:cubicBezTo>
                      <a:pt x="1929" y="1224"/>
                      <a:pt x="1550" y="796"/>
                      <a:pt x="1171" y="351"/>
                    </a:cubicBezTo>
                    <a:cubicBezTo>
                      <a:pt x="1088" y="269"/>
                      <a:pt x="1006" y="170"/>
                      <a:pt x="907" y="104"/>
                    </a:cubicBezTo>
                    <a:cubicBezTo>
                      <a:pt x="814" y="34"/>
                      <a:pt x="702" y="0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800584" y="1387556"/>
                <a:ext cx="81127" cy="30597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225" extrusionOk="0">
                    <a:moveTo>
                      <a:pt x="791" y="0"/>
                    </a:moveTo>
                    <a:cubicBezTo>
                      <a:pt x="693" y="0"/>
                      <a:pt x="577" y="0"/>
                      <a:pt x="495" y="17"/>
                    </a:cubicBezTo>
                    <a:cubicBezTo>
                      <a:pt x="215" y="66"/>
                      <a:pt x="33" y="264"/>
                      <a:pt x="17" y="511"/>
                    </a:cubicBezTo>
                    <a:cubicBezTo>
                      <a:pt x="0" y="758"/>
                      <a:pt x="182" y="1022"/>
                      <a:pt x="445" y="1088"/>
                    </a:cubicBezTo>
                    <a:cubicBezTo>
                      <a:pt x="511" y="1104"/>
                      <a:pt x="561" y="1121"/>
                      <a:pt x="627" y="1121"/>
                    </a:cubicBezTo>
                    <a:cubicBezTo>
                      <a:pt x="1269" y="1154"/>
                      <a:pt x="1912" y="1187"/>
                      <a:pt x="2555" y="1220"/>
                    </a:cubicBezTo>
                    <a:cubicBezTo>
                      <a:pt x="2577" y="1223"/>
                      <a:pt x="2599" y="1224"/>
                      <a:pt x="2621" y="1224"/>
                    </a:cubicBezTo>
                    <a:cubicBezTo>
                      <a:pt x="2713" y="1224"/>
                      <a:pt x="2801" y="1200"/>
                      <a:pt x="2868" y="1187"/>
                    </a:cubicBezTo>
                    <a:cubicBezTo>
                      <a:pt x="3082" y="1088"/>
                      <a:pt x="3198" y="956"/>
                      <a:pt x="3214" y="758"/>
                    </a:cubicBezTo>
                    <a:cubicBezTo>
                      <a:pt x="3247" y="544"/>
                      <a:pt x="3181" y="346"/>
                      <a:pt x="2983" y="247"/>
                    </a:cubicBezTo>
                    <a:cubicBezTo>
                      <a:pt x="2852" y="165"/>
                      <a:pt x="2687" y="115"/>
                      <a:pt x="2538" y="115"/>
                    </a:cubicBezTo>
                    <a:cubicBezTo>
                      <a:pt x="1945" y="66"/>
                      <a:pt x="1368" y="33"/>
                      <a:pt x="7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118795" y="1470006"/>
                <a:ext cx="68363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239" extrusionOk="0">
                    <a:moveTo>
                      <a:pt x="566" y="0"/>
                    </a:moveTo>
                    <a:cubicBezTo>
                      <a:pt x="427" y="0"/>
                      <a:pt x="304" y="59"/>
                      <a:pt x="198" y="177"/>
                    </a:cubicBezTo>
                    <a:cubicBezTo>
                      <a:pt x="33" y="341"/>
                      <a:pt x="0" y="589"/>
                      <a:pt x="132" y="852"/>
                    </a:cubicBezTo>
                    <a:cubicBezTo>
                      <a:pt x="198" y="902"/>
                      <a:pt x="280" y="1017"/>
                      <a:pt x="396" y="1100"/>
                    </a:cubicBezTo>
                    <a:cubicBezTo>
                      <a:pt x="824" y="1429"/>
                      <a:pt x="1269" y="1742"/>
                      <a:pt x="1698" y="2055"/>
                    </a:cubicBezTo>
                    <a:cubicBezTo>
                      <a:pt x="1780" y="2121"/>
                      <a:pt x="1879" y="2171"/>
                      <a:pt x="1961" y="2204"/>
                    </a:cubicBezTo>
                    <a:cubicBezTo>
                      <a:pt x="2023" y="2227"/>
                      <a:pt x="2089" y="2239"/>
                      <a:pt x="2154" y="2239"/>
                    </a:cubicBezTo>
                    <a:cubicBezTo>
                      <a:pt x="2316" y="2239"/>
                      <a:pt x="2477" y="2168"/>
                      <a:pt x="2571" y="2039"/>
                    </a:cubicBezTo>
                    <a:cubicBezTo>
                      <a:pt x="2720" y="1858"/>
                      <a:pt x="2736" y="1577"/>
                      <a:pt x="2588" y="1380"/>
                    </a:cubicBezTo>
                    <a:cubicBezTo>
                      <a:pt x="2522" y="1297"/>
                      <a:pt x="2456" y="1231"/>
                      <a:pt x="2374" y="1165"/>
                    </a:cubicBezTo>
                    <a:cubicBezTo>
                      <a:pt x="1945" y="836"/>
                      <a:pt x="1500" y="506"/>
                      <a:pt x="1071" y="193"/>
                    </a:cubicBezTo>
                    <a:cubicBezTo>
                      <a:pt x="973" y="127"/>
                      <a:pt x="857" y="78"/>
                      <a:pt x="742" y="28"/>
                    </a:cubicBezTo>
                    <a:cubicBezTo>
                      <a:pt x="681" y="9"/>
                      <a:pt x="622" y="0"/>
                      <a:pt x="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109729" y="1850387"/>
                <a:ext cx="76606" cy="3454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1383" extrusionOk="0">
                    <a:moveTo>
                      <a:pt x="680" y="0"/>
                    </a:moveTo>
                    <a:cubicBezTo>
                      <a:pt x="611" y="0"/>
                      <a:pt x="539" y="8"/>
                      <a:pt x="462" y="28"/>
                    </a:cubicBezTo>
                    <a:cubicBezTo>
                      <a:pt x="248" y="61"/>
                      <a:pt x="116" y="209"/>
                      <a:pt x="67" y="423"/>
                    </a:cubicBezTo>
                    <a:cubicBezTo>
                      <a:pt x="1" y="638"/>
                      <a:pt x="100" y="868"/>
                      <a:pt x="297" y="1000"/>
                    </a:cubicBezTo>
                    <a:cubicBezTo>
                      <a:pt x="380" y="1050"/>
                      <a:pt x="479" y="1083"/>
                      <a:pt x="561" y="1099"/>
                    </a:cubicBezTo>
                    <a:cubicBezTo>
                      <a:pt x="1171" y="1198"/>
                      <a:pt x="1764" y="1297"/>
                      <a:pt x="2357" y="1379"/>
                    </a:cubicBezTo>
                    <a:cubicBezTo>
                      <a:pt x="2376" y="1382"/>
                      <a:pt x="2395" y="1383"/>
                      <a:pt x="2415" y="1383"/>
                    </a:cubicBezTo>
                    <a:cubicBezTo>
                      <a:pt x="2530" y="1383"/>
                      <a:pt x="2649" y="1346"/>
                      <a:pt x="2720" y="1346"/>
                    </a:cubicBezTo>
                    <a:cubicBezTo>
                      <a:pt x="2934" y="1214"/>
                      <a:pt x="3033" y="1066"/>
                      <a:pt x="3050" y="885"/>
                    </a:cubicBezTo>
                    <a:cubicBezTo>
                      <a:pt x="3066" y="654"/>
                      <a:pt x="2967" y="489"/>
                      <a:pt x="2786" y="374"/>
                    </a:cubicBezTo>
                    <a:cubicBezTo>
                      <a:pt x="2671" y="308"/>
                      <a:pt x="2555" y="275"/>
                      <a:pt x="2440" y="258"/>
                    </a:cubicBezTo>
                    <a:cubicBezTo>
                      <a:pt x="1896" y="176"/>
                      <a:pt x="1369" y="94"/>
                      <a:pt x="825" y="11"/>
                    </a:cubicBezTo>
                    <a:cubicBezTo>
                      <a:pt x="777" y="4"/>
                      <a:pt x="729" y="0"/>
                      <a:pt x="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938884" y="1401119"/>
                <a:ext cx="74957" cy="43111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1726" extrusionOk="0">
                    <a:moveTo>
                      <a:pt x="627" y="1"/>
                    </a:moveTo>
                    <a:cubicBezTo>
                      <a:pt x="397" y="1"/>
                      <a:pt x="182" y="149"/>
                      <a:pt x="100" y="347"/>
                    </a:cubicBezTo>
                    <a:cubicBezTo>
                      <a:pt x="1" y="594"/>
                      <a:pt x="67" y="825"/>
                      <a:pt x="281" y="990"/>
                    </a:cubicBezTo>
                    <a:cubicBezTo>
                      <a:pt x="347" y="1039"/>
                      <a:pt x="413" y="1089"/>
                      <a:pt x="495" y="1105"/>
                    </a:cubicBezTo>
                    <a:cubicBezTo>
                      <a:pt x="1039" y="1319"/>
                      <a:pt x="1583" y="1517"/>
                      <a:pt x="2127" y="1699"/>
                    </a:cubicBezTo>
                    <a:cubicBezTo>
                      <a:pt x="2191" y="1720"/>
                      <a:pt x="2257" y="1726"/>
                      <a:pt x="2319" y="1726"/>
                    </a:cubicBezTo>
                    <a:cubicBezTo>
                      <a:pt x="2401" y="1726"/>
                      <a:pt x="2475" y="1715"/>
                      <a:pt x="2523" y="1715"/>
                    </a:cubicBezTo>
                    <a:cubicBezTo>
                      <a:pt x="2918" y="1517"/>
                      <a:pt x="3001" y="1072"/>
                      <a:pt x="2737" y="825"/>
                    </a:cubicBezTo>
                    <a:cubicBezTo>
                      <a:pt x="2654" y="743"/>
                      <a:pt x="2556" y="677"/>
                      <a:pt x="2440" y="627"/>
                    </a:cubicBezTo>
                    <a:cubicBezTo>
                      <a:pt x="1913" y="429"/>
                      <a:pt x="1385" y="248"/>
                      <a:pt x="858" y="50"/>
                    </a:cubicBezTo>
                    <a:cubicBezTo>
                      <a:pt x="792" y="34"/>
                      <a:pt x="710" y="17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977174" y="1677768"/>
                <a:ext cx="36667" cy="73334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2936" extrusionOk="0">
                    <a:moveTo>
                      <a:pt x="545" y="0"/>
                    </a:moveTo>
                    <a:cubicBezTo>
                      <a:pt x="501" y="0"/>
                      <a:pt x="457" y="6"/>
                      <a:pt x="413" y="17"/>
                    </a:cubicBezTo>
                    <a:cubicBezTo>
                      <a:pt x="182" y="83"/>
                      <a:pt x="17" y="280"/>
                      <a:pt x="1" y="544"/>
                    </a:cubicBezTo>
                    <a:cubicBezTo>
                      <a:pt x="1" y="627"/>
                      <a:pt x="1" y="709"/>
                      <a:pt x="17" y="791"/>
                    </a:cubicBezTo>
                    <a:cubicBezTo>
                      <a:pt x="133" y="1319"/>
                      <a:pt x="231" y="1846"/>
                      <a:pt x="347" y="2390"/>
                    </a:cubicBezTo>
                    <a:cubicBezTo>
                      <a:pt x="380" y="2489"/>
                      <a:pt x="413" y="2588"/>
                      <a:pt x="462" y="2670"/>
                    </a:cubicBezTo>
                    <a:cubicBezTo>
                      <a:pt x="554" y="2838"/>
                      <a:pt x="702" y="2936"/>
                      <a:pt x="908" y="2936"/>
                    </a:cubicBezTo>
                    <a:cubicBezTo>
                      <a:pt x="924" y="2936"/>
                      <a:pt x="940" y="2935"/>
                      <a:pt x="957" y="2934"/>
                    </a:cubicBezTo>
                    <a:cubicBezTo>
                      <a:pt x="1187" y="2917"/>
                      <a:pt x="1385" y="2769"/>
                      <a:pt x="1435" y="2538"/>
                    </a:cubicBezTo>
                    <a:cubicBezTo>
                      <a:pt x="1468" y="2423"/>
                      <a:pt x="1468" y="2291"/>
                      <a:pt x="1451" y="2176"/>
                    </a:cubicBezTo>
                    <a:cubicBezTo>
                      <a:pt x="1352" y="1632"/>
                      <a:pt x="1220" y="1072"/>
                      <a:pt x="1105" y="528"/>
                    </a:cubicBezTo>
                    <a:cubicBezTo>
                      <a:pt x="1105" y="462"/>
                      <a:pt x="1072" y="412"/>
                      <a:pt x="1056" y="379"/>
                    </a:cubicBezTo>
                    <a:cubicBezTo>
                      <a:pt x="946" y="133"/>
                      <a:pt x="757" y="0"/>
                      <a:pt x="5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6202769" y="1818416"/>
                <a:ext cx="71660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1936" extrusionOk="0">
                    <a:moveTo>
                      <a:pt x="2267" y="0"/>
                    </a:moveTo>
                    <a:cubicBezTo>
                      <a:pt x="2242" y="0"/>
                      <a:pt x="2217" y="2"/>
                      <a:pt x="2192" y="6"/>
                    </a:cubicBezTo>
                    <a:cubicBezTo>
                      <a:pt x="2110" y="22"/>
                      <a:pt x="2044" y="39"/>
                      <a:pt x="1962" y="72"/>
                    </a:cubicBezTo>
                    <a:cubicBezTo>
                      <a:pt x="1451" y="335"/>
                      <a:pt x="923" y="599"/>
                      <a:pt x="412" y="863"/>
                    </a:cubicBezTo>
                    <a:cubicBezTo>
                      <a:pt x="330" y="912"/>
                      <a:pt x="248" y="978"/>
                      <a:pt x="182" y="1044"/>
                    </a:cubicBezTo>
                    <a:cubicBezTo>
                      <a:pt x="33" y="1209"/>
                      <a:pt x="0" y="1407"/>
                      <a:pt x="83" y="1604"/>
                    </a:cubicBezTo>
                    <a:cubicBezTo>
                      <a:pt x="161" y="1792"/>
                      <a:pt x="358" y="1935"/>
                      <a:pt x="575" y="1935"/>
                    </a:cubicBezTo>
                    <a:cubicBezTo>
                      <a:pt x="587" y="1935"/>
                      <a:pt x="598" y="1935"/>
                      <a:pt x="610" y="1934"/>
                    </a:cubicBezTo>
                    <a:cubicBezTo>
                      <a:pt x="726" y="1918"/>
                      <a:pt x="841" y="1885"/>
                      <a:pt x="956" y="1835"/>
                    </a:cubicBezTo>
                    <a:cubicBezTo>
                      <a:pt x="1187" y="1736"/>
                      <a:pt x="1418" y="1604"/>
                      <a:pt x="1648" y="1506"/>
                    </a:cubicBezTo>
                    <a:lnTo>
                      <a:pt x="1648" y="1473"/>
                    </a:lnTo>
                    <a:cubicBezTo>
                      <a:pt x="1879" y="1357"/>
                      <a:pt x="2110" y="1258"/>
                      <a:pt x="2341" y="1126"/>
                    </a:cubicBezTo>
                    <a:cubicBezTo>
                      <a:pt x="2473" y="1061"/>
                      <a:pt x="2588" y="978"/>
                      <a:pt x="2687" y="879"/>
                    </a:cubicBezTo>
                    <a:cubicBezTo>
                      <a:pt x="2852" y="714"/>
                      <a:pt x="2868" y="484"/>
                      <a:pt x="2753" y="269"/>
                    </a:cubicBezTo>
                    <a:cubicBezTo>
                      <a:pt x="2665" y="109"/>
                      <a:pt x="2461" y="0"/>
                      <a:pt x="2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975950" y="1560549"/>
                <a:ext cx="39939" cy="71111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2847" extrusionOk="0">
                    <a:moveTo>
                      <a:pt x="1026" y="1"/>
                    </a:moveTo>
                    <a:cubicBezTo>
                      <a:pt x="839" y="1"/>
                      <a:pt x="682" y="103"/>
                      <a:pt x="594" y="293"/>
                    </a:cubicBezTo>
                    <a:cubicBezTo>
                      <a:pt x="544" y="375"/>
                      <a:pt x="511" y="474"/>
                      <a:pt x="478" y="573"/>
                    </a:cubicBezTo>
                    <a:cubicBezTo>
                      <a:pt x="330" y="1051"/>
                      <a:pt x="182" y="1529"/>
                      <a:pt x="50" y="2007"/>
                    </a:cubicBezTo>
                    <a:cubicBezTo>
                      <a:pt x="17" y="2122"/>
                      <a:pt x="0" y="2254"/>
                      <a:pt x="0" y="2369"/>
                    </a:cubicBezTo>
                    <a:cubicBezTo>
                      <a:pt x="25" y="2655"/>
                      <a:pt x="246" y="2847"/>
                      <a:pt x="530" y="2847"/>
                    </a:cubicBezTo>
                    <a:cubicBezTo>
                      <a:pt x="623" y="2847"/>
                      <a:pt x="723" y="2826"/>
                      <a:pt x="824" y="2781"/>
                    </a:cubicBezTo>
                    <a:cubicBezTo>
                      <a:pt x="874" y="2732"/>
                      <a:pt x="1006" y="2633"/>
                      <a:pt x="1039" y="2518"/>
                    </a:cubicBezTo>
                    <a:cubicBezTo>
                      <a:pt x="1236" y="1908"/>
                      <a:pt x="1418" y="1282"/>
                      <a:pt x="1599" y="672"/>
                    </a:cubicBezTo>
                    <a:cubicBezTo>
                      <a:pt x="1599" y="639"/>
                      <a:pt x="1599" y="589"/>
                      <a:pt x="1599" y="556"/>
                    </a:cubicBezTo>
                    <a:cubicBezTo>
                      <a:pt x="1599" y="293"/>
                      <a:pt x="1434" y="79"/>
                      <a:pt x="1203" y="29"/>
                    </a:cubicBezTo>
                    <a:cubicBezTo>
                      <a:pt x="1142" y="10"/>
                      <a:pt x="1083" y="1"/>
                      <a:pt x="1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020809" y="1789742"/>
                <a:ext cx="60945" cy="62294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494" extrusionOk="0">
                    <a:moveTo>
                      <a:pt x="619" y="0"/>
                    </a:moveTo>
                    <a:cubicBezTo>
                      <a:pt x="480" y="0"/>
                      <a:pt x="333" y="56"/>
                      <a:pt x="231" y="148"/>
                    </a:cubicBezTo>
                    <a:cubicBezTo>
                      <a:pt x="50" y="297"/>
                      <a:pt x="1" y="577"/>
                      <a:pt x="116" y="824"/>
                    </a:cubicBezTo>
                    <a:cubicBezTo>
                      <a:pt x="133" y="857"/>
                      <a:pt x="166" y="907"/>
                      <a:pt x="198" y="956"/>
                    </a:cubicBezTo>
                    <a:cubicBezTo>
                      <a:pt x="578" y="1401"/>
                      <a:pt x="973" y="1829"/>
                      <a:pt x="1352" y="2274"/>
                    </a:cubicBezTo>
                    <a:cubicBezTo>
                      <a:pt x="1402" y="2324"/>
                      <a:pt x="1435" y="2357"/>
                      <a:pt x="1484" y="2390"/>
                    </a:cubicBezTo>
                    <a:cubicBezTo>
                      <a:pt x="1585" y="2460"/>
                      <a:pt x="1701" y="2493"/>
                      <a:pt x="1814" y="2493"/>
                    </a:cubicBezTo>
                    <a:cubicBezTo>
                      <a:pt x="1941" y="2493"/>
                      <a:pt x="2064" y="2452"/>
                      <a:pt x="2160" y="2373"/>
                    </a:cubicBezTo>
                    <a:cubicBezTo>
                      <a:pt x="2341" y="2209"/>
                      <a:pt x="2440" y="1895"/>
                      <a:pt x="2292" y="1714"/>
                    </a:cubicBezTo>
                    <a:cubicBezTo>
                      <a:pt x="1863" y="1170"/>
                      <a:pt x="1385" y="626"/>
                      <a:pt x="907" y="115"/>
                    </a:cubicBezTo>
                    <a:cubicBezTo>
                      <a:pt x="834" y="35"/>
                      <a:pt x="729" y="0"/>
                      <a:pt x="6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675848" y="1394949"/>
                <a:ext cx="73709" cy="31622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266" extrusionOk="0">
                    <a:moveTo>
                      <a:pt x="2127" y="1"/>
                    </a:moveTo>
                    <a:cubicBezTo>
                      <a:pt x="1682" y="34"/>
                      <a:pt x="1220" y="83"/>
                      <a:pt x="759" y="133"/>
                    </a:cubicBezTo>
                    <a:cubicBezTo>
                      <a:pt x="643" y="149"/>
                      <a:pt x="511" y="166"/>
                      <a:pt x="413" y="199"/>
                    </a:cubicBezTo>
                    <a:cubicBezTo>
                      <a:pt x="165" y="281"/>
                      <a:pt x="1" y="512"/>
                      <a:pt x="33" y="742"/>
                    </a:cubicBezTo>
                    <a:cubicBezTo>
                      <a:pt x="50" y="990"/>
                      <a:pt x="231" y="1204"/>
                      <a:pt x="478" y="1253"/>
                    </a:cubicBezTo>
                    <a:cubicBezTo>
                      <a:pt x="528" y="1262"/>
                      <a:pt x="577" y="1266"/>
                      <a:pt x="627" y="1266"/>
                    </a:cubicBezTo>
                    <a:cubicBezTo>
                      <a:pt x="676" y="1266"/>
                      <a:pt x="726" y="1262"/>
                      <a:pt x="775" y="1253"/>
                    </a:cubicBezTo>
                    <a:cubicBezTo>
                      <a:pt x="1270" y="1220"/>
                      <a:pt x="1764" y="1171"/>
                      <a:pt x="2275" y="1121"/>
                    </a:cubicBezTo>
                    <a:cubicBezTo>
                      <a:pt x="2390" y="1105"/>
                      <a:pt x="2506" y="1072"/>
                      <a:pt x="2572" y="1056"/>
                    </a:cubicBezTo>
                    <a:cubicBezTo>
                      <a:pt x="2835" y="940"/>
                      <a:pt x="2951" y="742"/>
                      <a:pt x="2934" y="512"/>
                    </a:cubicBezTo>
                    <a:cubicBezTo>
                      <a:pt x="2918" y="281"/>
                      <a:pt x="2769" y="83"/>
                      <a:pt x="2555" y="34"/>
                    </a:cubicBezTo>
                    <a:cubicBezTo>
                      <a:pt x="2423" y="1"/>
                      <a:pt x="2275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290040" y="1639703"/>
                <a:ext cx="39215" cy="599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399" extrusionOk="0">
                    <a:moveTo>
                      <a:pt x="537" y="1"/>
                    </a:moveTo>
                    <a:cubicBezTo>
                      <a:pt x="507" y="1"/>
                      <a:pt x="477" y="3"/>
                      <a:pt x="445" y="8"/>
                    </a:cubicBezTo>
                    <a:cubicBezTo>
                      <a:pt x="215" y="41"/>
                      <a:pt x="50" y="222"/>
                      <a:pt x="17" y="453"/>
                    </a:cubicBezTo>
                    <a:cubicBezTo>
                      <a:pt x="0" y="552"/>
                      <a:pt x="0" y="651"/>
                      <a:pt x="33" y="750"/>
                    </a:cubicBezTo>
                    <a:cubicBezTo>
                      <a:pt x="132" y="1162"/>
                      <a:pt x="264" y="1557"/>
                      <a:pt x="363" y="1887"/>
                    </a:cubicBezTo>
                    <a:cubicBezTo>
                      <a:pt x="495" y="2183"/>
                      <a:pt x="643" y="2332"/>
                      <a:pt x="808" y="2381"/>
                    </a:cubicBezTo>
                    <a:cubicBezTo>
                      <a:pt x="854" y="2393"/>
                      <a:pt x="900" y="2398"/>
                      <a:pt x="945" y="2398"/>
                    </a:cubicBezTo>
                    <a:cubicBezTo>
                      <a:pt x="1285" y="2398"/>
                      <a:pt x="1569" y="2084"/>
                      <a:pt x="1467" y="1706"/>
                    </a:cubicBezTo>
                    <a:cubicBezTo>
                      <a:pt x="1368" y="1261"/>
                      <a:pt x="1204" y="816"/>
                      <a:pt x="1072" y="387"/>
                    </a:cubicBezTo>
                    <a:cubicBezTo>
                      <a:pt x="1039" y="321"/>
                      <a:pt x="1006" y="272"/>
                      <a:pt x="973" y="222"/>
                    </a:cubicBezTo>
                    <a:cubicBezTo>
                      <a:pt x="860" y="81"/>
                      <a:pt x="711" y="1"/>
                      <a:pt x="5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278101" y="1740187"/>
                <a:ext cx="41188" cy="56949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280" extrusionOk="0">
                    <a:moveTo>
                      <a:pt x="1014" y="0"/>
                    </a:moveTo>
                    <a:cubicBezTo>
                      <a:pt x="806" y="0"/>
                      <a:pt x="631" y="101"/>
                      <a:pt x="544" y="303"/>
                    </a:cubicBezTo>
                    <a:cubicBezTo>
                      <a:pt x="363" y="715"/>
                      <a:pt x="198" y="1144"/>
                      <a:pt x="50" y="1589"/>
                    </a:cubicBezTo>
                    <a:cubicBezTo>
                      <a:pt x="0" y="1704"/>
                      <a:pt x="50" y="1852"/>
                      <a:pt x="50" y="1935"/>
                    </a:cubicBezTo>
                    <a:cubicBezTo>
                      <a:pt x="178" y="2163"/>
                      <a:pt x="397" y="2280"/>
                      <a:pt x="597" y="2280"/>
                    </a:cubicBezTo>
                    <a:cubicBezTo>
                      <a:pt x="759" y="2280"/>
                      <a:pt x="908" y="2204"/>
                      <a:pt x="989" y="2050"/>
                    </a:cubicBezTo>
                    <a:cubicBezTo>
                      <a:pt x="1237" y="1589"/>
                      <a:pt x="1418" y="1094"/>
                      <a:pt x="1566" y="600"/>
                    </a:cubicBezTo>
                    <a:cubicBezTo>
                      <a:pt x="1649" y="319"/>
                      <a:pt x="1401" y="39"/>
                      <a:pt x="1105" y="6"/>
                    </a:cubicBezTo>
                    <a:cubicBezTo>
                      <a:pt x="1074" y="2"/>
                      <a:pt x="1043" y="0"/>
                      <a:pt x="1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184503" y="167988"/>
            <a:ext cx="8715438" cy="4855165"/>
            <a:chOff x="184503" y="167988"/>
            <a:chExt cx="8715438" cy="4855165"/>
          </a:xfrm>
        </p:grpSpPr>
        <p:grpSp>
          <p:nvGrpSpPr>
            <p:cNvPr id="59" name="Google Shape;59;p2"/>
            <p:cNvGrpSpPr/>
            <p:nvPr/>
          </p:nvGrpSpPr>
          <p:grpSpPr>
            <a:xfrm>
              <a:off x="4237542" y="167988"/>
              <a:ext cx="518939" cy="371512"/>
              <a:chOff x="4237542" y="167988"/>
              <a:chExt cx="518939" cy="371512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4540580" y="167988"/>
                <a:ext cx="215901" cy="218072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6027" extrusionOk="0">
                    <a:moveTo>
                      <a:pt x="3069" y="1"/>
                    </a:moveTo>
                    <a:cubicBezTo>
                      <a:pt x="2603" y="1"/>
                      <a:pt x="2150" y="123"/>
                      <a:pt x="1715" y="365"/>
                    </a:cubicBezTo>
                    <a:cubicBezTo>
                      <a:pt x="891" y="810"/>
                      <a:pt x="347" y="1519"/>
                      <a:pt x="133" y="2425"/>
                    </a:cubicBezTo>
                    <a:cubicBezTo>
                      <a:pt x="1" y="2986"/>
                      <a:pt x="34" y="3530"/>
                      <a:pt x="215" y="4090"/>
                    </a:cubicBezTo>
                    <a:cubicBezTo>
                      <a:pt x="462" y="4799"/>
                      <a:pt x="874" y="5342"/>
                      <a:pt x="1583" y="5705"/>
                    </a:cubicBezTo>
                    <a:cubicBezTo>
                      <a:pt x="1956" y="5915"/>
                      <a:pt x="2363" y="6026"/>
                      <a:pt x="2803" y="6026"/>
                    </a:cubicBezTo>
                    <a:cubicBezTo>
                      <a:pt x="2984" y="6026"/>
                      <a:pt x="3171" y="6007"/>
                      <a:pt x="3363" y="5969"/>
                    </a:cubicBezTo>
                    <a:cubicBezTo>
                      <a:pt x="4055" y="5853"/>
                      <a:pt x="4599" y="5474"/>
                      <a:pt x="5077" y="4980"/>
                    </a:cubicBezTo>
                    <a:cubicBezTo>
                      <a:pt x="5456" y="4601"/>
                      <a:pt x="5670" y="4123"/>
                      <a:pt x="5802" y="3612"/>
                    </a:cubicBezTo>
                    <a:cubicBezTo>
                      <a:pt x="5967" y="2920"/>
                      <a:pt x="5934" y="2261"/>
                      <a:pt x="5621" y="1618"/>
                    </a:cubicBezTo>
                    <a:cubicBezTo>
                      <a:pt x="5291" y="942"/>
                      <a:pt x="4797" y="448"/>
                      <a:pt x="4072" y="184"/>
                    </a:cubicBezTo>
                    <a:cubicBezTo>
                      <a:pt x="3731" y="61"/>
                      <a:pt x="3397" y="1"/>
                      <a:pt x="3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237542" y="427334"/>
                <a:ext cx="121682" cy="112166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100" extrusionOk="0">
                    <a:moveTo>
                      <a:pt x="1655" y="1"/>
                    </a:moveTo>
                    <a:cubicBezTo>
                      <a:pt x="1569" y="1"/>
                      <a:pt x="1485" y="8"/>
                      <a:pt x="1402" y="22"/>
                    </a:cubicBezTo>
                    <a:cubicBezTo>
                      <a:pt x="611" y="170"/>
                      <a:pt x="1" y="1027"/>
                      <a:pt x="199" y="1851"/>
                    </a:cubicBezTo>
                    <a:cubicBezTo>
                      <a:pt x="368" y="2572"/>
                      <a:pt x="987" y="3099"/>
                      <a:pt x="1710" y="3099"/>
                    </a:cubicBezTo>
                    <a:cubicBezTo>
                      <a:pt x="1830" y="3099"/>
                      <a:pt x="1953" y="3085"/>
                      <a:pt x="2077" y="3054"/>
                    </a:cubicBezTo>
                    <a:cubicBezTo>
                      <a:pt x="2934" y="2840"/>
                      <a:pt x="3363" y="2197"/>
                      <a:pt x="3182" y="1291"/>
                    </a:cubicBezTo>
                    <a:cubicBezTo>
                      <a:pt x="3108" y="482"/>
                      <a:pt x="2365" y="1"/>
                      <a:pt x="1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184503" y="4548871"/>
              <a:ext cx="583307" cy="474282"/>
              <a:chOff x="184503" y="4548871"/>
              <a:chExt cx="583307" cy="474282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658647" y="4548871"/>
                <a:ext cx="109163" cy="110248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3047" extrusionOk="0">
                    <a:moveTo>
                      <a:pt x="1432" y="1"/>
                    </a:moveTo>
                    <a:cubicBezTo>
                      <a:pt x="1072" y="1"/>
                      <a:pt x="765" y="202"/>
                      <a:pt x="512" y="470"/>
                    </a:cubicBezTo>
                    <a:cubicBezTo>
                      <a:pt x="1" y="997"/>
                      <a:pt x="67" y="1903"/>
                      <a:pt x="380" y="2365"/>
                    </a:cubicBezTo>
                    <a:cubicBezTo>
                      <a:pt x="633" y="2760"/>
                      <a:pt x="1098" y="3046"/>
                      <a:pt x="1590" y="3046"/>
                    </a:cubicBezTo>
                    <a:cubicBezTo>
                      <a:pt x="1836" y="3046"/>
                      <a:pt x="2088" y="2975"/>
                      <a:pt x="2325" y="2810"/>
                    </a:cubicBezTo>
                    <a:cubicBezTo>
                      <a:pt x="2836" y="2480"/>
                      <a:pt x="3017" y="2019"/>
                      <a:pt x="3017" y="1442"/>
                    </a:cubicBezTo>
                    <a:cubicBezTo>
                      <a:pt x="3000" y="651"/>
                      <a:pt x="2358" y="25"/>
                      <a:pt x="1550" y="8"/>
                    </a:cubicBezTo>
                    <a:cubicBezTo>
                      <a:pt x="1510" y="3"/>
                      <a:pt x="1471" y="1"/>
                      <a:pt x="1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84503" y="4659124"/>
                <a:ext cx="418074" cy="364029"/>
              </a:xfrm>
              <a:custGeom>
                <a:avLst/>
                <a:gdLst/>
                <a:ahLst/>
                <a:cxnLst/>
                <a:rect l="l" t="t" r="r" b="b"/>
                <a:pathLst>
                  <a:path w="8076" h="7032" extrusionOk="0">
                    <a:moveTo>
                      <a:pt x="3964" y="1"/>
                    </a:moveTo>
                    <a:cubicBezTo>
                      <a:pt x="3201" y="1"/>
                      <a:pt x="2434" y="254"/>
                      <a:pt x="1780" y="798"/>
                    </a:cubicBezTo>
                    <a:cubicBezTo>
                      <a:pt x="214" y="2117"/>
                      <a:pt x="0" y="3880"/>
                      <a:pt x="1302" y="5561"/>
                    </a:cubicBezTo>
                    <a:cubicBezTo>
                      <a:pt x="1912" y="6572"/>
                      <a:pt x="2981" y="7031"/>
                      <a:pt x="4050" y="7031"/>
                    </a:cubicBezTo>
                    <a:cubicBezTo>
                      <a:pt x="4829" y="7031"/>
                      <a:pt x="5609" y="6787"/>
                      <a:pt x="6214" y="6336"/>
                    </a:cubicBezTo>
                    <a:cubicBezTo>
                      <a:pt x="7664" y="5248"/>
                      <a:pt x="8076" y="2891"/>
                      <a:pt x="6823" y="1375"/>
                    </a:cubicBezTo>
                    <a:cubicBezTo>
                      <a:pt x="6085" y="493"/>
                      <a:pt x="5028" y="1"/>
                      <a:pt x="3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" name="Google Shape;65;p2"/>
            <p:cNvSpPr/>
            <p:nvPr/>
          </p:nvSpPr>
          <p:spPr>
            <a:xfrm>
              <a:off x="8716502" y="1405625"/>
              <a:ext cx="183439" cy="16911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83" name="Google Shape;883;p18"/>
          <p:cNvGrpSpPr/>
          <p:nvPr/>
        </p:nvGrpSpPr>
        <p:grpSpPr>
          <a:xfrm>
            <a:off x="-736967" y="2864395"/>
            <a:ext cx="9819351" cy="2753257"/>
            <a:chOff x="-736967" y="2864395"/>
            <a:chExt cx="9819351" cy="2753257"/>
          </a:xfrm>
        </p:grpSpPr>
        <p:sp>
          <p:nvSpPr>
            <p:cNvPr id="884" name="Google Shape;884;p18"/>
            <p:cNvSpPr/>
            <p:nvPr/>
          </p:nvSpPr>
          <p:spPr>
            <a:xfrm rot="4726716">
              <a:off x="-1009745" y="3489150"/>
              <a:ext cx="2508817" cy="1503745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8973222" y="38630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8499078" y="39733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18"/>
          <p:cNvGrpSpPr/>
          <p:nvPr/>
        </p:nvGrpSpPr>
        <p:grpSpPr>
          <a:xfrm>
            <a:off x="-240454" y="100282"/>
            <a:ext cx="9533016" cy="5119675"/>
            <a:chOff x="-240454" y="100282"/>
            <a:chExt cx="9533016" cy="5119675"/>
          </a:xfrm>
        </p:grpSpPr>
        <p:grpSp>
          <p:nvGrpSpPr>
            <p:cNvPr id="888" name="Google Shape;888;p18"/>
            <p:cNvGrpSpPr/>
            <p:nvPr/>
          </p:nvGrpSpPr>
          <p:grpSpPr>
            <a:xfrm rot="4955892" flipH="1">
              <a:off x="-24691" y="-40614"/>
              <a:ext cx="429754" cy="812657"/>
              <a:chOff x="3925396" y="4059189"/>
              <a:chExt cx="757372" cy="1432176"/>
            </a:xfrm>
          </p:grpSpPr>
          <p:sp>
            <p:nvSpPr>
              <p:cNvPr id="889" name="Google Shape;889;p18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2" name="Google Shape;892;p18"/>
            <p:cNvGrpSpPr/>
            <p:nvPr/>
          </p:nvGrpSpPr>
          <p:grpSpPr>
            <a:xfrm rot="4956030" flipH="1">
              <a:off x="-76462" y="787193"/>
              <a:ext cx="533303" cy="799260"/>
              <a:chOff x="2995144" y="4433786"/>
              <a:chExt cx="710262" cy="1064470"/>
            </a:xfrm>
          </p:grpSpPr>
          <p:sp>
            <p:nvSpPr>
              <p:cNvPr id="893" name="Google Shape;893;p18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7" name="Google Shape;897;p18"/>
            <p:cNvGrpSpPr/>
            <p:nvPr/>
          </p:nvGrpSpPr>
          <p:grpSpPr>
            <a:xfrm rot="-4124887">
              <a:off x="8583996" y="4386761"/>
              <a:ext cx="382430" cy="961467"/>
              <a:chOff x="4979142" y="4336675"/>
              <a:chExt cx="444861" cy="1118426"/>
            </a:xfrm>
          </p:grpSpPr>
          <p:sp>
            <p:nvSpPr>
              <p:cNvPr id="898" name="Google Shape;898;p18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9" name="Google Shape;899;p18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900" name="Google Shape;900;p18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18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18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03" name="Google Shape;903;p18"/>
          <p:cNvGrpSpPr/>
          <p:nvPr/>
        </p:nvGrpSpPr>
        <p:grpSpPr>
          <a:xfrm flipH="1">
            <a:off x="7806464" y="-307321"/>
            <a:ext cx="1564206" cy="1374935"/>
            <a:chOff x="1" y="5679"/>
            <a:chExt cx="1564206" cy="1374935"/>
          </a:xfrm>
        </p:grpSpPr>
        <p:sp>
          <p:nvSpPr>
            <p:cNvPr id="904" name="Google Shape;904;p18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20"/>
          <p:cNvSpPr/>
          <p:nvPr/>
        </p:nvSpPr>
        <p:spPr>
          <a:xfrm rot="-6073284">
            <a:off x="7381780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22"/>
          <p:cNvSpPr txBox="1">
            <a:spLocks noGrp="1"/>
          </p:cNvSpPr>
          <p:nvPr>
            <p:ph type="subTitle" idx="1"/>
          </p:nvPr>
        </p:nvSpPr>
        <p:spPr>
          <a:xfrm>
            <a:off x="4952131" y="2885755"/>
            <a:ext cx="28584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22"/>
          <p:cNvSpPr txBox="1">
            <a:spLocks noGrp="1"/>
          </p:cNvSpPr>
          <p:nvPr>
            <p:ph type="subTitle" idx="2"/>
          </p:nvPr>
        </p:nvSpPr>
        <p:spPr>
          <a:xfrm>
            <a:off x="1333425" y="2885755"/>
            <a:ext cx="28584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22"/>
          <p:cNvSpPr txBox="1">
            <a:spLocks noGrp="1"/>
          </p:cNvSpPr>
          <p:nvPr>
            <p:ph type="subTitle" idx="3"/>
          </p:nvPr>
        </p:nvSpPr>
        <p:spPr>
          <a:xfrm>
            <a:off x="1333425" y="2443175"/>
            <a:ext cx="2858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028" name="Google Shape;1028;p22"/>
          <p:cNvSpPr txBox="1">
            <a:spLocks noGrp="1"/>
          </p:cNvSpPr>
          <p:nvPr>
            <p:ph type="subTitle" idx="4"/>
          </p:nvPr>
        </p:nvSpPr>
        <p:spPr>
          <a:xfrm>
            <a:off x="4952131" y="2443175"/>
            <a:ext cx="2858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029" name="Google Shape;1029;p22"/>
          <p:cNvSpPr/>
          <p:nvPr/>
        </p:nvSpPr>
        <p:spPr>
          <a:xfrm rot="-6073284">
            <a:off x="7381780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22"/>
          <p:cNvGrpSpPr/>
          <p:nvPr/>
        </p:nvGrpSpPr>
        <p:grpSpPr>
          <a:xfrm>
            <a:off x="-11" y="85153"/>
            <a:ext cx="9030186" cy="5056379"/>
            <a:chOff x="-11" y="85153"/>
            <a:chExt cx="9030186" cy="5056379"/>
          </a:xfrm>
        </p:grpSpPr>
        <p:grpSp>
          <p:nvGrpSpPr>
            <p:cNvPr id="1031" name="Google Shape;1031;p22"/>
            <p:cNvGrpSpPr/>
            <p:nvPr/>
          </p:nvGrpSpPr>
          <p:grpSpPr>
            <a:xfrm rot="-1361874">
              <a:off x="77633" y="202648"/>
              <a:ext cx="718707" cy="546683"/>
              <a:chOff x="3251400" y="723825"/>
              <a:chExt cx="714950" cy="543825"/>
            </a:xfrm>
          </p:grpSpPr>
          <p:sp>
            <p:nvSpPr>
              <p:cNvPr id="1032" name="Google Shape;1032;p22"/>
              <p:cNvSpPr/>
              <p:nvPr/>
            </p:nvSpPr>
            <p:spPr>
              <a:xfrm>
                <a:off x="3341000" y="846500"/>
                <a:ext cx="542625" cy="304550"/>
              </a:xfrm>
              <a:custGeom>
                <a:avLst/>
                <a:gdLst/>
                <a:ahLst/>
                <a:cxnLst/>
                <a:rect l="l" t="t" r="r" b="b"/>
                <a:pathLst>
                  <a:path w="21705" h="12182" extrusionOk="0">
                    <a:moveTo>
                      <a:pt x="4612" y="1"/>
                    </a:moveTo>
                    <a:cubicBezTo>
                      <a:pt x="4512" y="26"/>
                      <a:pt x="4412" y="26"/>
                      <a:pt x="4311" y="51"/>
                    </a:cubicBezTo>
                    <a:cubicBezTo>
                      <a:pt x="3058" y="552"/>
                      <a:pt x="1830" y="1029"/>
                      <a:pt x="577" y="1505"/>
                    </a:cubicBezTo>
                    <a:cubicBezTo>
                      <a:pt x="527" y="1530"/>
                      <a:pt x="477" y="1555"/>
                      <a:pt x="427" y="1580"/>
                    </a:cubicBezTo>
                    <a:cubicBezTo>
                      <a:pt x="101" y="1730"/>
                      <a:pt x="1" y="1931"/>
                      <a:pt x="101" y="2282"/>
                    </a:cubicBezTo>
                    <a:cubicBezTo>
                      <a:pt x="126" y="2357"/>
                      <a:pt x="126" y="2457"/>
                      <a:pt x="126" y="2532"/>
                    </a:cubicBezTo>
                    <a:cubicBezTo>
                      <a:pt x="326" y="2683"/>
                      <a:pt x="326" y="2933"/>
                      <a:pt x="427" y="3134"/>
                    </a:cubicBezTo>
                    <a:cubicBezTo>
                      <a:pt x="652" y="3635"/>
                      <a:pt x="828" y="4186"/>
                      <a:pt x="1028" y="4713"/>
                    </a:cubicBezTo>
                    <a:cubicBezTo>
                      <a:pt x="1103" y="4863"/>
                      <a:pt x="1153" y="5039"/>
                      <a:pt x="1304" y="5139"/>
                    </a:cubicBezTo>
                    <a:cubicBezTo>
                      <a:pt x="3710" y="6242"/>
                      <a:pt x="6116" y="7369"/>
                      <a:pt x="8522" y="8472"/>
                    </a:cubicBezTo>
                    <a:cubicBezTo>
                      <a:pt x="10326" y="9299"/>
                      <a:pt x="12131" y="10151"/>
                      <a:pt x="13935" y="11004"/>
                    </a:cubicBezTo>
                    <a:cubicBezTo>
                      <a:pt x="14712" y="11354"/>
                      <a:pt x="15489" y="11680"/>
                      <a:pt x="16241" y="12031"/>
                    </a:cubicBezTo>
                    <a:cubicBezTo>
                      <a:pt x="16316" y="12081"/>
                      <a:pt x="16392" y="12131"/>
                      <a:pt x="16467" y="12181"/>
                    </a:cubicBezTo>
                    <a:cubicBezTo>
                      <a:pt x="16567" y="12156"/>
                      <a:pt x="16692" y="12131"/>
                      <a:pt x="16793" y="12081"/>
                    </a:cubicBezTo>
                    <a:cubicBezTo>
                      <a:pt x="17570" y="11806"/>
                      <a:pt x="18346" y="11505"/>
                      <a:pt x="19123" y="11204"/>
                    </a:cubicBezTo>
                    <a:cubicBezTo>
                      <a:pt x="19825" y="10953"/>
                      <a:pt x="20502" y="10703"/>
                      <a:pt x="21204" y="10427"/>
                    </a:cubicBezTo>
                    <a:cubicBezTo>
                      <a:pt x="21655" y="10252"/>
                      <a:pt x="21705" y="10101"/>
                      <a:pt x="21529" y="9625"/>
                    </a:cubicBezTo>
                    <a:cubicBezTo>
                      <a:pt x="21429" y="9349"/>
                      <a:pt x="21329" y="9099"/>
                      <a:pt x="21229" y="8823"/>
                    </a:cubicBezTo>
                    <a:cubicBezTo>
                      <a:pt x="21028" y="8322"/>
                      <a:pt x="20828" y="7821"/>
                      <a:pt x="20602" y="7319"/>
                    </a:cubicBezTo>
                    <a:cubicBezTo>
                      <a:pt x="20577" y="7269"/>
                      <a:pt x="20552" y="7219"/>
                      <a:pt x="20502" y="7144"/>
                    </a:cubicBezTo>
                    <a:cubicBezTo>
                      <a:pt x="19825" y="6843"/>
                      <a:pt x="19123" y="6517"/>
                      <a:pt x="18447" y="6217"/>
                    </a:cubicBezTo>
                    <a:cubicBezTo>
                      <a:pt x="16918" y="5515"/>
                      <a:pt x="15364" y="4838"/>
                      <a:pt x="13835" y="4161"/>
                    </a:cubicBezTo>
                    <a:cubicBezTo>
                      <a:pt x="12682" y="3635"/>
                      <a:pt x="11504" y="3109"/>
                      <a:pt x="10351" y="2608"/>
                    </a:cubicBezTo>
                    <a:cubicBezTo>
                      <a:pt x="8973" y="1981"/>
                      <a:pt x="7620" y="1379"/>
                      <a:pt x="6266" y="753"/>
                    </a:cubicBezTo>
                    <a:cubicBezTo>
                      <a:pt x="5915" y="602"/>
                      <a:pt x="5564" y="452"/>
                      <a:pt x="5214" y="302"/>
                    </a:cubicBezTo>
                    <a:cubicBezTo>
                      <a:pt x="5013" y="201"/>
                      <a:pt x="4813" y="101"/>
                      <a:pt x="4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2"/>
              <p:cNvSpPr/>
              <p:nvPr/>
            </p:nvSpPr>
            <p:spPr>
              <a:xfrm>
                <a:off x="3456300" y="738600"/>
                <a:ext cx="398500" cy="286500"/>
              </a:xfrm>
              <a:custGeom>
                <a:avLst/>
                <a:gdLst/>
                <a:ahLst/>
                <a:cxnLst/>
                <a:rect l="l" t="t" r="r" b="b"/>
                <a:pathLst>
                  <a:path w="15940" h="11460" extrusionOk="0">
                    <a:moveTo>
                      <a:pt x="11143" y="0"/>
                    </a:moveTo>
                    <a:cubicBezTo>
                      <a:pt x="11054" y="0"/>
                      <a:pt x="10951" y="20"/>
                      <a:pt x="10827" y="56"/>
                    </a:cubicBezTo>
                    <a:cubicBezTo>
                      <a:pt x="10752" y="81"/>
                      <a:pt x="10677" y="106"/>
                      <a:pt x="10602" y="157"/>
                    </a:cubicBezTo>
                    <a:cubicBezTo>
                      <a:pt x="9875" y="432"/>
                      <a:pt x="9148" y="708"/>
                      <a:pt x="8421" y="984"/>
                    </a:cubicBezTo>
                    <a:cubicBezTo>
                      <a:pt x="6015" y="1911"/>
                      <a:pt x="3609" y="2863"/>
                      <a:pt x="1203" y="3791"/>
                    </a:cubicBezTo>
                    <a:cubicBezTo>
                      <a:pt x="802" y="3941"/>
                      <a:pt x="401" y="4142"/>
                      <a:pt x="0" y="4317"/>
                    </a:cubicBezTo>
                    <a:cubicBezTo>
                      <a:pt x="201" y="4417"/>
                      <a:pt x="401" y="4517"/>
                      <a:pt x="602" y="4618"/>
                    </a:cubicBezTo>
                    <a:cubicBezTo>
                      <a:pt x="952" y="4768"/>
                      <a:pt x="1303" y="4918"/>
                      <a:pt x="1654" y="5069"/>
                    </a:cubicBezTo>
                    <a:cubicBezTo>
                      <a:pt x="3008" y="5695"/>
                      <a:pt x="4361" y="6297"/>
                      <a:pt x="5739" y="6924"/>
                    </a:cubicBezTo>
                    <a:cubicBezTo>
                      <a:pt x="6892" y="7425"/>
                      <a:pt x="8070" y="7951"/>
                      <a:pt x="9223" y="8477"/>
                    </a:cubicBezTo>
                    <a:cubicBezTo>
                      <a:pt x="10752" y="9154"/>
                      <a:pt x="12306" y="9831"/>
                      <a:pt x="13835" y="10533"/>
                    </a:cubicBezTo>
                    <a:cubicBezTo>
                      <a:pt x="14511" y="10833"/>
                      <a:pt x="15213" y="11159"/>
                      <a:pt x="15890" y="11460"/>
                    </a:cubicBezTo>
                    <a:cubicBezTo>
                      <a:pt x="15915" y="11410"/>
                      <a:pt x="15915" y="11335"/>
                      <a:pt x="15940" y="11284"/>
                    </a:cubicBezTo>
                    <a:cubicBezTo>
                      <a:pt x="15739" y="10858"/>
                      <a:pt x="15564" y="10432"/>
                      <a:pt x="15389" y="10006"/>
                    </a:cubicBezTo>
                    <a:cubicBezTo>
                      <a:pt x="15113" y="9304"/>
                      <a:pt x="14837" y="8578"/>
                      <a:pt x="14562" y="7876"/>
                    </a:cubicBezTo>
                    <a:cubicBezTo>
                      <a:pt x="14161" y="6873"/>
                      <a:pt x="13785" y="5871"/>
                      <a:pt x="13384" y="4843"/>
                    </a:cubicBezTo>
                    <a:cubicBezTo>
                      <a:pt x="12983" y="3866"/>
                      <a:pt x="12607" y="2913"/>
                      <a:pt x="12231" y="1911"/>
                    </a:cubicBezTo>
                    <a:cubicBezTo>
                      <a:pt x="12055" y="1485"/>
                      <a:pt x="11905" y="1009"/>
                      <a:pt x="11755" y="558"/>
                    </a:cubicBezTo>
                    <a:cubicBezTo>
                      <a:pt x="11704" y="507"/>
                      <a:pt x="11654" y="457"/>
                      <a:pt x="11629" y="382"/>
                    </a:cubicBezTo>
                    <a:cubicBezTo>
                      <a:pt x="11487" y="116"/>
                      <a:pt x="11358" y="0"/>
                      <a:pt x="11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2"/>
              <p:cNvSpPr/>
              <p:nvPr/>
            </p:nvSpPr>
            <p:spPr>
              <a:xfrm>
                <a:off x="3372325" y="974950"/>
                <a:ext cx="380350" cy="276050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11042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" y="201"/>
                      <a:pt x="101" y="377"/>
                      <a:pt x="151" y="552"/>
                    </a:cubicBezTo>
                    <a:cubicBezTo>
                      <a:pt x="803" y="2206"/>
                      <a:pt x="1454" y="3861"/>
                      <a:pt x="2106" y="5540"/>
                    </a:cubicBezTo>
                    <a:cubicBezTo>
                      <a:pt x="2306" y="6066"/>
                      <a:pt x="2532" y="6592"/>
                      <a:pt x="2732" y="7119"/>
                    </a:cubicBezTo>
                    <a:cubicBezTo>
                      <a:pt x="2758" y="7194"/>
                      <a:pt x="2783" y="7269"/>
                      <a:pt x="2808" y="7369"/>
                    </a:cubicBezTo>
                    <a:cubicBezTo>
                      <a:pt x="2958" y="7720"/>
                      <a:pt x="3108" y="8096"/>
                      <a:pt x="3259" y="8447"/>
                    </a:cubicBezTo>
                    <a:cubicBezTo>
                      <a:pt x="3509" y="9124"/>
                      <a:pt x="3760" y="9775"/>
                      <a:pt x="3986" y="10452"/>
                    </a:cubicBezTo>
                    <a:cubicBezTo>
                      <a:pt x="4061" y="10552"/>
                      <a:pt x="4111" y="10653"/>
                      <a:pt x="4161" y="10753"/>
                    </a:cubicBezTo>
                    <a:cubicBezTo>
                      <a:pt x="4286" y="10940"/>
                      <a:pt x="4411" y="11041"/>
                      <a:pt x="4608" y="11041"/>
                    </a:cubicBezTo>
                    <a:cubicBezTo>
                      <a:pt x="4648" y="11041"/>
                      <a:pt x="4691" y="11037"/>
                      <a:pt x="4738" y="11028"/>
                    </a:cubicBezTo>
                    <a:cubicBezTo>
                      <a:pt x="4838" y="11003"/>
                      <a:pt x="4913" y="10953"/>
                      <a:pt x="5013" y="10928"/>
                    </a:cubicBezTo>
                    <a:cubicBezTo>
                      <a:pt x="5364" y="10778"/>
                      <a:pt x="5740" y="10653"/>
                      <a:pt x="6091" y="10527"/>
                    </a:cubicBezTo>
                    <a:cubicBezTo>
                      <a:pt x="8973" y="9424"/>
                      <a:pt x="11880" y="8322"/>
                      <a:pt x="14788" y="7244"/>
                    </a:cubicBezTo>
                    <a:cubicBezTo>
                      <a:pt x="14938" y="7169"/>
                      <a:pt x="15063" y="7094"/>
                      <a:pt x="15214" y="7043"/>
                    </a:cubicBezTo>
                    <a:cubicBezTo>
                      <a:pt x="15139" y="6993"/>
                      <a:pt x="15063" y="6943"/>
                      <a:pt x="14988" y="6893"/>
                    </a:cubicBezTo>
                    <a:cubicBezTo>
                      <a:pt x="14236" y="6542"/>
                      <a:pt x="13459" y="6216"/>
                      <a:pt x="12682" y="5866"/>
                    </a:cubicBezTo>
                    <a:cubicBezTo>
                      <a:pt x="10878" y="5013"/>
                      <a:pt x="9073" y="4161"/>
                      <a:pt x="7269" y="3334"/>
                    </a:cubicBezTo>
                    <a:cubicBezTo>
                      <a:pt x="4863" y="2231"/>
                      <a:pt x="2457" y="1104"/>
                      <a:pt x="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2"/>
              <p:cNvSpPr/>
              <p:nvPr/>
            </p:nvSpPr>
            <p:spPr>
              <a:xfrm>
                <a:off x="3251400" y="909800"/>
                <a:ext cx="220575" cy="357850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14314" extrusionOk="0">
                    <a:moveTo>
                      <a:pt x="3710" y="0"/>
                    </a:moveTo>
                    <a:cubicBezTo>
                      <a:pt x="3610" y="25"/>
                      <a:pt x="3484" y="50"/>
                      <a:pt x="3359" y="101"/>
                    </a:cubicBezTo>
                    <a:cubicBezTo>
                      <a:pt x="2732" y="326"/>
                      <a:pt x="2081" y="577"/>
                      <a:pt x="1454" y="827"/>
                    </a:cubicBezTo>
                    <a:cubicBezTo>
                      <a:pt x="1204" y="928"/>
                      <a:pt x="928" y="1028"/>
                      <a:pt x="677" y="1128"/>
                    </a:cubicBezTo>
                    <a:cubicBezTo>
                      <a:pt x="452" y="1228"/>
                      <a:pt x="276" y="1379"/>
                      <a:pt x="226" y="1654"/>
                    </a:cubicBezTo>
                    <a:cubicBezTo>
                      <a:pt x="101" y="2381"/>
                      <a:pt x="1" y="3108"/>
                      <a:pt x="176" y="3835"/>
                    </a:cubicBezTo>
                    <a:cubicBezTo>
                      <a:pt x="176" y="4060"/>
                      <a:pt x="176" y="4261"/>
                      <a:pt x="201" y="4461"/>
                    </a:cubicBezTo>
                    <a:cubicBezTo>
                      <a:pt x="351" y="5113"/>
                      <a:pt x="452" y="5790"/>
                      <a:pt x="652" y="6416"/>
                    </a:cubicBezTo>
                    <a:cubicBezTo>
                      <a:pt x="1028" y="7795"/>
                      <a:pt x="1579" y="9123"/>
                      <a:pt x="2231" y="10401"/>
                    </a:cubicBezTo>
                    <a:cubicBezTo>
                      <a:pt x="2682" y="11254"/>
                      <a:pt x="3133" y="12081"/>
                      <a:pt x="3710" y="12832"/>
                    </a:cubicBezTo>
                    <a:cubicBezTo>
                      <a:pt x="4086" y="13334"/>
                      <a:pt x="4512" y="13785"/>
                      <a:pt x="5013" y="14161"/>
                    </a:cubicBezTo>
                    <a:cubicBezTo>
                      <a:pt x="5159" y="14258"/>
                      <a:pt x="5294" y="14313"/>
                      <a:pt x="5439" y="14313"/>
                    </a:cubicBezTo>
                    <a:cubicBezTo>
                      <a:pt x="5519" y="14313"/>
                      <a:pt x="5601" y="14297"/>
                      <a:pt x="5690" y="14261"/>
                    </a:cubicBezTo>
                    <a:cubicBezTo>
                      <a:pt x="6041" y="14111"/>
                      <a:pt x="6366" y="14010"/>
                      <a:pt x="6717" y="13860"/>
                    </a:cubicBezTo>
                    <a:cubicBezTo>
                      <a:pt x="7419" y="13609"/>
                      <a:pt x="8121" y="13334"/>
                      <a:pt x="8823" y="13058"/>
                    </a:cubicBezTo>
                    <a:cubicBezTo>
                      <a:pt x="8597" y="12381"/>
                      <a:pt x="8346" y="11730"/>
                      <a:pt x="8096" y="11053"/>
                    </a:cubicBezTo>
                    <a:cubicBezTo>
                      <a:pt x="7945" y="10702"/>
                      <a:pt x="7795" y="10326"/>
                      <a:pt x="7645" y="9975"/>
                    </a:cubicBezTo>
                    <a:cubicBezTo>
                      <a:pt x="7620" y="9875"/>
                      <a:pt x="7595" y="9800"/>
                      <a:pt x="7569" y="9725"/>
                    </a:cubicBezTo>
                    <a:cubicBezTo>
                      <a:pt x="7369" y="9198"/>
                      <a:pt x="7143" y="8672"/>
                      <a:pt x="6943" y="8146"/>
                    </a:cubicBezTo>
                    <a:cubicBezTo>
                      <a:pt x="6291" y="6467"/>
                      <a:pt x="5640" y="4812"/>
                      <a:pt x="4988" y="3158"/>
                    </a:cubicBezTo>
                    <a:cubicBezTo>
                      <a:pt x="4938" y="2983"/>
                      <a:pt x="4838" y="2807"/>
                      <a:pt x="4888" y="2607"/>
                    </a:cubicBezTo>
                    <a:cubicBezTo>
                      <a:pt x="4737" y="2507"/>
                      <a:pt x="4687" y="2331"/>
                      <a:pt x="4612" y="2181"/>
                    </a:cubicBezTo>
                    <a:cubicBezTo>
                      <a:pt x="4412" y="1654"/>
                      <a:pt x="4236" y="1103"/>
                      <a:pt x="4011" y="602"/>
                    </a:cubicBezTo>
                    <a:cubicBezTo>
                      <a:pt x="3910" y="401"/>
                      <a:pt x="3910" y="151"/>
                      <a:pt x="3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2"/>
              <p:cNvSpPr/>
              <p:nvPr/>
            </p:nvSpPr>
            <p:spPr>
              <a:xfrm>
                <a:off x="3750150" y="723825"/>
                <a:ext cx="216200" cy="363325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14533" extrusionOk="0">
                    <a:moveTo>
                      <a:pt x="3118" y="1"/>
                    </a:moveTo>
                    <a:cubicBezTo>
                      <a:pt x="3008" y="1"/>
                      <a:pt x="2895" y="26"/>
                      <a:pt x="2782" y="71"/>
                    </a:cubicBezTo>
                    <a:cubicBezTo>
                      <a:pt x="1855" y="422"/>
                      <a:pt x="928" y="798"/>
                      <a:pt x="1" y="1149"/>
                    </a:cubicBezTo>
                    <a:cubicBezTo>
                      <a:pt x="151" y="1600"/>
                      <a:pt x="301" y="2076"/>
                      <a:pt x="477" y="2527"/>
                    </a:cubicBezTo>
                    <a:cubicBezTo>
                      <a:pt x="853" y="3504"/>
                      <a:pt x="1229" y="4457"/>
                      <a:pt x="1630" y="5434"/>
                    </a:cubicBezTo>
                    <a:cubicBezTo>
                      <a:pt x="2031" y="6462"/>
                      <a:pt x="2432" y="7464"/>
                      <a:pt x="2808" y="8467"/>
                    </a:cubicBezTo>
                    <a:cubicBezTo>
                      <a:pt x="3083" y="9169"/>
                      <a:pt x="3359" y="9895"/>
                      <a:pt x="3635" y="10597"/>
                    </a:cubicBezTo>
                    <a:cubicBezTo>
                      <a:pt x="3810" y="11023"/>
                      <a:pt x="3985" y="11449"/>
                      <a:pt x="4186" y="11875"/>
                    </a:cubicBezTo>
                    <a:cubicBezTo>
                      <a:pt x="4161" y="11926"/>
                      <a:pt x="4161" y="12001"/>
                      <a:pt x="4136" y="12051"/>
                    </a:cubicBezTo>
                    <a:cubicBezTo>
                      <a:pt x="4186" y="12126"/>
                      <a:pt x="4211" y="12176"/>
                      <a:pt x="4236" y="12226"/>
                    </a:cubicBezTo>
                    <a:cubicBezTo>
                      <a:pt x="4462" y="12728"/>
                      <a:pt x="4662" y="13229"/>
                      <a:pt x="4863" y="13730"/>
                    </a:cubicBezTo>
                    <a:cubicBezTo>
                      <a:pt x="4963" y="14006"/>
                      <a:pt x="5063" y="14256"/>
                      <a:pt x="5163" y="14532"/>
                    </a:cubicBezTo>
                    <a:cubicBezTo>
                      <a:pt x="5214" y="14382"/>
                      <a:pt x="5314" y="14307"/>
                      <a:pt x="5464" y="14256"/>
                    </a:cubicBezTo>
                    <a:cubicBezTo>
                      <a:pt x="5790" y="14131"/>
                      <a:pt x="6141" y="14006"/>
                      <a:pt x="6467" y="13880"/>
                    </a:cubicBezTo>
                    <a:cubicBezTo>
                      <a:pt x="6993" y="13705"/>
                      <a:pt x="7494" y="13479"/>
                      <a:pt x="8021" y="13304"/>
                    </a:cubicBezTo>
                    <a:cubicBezTo>
                      <a:pt x="8371" y="13179"/>
                      <a:pt x="8572" y="12978"/>
                      <a:pt x="8572" y="12602"/>
                    </a:cubicBezTo>
                    <a:cubicBezTo>
                      <a:pt x="8597" y="12226"/>
                      <a:pt x="8647" y="11825"/>
                      <a:pt x="8622" y="11449"/>
                    </a:cubicBezTo>
                    <a:cubicBezTo>
                      <a:pt x="8622" y="10948"/>
                      <a:pt x="8622" y="10422"/>
                      <a:pt x="8472" y="9921"/>
                    </a:cubicBezTo>
                    <a:cubicBezTo>
                      <a:pt x="8472" y="9870"/>
                      <a:pt x="8497" y="9820"/>
                      <a:pt x="8497" y="9770"/>
                    </a:cubicBezTo>
                    <a:cubicBezTo>
                      <a:pt x="8296" y="8317"/>
                      <a:pt x="7920" y="6913"/>
                      <a:pt x="7394" y="5535"/>
                    </a:cubicBezTo>
                    <a:cubicBezTo>
                      <a:pt x="7068" y="4657"/>
                      <a:pt x="6617" y="3805"/>
                      <a:pt x="6141" y="2978"/>
                    </a:cubicBezTo>
                    <a:cubicBezTo>
                      <a:pt x="5715" y="2251"/>
                      <a:pt x="5189" y="1550"/>
                      <a:pt x="4587" y="948"/>
                    </a:cubicBezTo>
                    <a:cubicBezTo>
                      <a:pt x="4261" y="647"/>
                      <a:pt x="3885" y="397"/>
                      <a:pt x="3509" y="121"/>
                    </a:cubicBezTo>
                    <a:cubicBezTo>
                      <a:pt x="3385" y="38"/>
                      <a:pt x="3253" y="1"/>
                      <a:pt x="3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2"/>
              <p:cNvSpPr/>
              <p:nvPr/>
            </p:nvSpPr>
            <p:spPr>
              <a:xfrm>
                <a:off x="3853525" y="971825"/>
                <a:ext cx="11282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613" extrusionOk="0">
                    <a:moveTo>
                      <a:pt x="4337" y="1"/>
                    </a:moveTo>
                    <a:cubicBezTo>
                      <a:pt x="4287" y="1"/>
                      <a:pt x="4236" y="1"/>
                      <a:pt x="4186" y="26"/>
                    </a:cubicBezTo>
                    <a:cubicBezTo>
                      <a:pt x="3911" y="176"/>
                      <a:pt x="3635" y="326"/>
                      <a:pt x="3359" y="502"/>
                    </a:cubicBezTo>
                    <a:cubicBezTo>
                      <a:pt x="3209" y="577"/>
                      <a:pt x="3109" y="702"/>
                      <a:pt x="2958" y="777"/>
                    </a:cubicBezTo>
                    <a:cubicBezTo>
                      <a:pt x="2332" y="1103"/>
                      <a:pt x="1705" y="1479"/>
                      <a:pt x="1028" y="1705"/>
                    </a:cubicBezTo>
                    <a:cubicBezTo>
                      <a:pt x="742" y="1815"/>
                      <a:pt x="474" y="1964"/>
                      <a:pt x="175" y="1964"/>
                    </a:cubicBezTo>
                    <a:cubicBezTo>
                      <a:pt x="134" y="1964"/>
                      <a:pt x="93" y="1961"/>
                      <a:pt x="51" y="1955"/>
                    </a:cubicBezTo>
                    <a:cubicBezTo>
                      <a:pt x="26" y="2006"/>
                      <a:pt x="26" y="2081"/>
                      <a:pt x="1" y="2131"/>
                    </a:cubicBezTo>
                    <a:cubicBezTo>
                      <a:pt x="51" y="2206"/>
                      <a:pt x="76" y="2256"/>
                      <a:pt x="101" y="2306"/>
                    </a:cubicBezTo>
                    <a:cubicBezTo>
                      <a:pt x="327" y="2808"/>
                      <a:pt x="527" y="3309"/>
                      <a:pt x="728" y="3810"/>
                    </a:cubicBezTo>
                    <a:cubicBezTo>
                      <a:pt x="828" y="4086"/>
                      <a:pt x="928" y="4336"/>
                      <a:pt x="1028" y="4612"/>
                    </a:cubicBezTo>
                    <a:cubicBezTo>
                      <a:pt x="1079" y="4462"/>
                      <a:pt x="1179" y="4387"/>
                      <a:pt x="1329" y="4336"/>
                    </a:cubicBezTo>
                    <a:cubicBezTo>
                      <a:pt x="1655" y="4211"/>
                      <a:pt x="2006" y="4086"/>
                      <a:pt x="2332" y="3960"/>
                    </a:cubicBezTo>
                    <a:cubicBezTo>
                      <a:pt x="2858" y="3785"/>
                      <a:pt x="3359" y="3559"/>
                      <a:pt x="3886" y="3384"/>
                    </a:cubicBezTo>
                    <a:cubicBezTo>
                      <a:pt x="4236" y="3259"/>
                      <a:pt x="4437" y="3058"/>
                      <a:pt x="4437" y="2682"/>
                    </a:cubicBezTo>
                    <a:cubicBezTo>
                      <a:pt x="4462" y="2306"/>
                      <a:pt x="4512" y="1905"/>
                      <a:pt x="4487" y="1529"/>
                    </a:cubicBezTo>
                    <a:cubicBezTo>
                      <a:pt x="4487" y="1028"/>
                      <a:pt x="4487" y="502"/>
                      <a:pt x="4337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2"/>
              <p:cNvSpPr/>
              <p:nvPr/>
            </p:nvSpPr>
            <p:spPr>
              <a:xfrm>
                <a:off x="3255775" y="1005650"/>
                <a:ext cx="2162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10480" extrusionOk="0">
                    <a:moveTo>
                      <a:pt x="1" y="1"/>
                    </a:moveTo>
                    <a:cubicBezTo>
                      <a:pt x="1" y="226"/>
                      <a:pt x="1" y="427"/>
                      <a:pt x="26" y="627"/>
                    </a:cubicBezTo>
                    <a:cubicBezTo>
                      <a:pt x="176" y="1279"/>
                      <a:pt x="277" y="1956"/>
                      <a:pt x="477" y="2582"/>
                    </a:cubicBezTo>
                    <a:cubicBezTo>
                      <a:pt x="853" y="3961"/>
                      <a:pt x="1404" y="5289"/>
                      <a:pt x="2056" y="6567"/>
                    </a:cubicBezTo>
                    <a:cubicBezTo>
                      <a:pt x="2507" y="7420"/>
                      <a:pt x="2958" y="8247"/>
                      <a:pt x="3535" y="8998"/>
                    </a:cubicBezTo>
                    <a:cubicBezTo>
                      <a:pt x="3911" y="9500"/>
                      <a:pt x="4337" y="9951"/>
                      <a:pt x="4838" y="10327"/>
                    </a:cubicBezTo>
                    <a:cubicBezTo>
                      <a:pt x="4984" y="10424"/>
                      <a:pt x="5119" y="10479"/>
                      <a:pt x="5264" y="10479"/>
                    </a:cubicBezTo>
                    <a:cubicBezTo>
                      <a:pt x="5344" y="10479"/>
                      <a:pt x="5426" y="10463"/>
                      <a:pt x="5515" y="10427"/>
                    </a:cubicBezTo>
                    <a:cubicBezTo>
                      <a:pt x="5866" y="10277"/>
                      <a:pt x="6191" y="10176"/>
                      <a:pt x="6542" y="10026"/>
                    </a:cubicBezTo>
                    <a:cubicBezTo>
                      <a:pt x="7244" y="9775"/>
                      <a:pt x="7946" y="9500"/>
                      <a:pt x="8648" y="9224"/>
                    </a:cubicBezTo>
                    <a:cubicBezTo>
                      <a:pt x="8422" y="8547"/>
                      <a:pt x="8171" y="7896"/>
                      <a:pt x="7921" y="7219"/>
                    </a:cubicBezTo>
                    <a:cubicBezTo>
                      <a:pt x="7770" y="6868"/>
                      <a:pt x="7620" y="6492"/>
                      <a:pt x="7470" y="6141"/>
                    </a:cubicBezTo>
                    <a:cubicBezTo>
                      <a:pt x="7119" y="6116"/>
                      <a:pt x="6793" y="5991"/>
                      <a:pt x="6467" y="5891"/>
                    </a:cubicBezTo>
                    <a:cubicBezTo>
                      <a:pt x="6091" y="5765"/>
                      <a:pt x="5715" y="5640"/>
                      <a:pt x="5364" y="5440"/>
                    </a:cubicBezTo>
                    <a:cubicBezTo>
                      <a:pt x="5039" y="5264"/>
                      <a:pt x="4713" y="5114"/>
                      <a:pt x="4387" y="4888"/>
                    </a:cubicBezTo>
                    <a:cubicBezTo>
                      <a:pt x="3710" y="4462"/>
                      <a:pt x="3059" y="3986"/>
                      <a:pt x="2507" y="3384"/>
                    </a:cubicBezTo>
                    <a:cubicBezTo>
                      <a:pt x="2282" y="3134"/>
                      <a:pt x="2031" y="2883"/>
                      <a:pt x="1831" y="2633"/>
                    </a:cubicBezTo>
                    <a:cubicBezTo>
                      <a:pt x="1530" y="2257"/>
                      <a:pt x="1229" y="1906"/>
                      <a:pt x="1003" y="1530"/>
                    </a:cubicBezTo>
                    <a:cubicBezTo>
                      <a:pt x="728" y="1079"/>
                      <a:pt x="502" y="627"/>
                      <a:pt x="252" y="176"/>
                    </a:cubicBezTo>
                    <a:cubicBezTo>
                      <a:pt x="201" y="101"/>
                      <a:pt x="76" y="76"/>
                      <a:pt x="1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9" name="Google Shape;1039;p22"/>
            <p:cNvGrpSpPr/>
            <p:nvPr/>
          </p:nvGrpSpPr>
          <p:grpSpPr>
            <a:xfrm rot="-9899719" flipH="1">
              <a:off x="8447232" y="4131533"/>
              <a:ext cx="465814" cy="966171"/>
              <a:chOff x="3614175" y="1788875"/>
              <a:chExt cx="629100" cy="1304850"/>
            </a:xfrm>
          </p:grpSpPr>
          <p:sp>
            <p:nvSpPr>
              <p:cNvPr id="1040" name="Google Shape;1040;p22"/>
              <p:cNvSpPr/>
              <p:nvPr/>
            </p:nvSpPr>
            <p:spPr>
              <a:xfrm>
                <a:off x="3668075" y="2556175"/>
                <a:ext cx="43250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40" extrusionOk="0">
                    <a:moveTo>
                      <a:pt x="1370" y="0"/>
                    </a:moveTo>
                    <a:cubicBezTo>
                      <a:pt x="1316" y="0"/>
                      <a:pt x="1260" y="13"/>
                      <a:pt x="1203" y="35"/>
                    </a:cubicBezTo>
                    <a:cubicBezTo>
                      <a:pt x="1153" y="35"/>
                      <a:pt x="1103" y="86"/>
                      <a:pt x="1078" y="111"/>
                    </a:cubicBezTo>
                    <a:cubicBezTo>
                      <a:pt x="752" y="436"/>
                      <a:pt x="451" y="762"/>
                      <a:pt x="201" y="1038"/>
                    </a:cubicBezTo>
                    <a:cubicBezTo>
                      <a:pt x="126" y="1138"/>
                      <a:pt x="101" y="1163"/>
                      <a:pt x="75" y="1213"/>
                    </a:cubicBezTo>
                    <a:cubicBezTo>
                      <a:pt x="0" y="1364"/>
                      <a:pt x="25" y="1564"/>
                      <a:pt x="176" y="1664"/>
                    </a:cubicBezTo>
                    <a:cubicBezTo>
                      <a:pt x="238" y="1715"/>
                      <a:pt x="307" y="1740"/>
                      <a:pt x="379" y="1740"/>
                    </a:cubicBezTo>
                    <a:cubicBezTo>
                      <a:pt x="451" y="1740"/>
                      <a:pt x="527" y="1715"/>
                      <a:pt x="602" y="1664"/>
                    </a:cubicBezTo>
                    <a:cubicBezTo>
                      <a:pt x="652" y="1639"/>
                      <a:pt x="702" y="1589"/>
                      <a:pt x="727" y="1539"/>
                    </a:cubicBezTo>
                    <a:cubicBezTo>
                      <a:pt x="1003" y="1263"/>
                      <a:pt x="1253" y="988"/>
                      <a:pt x="1504" y="712"/>
                    </a:cubicBezTo>
                    <a:cubicBezTo>
                      <a:pt x="1554" y="637"/>
                      <a:pt x="1604" y="562"/>
                      <a:pt x="1654" y="487"/>
                    </a:cubicBezTo>
                    <a:cubicBezTo>
                      <a:pt x="1730" y="336"/>
                      <a:pt x="1679" y="161"/>
                      <a:pt x="1554" y="60"/>
                    </a:cubicBezTo>
                    <a:cubicBezTo>
                      <a:pt x="1499" y="19"/>
                      <a:pt x="1436" y="0"/>
                      <a:pt x="137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3629225" y="1939250"/>
                <a:ext cx="53072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13184" extrusionOk="0">
                    <a:moveTo>
                      <a:pt x="10327" y="1"/>
                    </a:moveTo>
                    <a:cubicBezTo>
                      <a:pt x="10085" y="1"/>
                      <a:pt x="9842" y="9"/>
                      <a:pt x="9599" y="26"/>
                    </a:cubicBezTo>
                    <a:cubicBezTo>
                      <a:pt x="8597" y="101"/>
                      <a:pt x="7594" y="251"/>
                      <a:pt x="6642" y="602"/>
                    </a:cubicBezTo>
                    <a:cubicBezTo>
                      <a:pt x="6416" y="677"/>
                      <a:pt x="6166" y="727"/>
                      <a:pt x="5940" y="828"/>
                    </a:cubicBezTo>
                    <a:cubicBezTo>
                      <a:pt x="5589" y="978"/>
                      <a:pt x="5264" y="1128"/>
                      <a:pt x="4938" y="1279"/>
                    </a:cubicBezTo>
                    <a:cubicBezTo>
                      <a:pt x="4863" y="1329"/>
                      <a:pt x="4812" y="1379"/>
                      <a:pt x="4737" y="1429"/>
                    </a:cubicBezTo>
                    <a:cubicBezTo>
                      <a:pt x="4411" y="1630"/>
                      <a:pt x="4336" y="1880"/>
                      <a:pt x="4386" y="2231"/>
                    </a:cubicBezTo>
                    <a:cubicBezTo>
                      <a:pt x="4462" y="2707"/>
                      <a:pt x="4487" y="3209"/>
                      <a:pt x="4537" y="3685"/>
                    </a:cubicBezTo>
                    <a:cubicBezTo>
                      <a:pt x="4562" y="4311"/>
                      <a:pt x="4336" y="4787"/>
                      <a:pt x="3835" y="5163"/>
                    </a:cubicBezTo>
                    <a:cubicBezTo>
                      <a:pt x="3434" y="5439"/>
                      <a:pt x="3058" y="5740"/>
                      <a:pt x="2682" y="6041"/>
                    </a:cubicBezTo>
                    <a:cubicBezTo>
                      <a:pt x="1604" y="6818"/>
                      <a:pt x="903" y="7895"/>
                      <a:pt x="477" y="9123"/>
                    </a:cubicBezTo>
                    <a:cubicBezTo>
                      <a:pt x="151" y="10001"/>
                      <a:pt x="0" y="10928"/>
                      <a:pt x="0" y="11855"/>
                    </a:cubicBezTo>
                    <a:cubicBezTo>
                      <a:pt x="0" y="12306"/>
                      <a:pt x="25" y="12757"/>
                      <a:pt x="51" y="13184"/>
                    </a:cubicBezTo>
                    <a:cubicBezTo>
                      <a:pt x="76" y="13133"/>
                      <a:pt x="151" y="13108"/>
                      <a:pt x="176" y="13058"/>
                    </a:cubicBezTo>
                    <a:cubicBezTo>
                      <a:pt x="527" y="12582"/>
                      <a:pt x="953" y="12231"/>
                      <a:pt x="1429" y="11905"/>
                    </a:cubicBezTo>
                    <a:cubicBezTo>
                      <a:pt x="1955" y="11529"/>
                      <a:pt x="2532" y="11279"/>
                      <a:pt x="3108" y="11028"/>
                    </a:cubicBezTo>
                    <a:cubicBezTo>
                      <a:pt x="3509" y="10853"/>
                      <a:pt x="3935" y="10702"/>
                      <a:pt x="4336" y="10552"/>
                    </a:cubicBezTo>
                    <a:cubicBezTo>
                      <a:pt x="4437" y="10552"/>
                      <a:pt x="4537" y="10527"/>
                      <a:pt x="4637" y="10527"/>
                    </a:cubicBezTo>
                    <a:cubicBezTo>
                      <a:pt x="5188" y="10376"/>
                      <a:pt x="5740" y="10201"/>
                      <a:pt x="6291" y="10051"/>
                    </a:cubicBezTo>
                    <a:cubicBezTo>
                      <a:pt x="8121" y="9650"/>
                      <a:pt x="10000" y="9374"/>
                      <a:pt x="11880" y="9249"/>
                    </a:cubicBezTo>
                    <a:cubicBezTo>
                      <a:pt x="13037" y="9155"/>
                      <a:pt x="14195" y="9081"/>
                      <a:pt x="15352" y="9081"/>
                    </a:cubicBezTo>
                    <a:cubicBezTo>
                      <a:pt x="16049" y="9081"/>
                      <a:pt x="16747" y="9107"/>
                      <a:pt x="17444" y="9173"/>
                    </a:cubicBezTo>
                    <a:cubicBezTo>
                      <a:pt x="18797" y="9274"/>
                      <a:pt x="20076" y="9549"/>
                      <a:pt x="21229" y="10301"/>
                    </a:cubicBezTo>
                    <a:cubicBezTo>
                      <a:pt x="21053" y="8647"/>
                      <a:pt x="20402" y="7219"/>
                      <a:pt x="19324" y="5965"/>
                    </a:cubicBezTo>
                    <a:cubicBezTo>
                      <a:pt x="18747" y="5264"/>
                      <a:pt x="17995" y="4762"/>
                      <a:pt x="17168" y="4361"/>
                    </a:cubicBezTo>
                    <a:cubicBezTo>
                      <a:pt x="16442" y="3985"/>
                      <a:pt x="15665" y="3735"/>
                      <a:pt x="14863" y="3509"/>
                    </a:cubicBezTo>
                    <a:cubicBezTo>
                      <a:pt x="14136" y="3309"/>
                      <a:pt x="13985" y="3434"/>
                      <a:pt x="13785" y="2356"/>
                    </a:cubicBezTo>
                    <a:cubicBezTo>
                      <a:pt x="13710" y="2006"/>
                      <a:pt x="13609" y="1655"/>
                      <a:pt x="13584" y="1304"/>
                    </a:cubicBezTo>
                    <a:cubicBezTo>
                      <a:pt x="13534" y="777"/>
                      <a:pt x="13309" y="427"/>
                      <a:pt x="12807" y="251"/>
                    </a:cubicBezTo>
                    <a:cubicBezTo>
                      <a:pt x="11992" y="96"/>
                      <a:pt x="11161" y="1"/>
                      <a:pt x="10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2"/>
              <p:cNvSpPr/>
              <p:nvPr/>
            </p:nvSpPr>
            <p:spPr>
              <a:xfrm>
                <a:off x="3733225" y="1788875"/>
                <a:ext cx="216200" cy="18235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7294" extrusionOk="0">
                    <a:moveTo>
                      <a:pt x="2031" y="0"/>
                    </a:moveTo>
                    <a:cubicBezTo>
                      <a:pt x="1881" y="0"/>
                      <a:pt x="1705" y="0"/>
                      <a:pt x="1530" y="25"/>
                    </a:cubicBezTo>
                    <a:cubicBezTo>
                      <a:pt x="1442" y="25"/>
                      <a:pt x="1348" y="19"/>
                      <a:pt x="1254" y="19"/>
                    </a:cubicBezTo>
                    <a:cubicBezTo>
                      <a:pt x="1160" y="19"/>
                      <a:pt x="1066" y="25"/>
                      <a:pt x="978" y="51"/>
                    </a:cubicBezTo>
                    <a:cubicBezTo>
                      <a:pt x="527" y="126"/>
                      <a:pt x="226" y="401"/>
                      <a:pt x="126" y="853"/>
                    </a:cubicBezTo>
                    <a:cubicBezTo>
                      <a:pt x="51" y="1128"/>
                      <a:pt x="1" y="1404"/>
                      <a:pt x="26" y="1680"/>
                    </a:cubicBezTo>
                    <a:cubicBezTo>
                      <a:pt x="26" y="2156"/>
                      <a:pt x="26" y="2632"/>
                      <a:pt x="101" y="3108"/>
                    </a:cubicBezTo>
                    <a:cubicBezTo>
                      <a:pt x="251" y="4336"/>
                      <a:pt x="452" y="5539"/>
                      <a:pt x="627" y="6742"/>
                    </a:cubicBezTo>
                    <a:cubicBezTo>
                      <a:pt x="652" y="6918"/>
                      <a:pt x="728" y="7118"/>
                      <a:pt x="778" y="7294"/>
                    </a:cubicBezTo>
                    <a:cubicBezTo>
                      <a:pt x="1104" y="7143"/>
                      <a:pt x="1429" y="6993"/>
                      <a:pt x="1780" y="6843"/>
                    </a:cubicBezTo>
                    <a:cubicBezTo>
                      <a:pt x="2006" y="6767"/>
                      <a:pt x="2256" y="6692"/>
                      <a:pt x="2482" y="6617"/>
                    </a:cubicBezTo>
                    <a:cubicBezTo>
                      <a:pt x="3434" y="6266"/>
                      <a:pt x="4437" y="6116"/>
                      <a:pt x="5439" y="6066"/>
                    </a:cubicBezTo>
                    <a:cubicBezTo>
                      <a:pt x="5715" y="6046"/>
                      <a:pt x="5990" y="6037"/>
                      <a:pt x="6265" y="6037"/>
                    </a:cubicBezTo>
                    <a:cubicBezTo>
                      <a:pt x="7066" y="6037"/>
                      <a:pt x="7864" y="6117"/>
                      <a:pt x="8647" y="6266"/>
                    </a:cubicBezTo>
                    <a:cubicBezTo>
                      <a:pt x="8597" y="5965"/>
                      <a:pt x="8547" y="5640"/>
                      <a:pt x="8497" y="5314"/>
                    </a:cubicBezTo>
                    <a:cubicBezTo>
                      <a:pt x="8497" y="5113"/>
                      <a:pt x="8472" y="4913"/>
                      <a:pt x="8447" y="4712"/>
                    </a:cubicBezTo>
                    <a:cubicBezTo>
                      <a:pt x="8272" y="3735"/>
                      <a:pt x="7971" y="2782"/>
                      <a:pt x="7645" y="1830"/>
                    </a:cubicBezTo>
                    <a:cubicBezTo>
                      <a:pt x="7520" y="1529"/>
                      <a:pt x="7344" y="1329"/>
                      <a:pt x="7043" y="1228"/>
                    </a:cubicBezTo>
                    <a:cubicBezTo>
                      <a:pt x="6367" y="1003"/>
                      <a:pt x="5665" y="727"/>
                      <a:pt x="4963" y="527"/>
                    </a:cubicBezTo>
                    <a:cubicBezTo>
                      <a:pt x="4011" y="251"/>
                      <a:pt x="3033" y="76"/>
                      <a:pt x="2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2"/>
              <p:cNvSpPr/>
              <p:nvPr/>
            </p:nvSpPr>
            <p:spPr>
              <a:xfrm>
                <a:off x="3614175" y="2166250"/>
                <a:ext cx="579600" cy="183425"/>
              </a:xfrm>
              <a:custGeom>
                <a:avLst/>
                <a:gdLst/>
                <a:ahLst/>
                <a:cxnLst/>
                <a:rect l="l" t="t" r="r" b="b"/>
                <a:pathLst>
                  <a:path w="23184" h="7337" extrusionOk="0">
                    <a:moveTo>
                      <a:pt x="15954" y="1"/>
                    </a:moveTo>
                    <a:cubicBezTo>
                      <a:pt x="14797" y="1"/>
                      <a:pt x="13639" y="75"/>
                      <a:pt x="12482" y="169"/>
                    </a:cubicBezTo>
                    <a:cubicBezTo>
                      <a:pt x="10602" y="294"/>
                      <a:pt x="8723" y="570"/>
                      <a:pt x="6893" y="971"/>
                    </a:cubicBezTo>
                    <a:cubicBezTo>
                      <a:pt x="6342" y="1121"/>
                      <a:pt x="5790" y="1296"/>
                      <a:pt x="5239" y="1447"/>
                    </a:cubicBezTo>
                    <a:cubicBezTo>
                      <a:pt x="5139" y="1447"/>
                      <a:pt x="5039" y="1472"/>
                      <a:pt x="4963" y="1472"/>
                    </a:cubicBezTo>
                    <a:cubicBezTo>
                      <a:pt x="4537" y="1622"/>
                      <a:pt x="4111" y="1773"/>
                      <a:pt x="3710" y="1948"/>
                    </a:cubicBezTo>
                    <a:cubicBezTo>
                      <a:pt x="3134" y="2199"/>
                      <a:pt x="2557" y="2449"/>
                      <a:pt x="2031" y="2825"/>
                    </a:cubicBezTo>
                    <a:cubicBezTo>
                      <a:pt x="1555" y="3151"/>
                      <a:pt x="1129" y="3502"/>
                      <a:pt x="778" y="3978"/>
                    </a:cubicBezTo>
                    <a:cubicBezTo>
                      <a:pt x="753" y="4028"/>
                      <a:pt x="703" y="4053"/>
                      <a:pt x="653" y="4104"/>
                    </a:cubicBezTo>
                    <a:cubicBezTo>
                      <a:pt x="552" y="4304"/>
                      <a:pt x="452" y="4479"/>
                      <a:pt x="377" y="4680"/>
                    </a:cubicBezTo>
                    <a:cubicBezTo>
                      <a:pt x="151" y="5231"/>
                      <a:pt x="1" y="5833"/>
                      <a:pt x="76" y="6459"/>
                    </a:cubicBezTo>
                    <a:cubicBezTo>
                      <a:pt x="126" y="7011"/>
                      <a:pt x="277" y="7186"/>
                      <a:pt x="878" y="7337"/>
                    </a:cubicBezTo>
                    <a:cubicBezTo>
                      <a:pt x="2382" y="6735"/>
                      <a:pt x="3961" y="6284"/>
                      <a:pt x="5515" y="5833"/>
                    </a:cubicBezTo>
                    <a:cubicBezTo>
                      <a:pt x="5715" y="5783"/>
                      <a:pt x="5916" y="5708"/>
                      <a:pt x="6116" y="5632"/>
                    </a:cubicBezTo>
                    <a:cubicBezTo>
                      <a:pt x="6392" y="5582"/>
                      <a:pt x="6668" y="5557"/>
                      <a:pt x="6918" y="5482"/>
                    </a:cubicBezTo>
                    <a:cubicBezTo>
                      <a:pt x="10310" y="4686"/>
                      <a:pt x="13736" y="4311"/>
                      <a:pt x="17197" y="4311"/>
                    </a:cubicBezTo>
                    <a:cubicBezTo>
                      <a:pt x="17880" y="4311"/>
                      <a:pt x="18564" y="4325"/>
                      <a:pt x="19249" y="4354"/>
                    </a:cubicBezTo>
                    <a:cubicBezTo>
                      <a:pt x="19550" y="4379"/>
                      <a:pt x="19851" y="4404"/>
                      <a:pt x="20126" y="4454"/>
                    </a:cubicBezTo>
                    <a:cubicBezTo>
                      <a:pt x="20302" y="4454"/>
                      <a:pt x="20477" y="4479"/>
                      <a:pt x="20653" y="4479"/>
                    </a:cubicBezTo>
                    <a:cubicBezTo>
                      <a:pt x="20753" y="4479"/>
                      <a:pt x="20853" y="4505"/>
                      <a:pt x="20928" y="4505"/>
                    </a:cubicBezTo>
                    <a:lnTo>
                      <a:pt x="20903" y="4505"/>
                    </a:lnTo>
                    <a:cubicBezTo>
                      <a:pt x="20978" y="4505"/>
                      <a:pt x="21054" y="4505"/>
                      <a:pt x="21129" y="4530"/>
                    </a:cubicBezTo>
                    <a:cubicBezTo>
                      <a:pt x="21655" y="4580"/>
                      <a:pt x="22156" y="4630"/>
                      <a:pt x="22683" y="4680"/>
                    </a:cubicBezTo>
                    <a:cubicBezTo>
                      <a:pt x="23084" y="4530"/>
                      <a:pt x="23184" y="4204"/>
                      <a:pt x="23134" y="3803"/>
                    </a:cubicBezTo>
                    <a:cubicBezTo>
                      <a:pt x="23059" y="2976"/>
                      <a:pt x="22783" y="2249"/>
                      <a:pt x="22232" y="1622"/>
                    </a:cubicBezTo>
                    <a:cubicBezTo>
                      <a:pt x="22106" y="1497"/>
                      <a:pt x="21956" y="1347"/>
                      <a:pt x="21831" y="1221"/>
                    </a:cubicBezTo>
                    <a:cubicBezTo>
                      <a:pt x="20678" y="469"/>
                      <a:pt x="19399" y="194"/>
                      <a:pt x="18046" y="93"/>
                    </a:cubicBezTo>
                    <a:cubicBezTo>
                      <a:pt x="17349" y="27"/>
                      <a:pt x="16651" y="1"/>
                      <a:pt x="15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2"/>
              <p:cNvSpPr/>
              <p:nvPr/>
            </p:nvSpPr>
            <p:spPr>
              <a:xfrm>
                <a:off x="4136750" y="227885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0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7AE1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2"/>
              <p:cNvSpPr/>
              <p:nvPr/>
            </p:nvSpPr>
            <p:spPr>
              <a:xfrm>
                <a:off x="3636125" y="2274000"/>
                <a:ext cx="607150" cy="819725"/>
              </a:xfrm>
              <a:custGeom>
                <a:avLst/>
                <a:gdLst/>
                <a:ahLst/>
                <a:cxnLst/>
                <a:rect l="l" t="t" r="r" b="b"/>
                <a:pathLst>
                  <a:path w="24286" h="32789" extrusionOk="0">
                    <a:moveTo>
                      <a:pt x="16319" y="1"/>
                    </a:moveTo>
                    <a:cubicBezTo>
                      <a:pt x="12858" y="1"/>
                      <a:pt x="9432" y="376"/>
                      <a:pt x="6040" y="1172"/>
                    </a:cubicBezTo>
                    <a:cubicBezTo>
                      <a:pt x="5790" y="1247"/>
                      <a:pt x="5514" y="1272"/>
                      <a:pt x="5238" y="1322"/>
                    </a:cubicBezTo>
                    <a:cubicBezTo>
                      <a:pt x="5038" y="1398"/>
                      <a:pt x="4837" y="1473"/>
                      <a:pt x="4637" y="1523"/>
                    </a:cubicBezTo>
                    <a:cubicBezTo>
                      <a:pt x="3083" y="1974"/>
                      <a:pt x="1504" y="2425"/>
                      <a:pt x="0" y="3027"/>
                    </a:cubicBezTo>
                    <a:cubicBezTo>
                      <a:pt x="226" y="6410"/>
                      <a:pt x="602" y="9769"/>
                      <a:pt x="1228" y="13077"/>
                    </a:cubicBezTo>
                    <a:cubicBezTo>
                      <a:pt x="2005" y="17463"/>
                      <a:pt x="3133" y="21749"/>
                      <a:pt x="4662" y="25909"/>
                    </a:cubicBezTo>
                    <a:cubicBezTo>
                      <a:pt x="5364" y="27814"/>
                      <a:pt x="6115" y="29693"/>
                      <a:pt x="7068" y="31498"/>
                    </a:cubicBezTo>
                    <a:cubicBezTo>
                      <a:pt x="7519" y="32350"/>
                      <a:pt x="7519" y="32375"/>
                      <a:pt x="8496" y="32551"/>
                    </a:cubicBezTo>
                    <a:cubicBezTo>
                      <a:pt x="9374" y="32723"/>
                      <a:pt x="10275" y="32788"/>
                      <a:pt x="11175" y="32788"/>
                    </a:cubicBezTo>
                    <a:cubicBezTo>
                      <a:pt x="11586" y="32788"/>
                      <a:pt x="11998" y="32775"/>
                      <a:pt x="12406" y="32751"/>
                    </a:cubicBezTo>
                    <a:cubicBezTo>
                      <a:pt x="13133" y="32726"/>
                      <a:pt x="13885" y="32626"/>
                      <a:pt x="14612" y="32551"/>
                    </a:cubicBezTo>
                    <a:cubicBezTo>
                      <a:pt x="14737" y="32551"/>
                      <a:pt x="14862" y="32500"/>
                      <a:pt x="14988" y="32475"/>
                    </a:cubicBezTo>
                    <a:cubicBezTo>
                      <a:pt x="15038" y="32475"/>
                      <a:pt x="15088" y="32487"/>
                      <a:pt x="15145" y="32487"/>
                    </a:cubicBezTo>
                    <a:cubicBezTo>
                      <a:pt x="15174" y="32487"/>
                      <a:pt x="15205" y="32484"/>
                      <a:pt x="15238" y="32475"/>
                    </a:cubicBezTo>
                    <a:cubicBezTo>
                      <a:pt x="17344" y="32150"/>
                      <a:pt x="19399" y="31623"/>
                      <a:pt x="21354" y="30671"/>
                    </a:cubicBezTo>
                    <a:cubicBezTo>
                      <a:pt x="21629" y="30546"/>
                      <a:pt x="21905" y="30370"/>
                      <a:pt x="22181" y="30220"/>
                    </a:cubicBezTo>
                    <a:cubicBezTo>
                      <a:pt x="22481" y="30069"/>
                      <a:pt x="22657" y="29819"/>
                      <a:pt x="22732" y="29493"/>
                    </a:cubicBezTo>
                    <a:cubicBezTo>
                      <a:pt x="22757" y="29343"/>
                      <a:pt x="22807" y="29192"/>
                      <a:pt x="22832" y="29067"/>
                    </a:cubicBezTo>
                    <a:cubicBezTo>
                      <a:pt x="23384" y="26711"/>
                      <a:pt x="23709" y="24330"/>
                      <a:pt x="23885" y="21924"/>
                    </a:cubicBezTo>
                    <a:cubicBezTo>
                      <a:pt x="24286" y="16109"/>
                      <a:pt x="23910" y="10345"/>
                      <a:pt x="22807" y="4631"/>
                    </a:cubicBezTo>
                    <a:cubicBezTo>
                      <a:pt x="22532" y="3202"/>
                      <a:pt x="22206" y="1773"/>
                      <a:pt x="21805" y="370"/>
                    </a:cubicBezTo>
                    <a:cubicBezTo>
                      <a:pt x="21278" y="320"/>
                      <a:pt x="20777" y="270"/>
                      <a:pt x="20251" y="220"/>
                    </a:cubicBezTo>
                    <a:cubicBezTo>
                      <a:pt x="20201" y="195"/>
                      <a:pt x="20126" y="195"/>
                      <a:pt x="20050" y="195"/>
                    </a:cubicBezTo>
                    <a:cubicBezTo>
                      <a:pt x="20010" y="235"/>
                      <a:pt x="19970" y="251"/>
                      <a:pt x="19932" y="251"/>
                    </a:cubicBezTo>
                    <a:cubicBezTo>
                      <a:pt x="19874" y="251"/>
                      <a:pt x="19820" y="215"/>
                      <a:pt x="19775" y="169"/>
                    </a:cubicBezTo>
                    <a:cubicBezTo>
                      <a:pt x="19599" y="169"/>
                      <a:pt x="19424" y="144"/>
                      <a:pt x="19248" y="144"/>
                    </a:cubicBezTo>
                    <a:cubicBezTo>
                      <a:pt x="18973" y="94"/>
                      <a:pt x="18672" y="69"/>
                      <a:pt x="18371" y="44"/>
                    </a:cubicBezTo>
                    <a:cubicBezTo>
                      <a:pt x="17686" y="15"/>
                      <a:pt x="17002" y="1"/>
                      <a:pt x="16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2"/>
              <p:cNvSpPr/>
              <p:nvPr/>
            </p:nvSpPr>
            <p:spPr>
              <a:xfrm>
                <a:off x="4130475" y="2278225"/>
                <a:ext cx="6925" cy="20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2" extrusionOk="0">
                    <a:moveTo>
                      <a:pt x="1" y="0"/>
                    </a:moveTo>
                    <a:cubicBezTo>
                      <a:pt x="61" y="46"/>
                      <a:pt x="112" y="82"/>
                      <a:pt x="165" y="82"/>
                    </a:cubicBezTo>
                    <a:cubicBezTo>
                      <a:pt x="200" y="82"/>
                      <a:pt x="236" y="66"/>
                      <a:pt x="276" y="26"/>
                    </a:cubicBezTo>
                    <a:cubicBezTo>
                      <a:pt x="201" y="26"/>
                      <a:pt x="101" y="0"/>
                      <a:pt x="1" y="0"/>
                    </a:cubicBezTo>
                    <a:close/>
                  </a:path>
                </a:pathLst>
              </a:custGeom>
              <a:solidFill>
                <a:srgbClr val="F3B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4136750" y="2278850"/>
                <a:ext cx="5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6" extrusionOk="0">
                    <a:moveTo>
                      <a:pt x="226" y="26"/>
                    </a:moveTo>
                    <a:lnTo>
                      <a:pt x="0" y="1"/>
                    </a:lnTo>
                    <a:lnTo>
                      <a:pt x="226" y="26"/>
                    </a:lnTo>
                    <a:close/>
                  </a:path>
                </a:pathLst>
              </a:custGeom>
              <a:solidFill>
                <a:srgbClr val="F3B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3738250" y="1939250"/>
                <a:ext cx="421700" cy="263800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10552" extrusionOk="0">
                    <a:moveTo>
                      <a:pt x="5966" y="1"/>
                    </a:moveTo>
                    <a:cubicBezTo>
                      <a:pt x="5724" y="1"/>
                      <a:pt x="5481" y="9"/>
                      <a:pt x="5238" y="26"/>
                    </a:cubicBezTo>
                    <a:cubicBezTo>
                      <a:pt x="4236" y="101"/>
                      <a:pt x="3233" y="251"/>
                      <a:pt x="2281" y="602"/>
                    </a:cubicBezTo>
                    <a:cubicBezTo>
                      <a:pt x="2456" y="752"/>
                      <a:pt x="2507" y="953"/>
                      <a:pt x="2557" y="1153"/>
                    </a:cubicBezTo>
                    <a:cubicBezTo>
                      <a:pt x="2607" y="1354"/>
                      <a:pt x="2657" y="1529"/>
                      <a:pt x="2682" y="1705"/>
                    </a:cubicBezTo>
                    <a:cubicBezTo>
                      <a:pt x="2807" y="2407"/>
                      <a:pt x="3058" y="3058"/>
                      <a:pt x="3133" y="3735"/>
                    </a:cubicBezTo>
                    <a:cubicBezTo>
                      <a:pt x="3208" y="4412"/>
                      <a:pt x="3108" y="5063"/>
                      <a:pt x="2857" y="5665"/>
                    </a:cubicBezTo>
                    <a:cubicBezTo>
                      <a:pt x="2632" y="6166"/>
                      <a:pt x="2331" y="6617"/>
                      <a:pt x="1905" y="6993"/>
                    </a:cubicBezTo>
                    <a:cubicBezTo>
                      <a:pt x="1604" y="7269"/>
                      <a:pt x="1329" y="7595"/>
                      <a:pt x="1003" y="7870"/>
                    </a:cubicBezTo>
                    <a:cubicBezTo>
                      <a:pt x="527" y="8246"/>
                      <a:pt x="276" y="8747"/>
                      <a:pt x="226" y="9324"/>
                    </a:cubicBezTo>
                    <a:cubicBezTo>
                      <a:pt x="201" y="9549"/>
                      <a:pt x="151" y="9750"/>
                      <a:pt x="151" y="9950"/>
                    </a:cubicBezTo>
                    <a:cubicBezTo>
                      <a:pt x="151" y="10176"/>
                      <a:pt x="101" y="10376"/>
                      <a:pt x="0" y="10552"/>
                    </a:cubicBezTo>
                    <a:cubicBezTo>
                      <a:pt x="76" y="10552"/>
                      <a:pt x="176" y="10527"/>
                      <a:pt x="276" y="10527"/>
                    </a:cubicBezTo>
                    <a:cubicBezTo>
                      <a:pt x="827" y="10376"/>
                      <a:pt x="1379" y="10201"/>
                      <a:pt x="1930" y="10051"/>
                    </a:cubicBezTo>
                    <a:cubicBezTo>
                      <a:pt x="3760" y="9650"/>
                      <a:pt x="5639" y="9374"/>
                      <a:pt x="7519" y="9249"/>
                    </a:cubicBezTo>
                    <a:cubicBezTo>
                      <a:pt x="8676" y="9155"/>
                      <a:pt x="9834" y="9081"/>
                      <a:pt x="10991" y="9081"/>
                    </a:cubicBezTo>
                    <a:cubicBezTo>
                      <a:pt x="11688" y="9081"/>
                      <a:pt x="12386" y="9107"/>
                      <a:pt x="13083" y="9173"/>
                    </a:cubicBezTo>
                    <a:cubicBezTo>
                      <a:pt x="14436" y="9274"/>
                      <a:pt x="15715" y="9549"/>
                      <a:pt x="16868" y="10301"/>
                    </a:cubicBezTo>
                    <a:cubicBezTo>
                      <a:pt x="16692" y="8647"/>
                      <a:pt x="16041" y="7219"/>
                      <a:pt x="14963" y="5965"/>
                    </a:cubicBezTo>
                    <a:cubicBezTo>
                      <a:pt x="14386" y="5264"/>
                      <a:pt x="13634" y="4762"/>
                      <a:pt x="12807" y="4361"/>
                    </a:cubicBezTo>
                    <a:cubicBezTo>
                      <a:pt x="12081" y="3985"/>
                      <a:pt x="11304" y="3735"/>
                      <a:pt x="10502" y="3509"/>
                    </a:cubicBezTo>
                    <a:cubicBezTo>
                      <a:pt x="9775" y="3309"/>
                      <a:pt x="9624" y="3434"/>
                      <a:pt x="9424" y="2356"/>
                    </a:cubicBezTo>
                    <a:cubicBezTo>
                      <a:pt x="9349" y="2006"/>
                      <a:pt x="9248" y="1655"/>
                      <a:pt x="9223" y="1304"/>
                    </a:cubicBezTo>
                    <a:cubicBezTo>
                      <a:pt x="9173" y="777"/>
                      <a:pt x="8948" y="427"/>
                      <a:pt x="8446" y="251"/>
                    </a:cubicBezTo>
                    <a:cubicBezTo>
                      <a:pt x="7631" y="96"/>
                      <a:pt x="6800" y="1"/>
                      <a:pt x="5966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2"/>
              <p:cNvSpPr/>
              <p:nvPr/>
            </p:nvSpPr>
            <p:spPr>
              <a:xfrm>
                <a:off x="3771450" y="1788875"/>
                <a:ext cx="17422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6969" h="5314" extrusionOk="0">
                    <a:moveTo>
                      <a:pt x="502" y="0"/>
                    </a:moveTo>
                    <a:cubicBezTo>
                      <a:pt x="352" y="0"/>
                      <a:pt x="176" y="0"/>
                      <a:pt x="1" y="25"/>
                    </a:cubicBezTo>
                    <a:cubicBezTo>
                      <a:pt x="126" y="276"/>
                      <a:pt x="276" y="502"/>
                      <a:pt x="352" y="752"/>
                    </a:cubicBezTo>
                    <a:cubicBezTo>
                      <a:pt x="753" y="1930"/>
                      <a:pt x="1454" y="2883"/>
                      <a:pt x="2357" y="3685"/>
                    </a:cubicBezTo>
                    <a:cubicBezTo>
                      <a:pt x="2783" y="4061"/>
                      <a:pt x="3309" y="4311"/>
                      <a:pt x="3835" y="4537"/>
                    </a:cubicBezTo>
                    <a:cubicBezTo>
                      <a:pt x="4687" y="4913"/>
                      <a:pt x="5590" y="5088"/>
                      <a:pt x="6517" y="5188"/>
                    </a:cubicBezTo>
                    <a:cubicBezTo>
                      <a:pt x="6667" y="5188"/>
                      <a:pt x="6843" y="5188"/>
                      <a:pt x="6968" y="5314"/>
                    </a:cubicBezTo>
                    <a:cubicBezTo>
                      <a:pt x="6968" y="5113"/>
                      <a:pt x="6943" y="4913"/>
                      <a:pt x="6918" y="4712"/>
                    </a:cubicBezTo>
                    <a:cubicBezTo>
                      <a:pt x="6743" y="3735"/>
                      <a:pt x="6442" y="2782"/>
                      <a:pt x="6116" y="1830"/>
                    </a:cubicBezTo>
                    <a:cubicBezTo>
                      <a:pt x="5991" y="1529"/>
                      <a:pt x="5815" y="1329"/>
                      <a:pt x="5514" y="1228"/>
                    </a:cubicBezTo>
                    <a:cubicBezTo>
                      <a:pt x="4838" y="1003"/>
                      <a:pt x="4136" y="727"/>
                      <a:pt x="3434" y="527"/>
                    </a:cubicBezTo>
                    <a:cubicBezTo>
                      <a:pt x="2482" y="251"/>
                      <a:pt x="1504" y="76"/>
                      <a:pt x="502" y="0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2"/>
              <p:cNvSpPr/>
              <p:nvPr/>
            </p:nvSpPr>
            <p:spPr>
              <a:xfrm>
                <a:off x="3614175" y="2202400"/>
                <a:ext cx="152925" cy="147275"/>
              </a:xfrm>
              <a:custGeom>
                <a:avLst/>
                <a:gdLst/>
                <a:ahLst/>
                <a:cxnLst/>
                <a:rect l="l" t="t" r="r" b="b"/>
                <a:pathLst>
                  <a:path w="6117" h="5891" extrusionOk="0">
                    <a:moveTo>
                      <a:pt x="5239" y="1"/>
                    </a:moveTo>
                    <a:cubicBezTo>
                      <a:pt x="5139" y="1"/>
                      <a:pt x="5039" y="26"/>
                      <a:pt x="4963" y="26"/>
                    </a:cubicBezTo>
                    <a:cubicBezTo>
                      <a:pt x="4537" y="176"/>
                      <a:pt x="4111" y="327"/>
                      <a:pt x="3710" y="502"/>
                    </a:cubicBezTo>
                    <a:cubicBezTo>
                      <a:pt x="3134" y="753"/>
                      <a:pt x="2557" y="1003"/>
                      <a:pt x="2031" y="1379"/>
                    </a:cubicBezTo>
                    <a:cubicBezTo>
                      <a:pt x="1555" y="1705"/>
                      <a:pt x="1129" y="2056"/>
                      <a:pt x="778" y="2532"/>
                    </a:cubicBezTo>
                    <a:cubicBezTo>
                      <a:pt x="753" y="2582"/>
                      <a:pt x="703" y="2607"/>
                      <a:pt x="653" y="2658"/>
                    </a:cubicBezTo>
                    <a:cubicBezTo>
                      <a:pt x="552" y="2858"/>
                      <a:pt x="452" y="3033"/>
                      <a:pt x="377" y="3234"/>
                    </a:cubicBezTo>
                    <a:cubicBezTo>
                      <a:pt x="151" y="3810"/>
                      <a:pt x="1" y="4387"/>
                      <a:pt x="76" y="5013"/>
                    </a:cubicBezTo>
                    <a:cubicBezTo>
                      <a:pt x="126" y="5565"/>
                      <a:pt x="277" y="5740"/>
                      <a:pt x="878" y="5891"/>
                    </a:cubicBezTo>
                    <a:cubicBezTo>
                      <a:pt x="2382" y="5289"/>
                      <a:pt x="3961" y="4838"/>
                      <a:pt x="5515" y="4387"/>
                    </a:cubicBezTo>
                    <a:cubicBezTo>
                      <a:pt x="5715" y="4337"/>
                      <a:pt x="5916" y="4262"/>
                      <a:pt x="6116" y="4186"/>
                    </a:cubicBezTo>
                    <a:cubicBezTo>
                      <a:pt x="5465" y="3460"/>
                      <a:pt x="5114" y="2582"/>
                      <a:pt x="5013" y="1605"/>
                    </a:cubicBezTo>
                    <a:cubicBezTo>
                      <a:pt x="4988" y="1329"/>
                      <a:pt x="5064" y="1053"/>
                      <a:pt x="5089" y="803"/>
                    </a:cubicBezTo>
                    <a:cubicBezTo>
                      <a:pt x="5139" y="527"/>
                      <a:pt x="5189" y="277"/>
                      <a:pt x="5239" y="1"/>
                    </a:cubicBezTo>
                    <a:close/>
                  </a:path>
                </a:pathLst>
              </a:custGeom>
              <a:solidFill>
                <a:srgbClr val="0082C6">
                  <a:alpha val="37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2"/>
              <p:cNvSpPr/>
              <p:nvPr/>
            </p:nvSpPr>
            <p:spPr>
              <a:xfrm>
                <a:off x="3636125" y="2274000"/>
                <a:ext cx="481225" cy="819725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32789" extrusionOk="0">
                    <a:moveTo>
                      <a:pt x="16319" y="1"/>
                    </a:moveTo>
                    <a:cubicBezTo>
                      <a:pt x="12858" y="1"/>
                      <a:pt x="9432" y="376"/>
                      <a:pt x="6040" y="1172"/>
                    </a:cubicBezTo>
                    <a:cubicBezTo>
                      <a:pt x="5790" y="1247"/>
                      <a:pt x="5514" y="1272"/>
                      <a:pt x="5238" y="1322"/>
                    </a:cubicBezTo>
                    <a:cubicBezTo>
                      <a:pt x="5038" y="1398"/>
                      <a:pt x="4837" y="1473"/>
                      <a:pt x="4637" y="1523"/>
                    </a:cubicBezTo>
                    <a:cubicBezTo>
                      <a:pt x="3083" y="1974"/>
                      <a:pt x="1504" y="2425"/>
                      <a:pt x="0" y="3027"/>
                    </a:cubicBezTo>
                    <a:cubicBezTo>
                      <a:pt x="226" y="6410"/>
                      <a:pt x="602" y="9769"/>
                      <a:pt x="1228" y="13077"/>
                    </a:cubicBezTo>
                    <a:cubicBezTo>
                      <a:pt x="2005" y="17463"/>
                      <a:pt x="3133" y="21749"/>
                      <a:pt x="4662" y="25909"/>
                    </a:cubicBezTo>
                    <a:cubicBezTo>
                      <a:pt x="5364" y="27814"/>
                      <a:pt x="6115" y="29693"/>
                      <a:pt x="7068" y="31498"/>
                    </a:cubicBezTo>
                    <a:cubicBezTo>
                      <a:pt x="7519" y="32350"/>
                      <a:pt x="7519" y="32375"/>
                      <a:pt x="8496" y="32551"/>
                    </a:cubicBezTo>
                    <a:cubicBezTo>
                      <a:pt x="9374" y="32723"/>
                      <a:pt x="10275" y="32788"/>
                      <a:pt x="11175" y="32788"/>
                    </a:cubicBezTo>
                    <a:cubicBezTo>
                      <a:pt x="11586" y="32788"/>
                      <a:pt x="11998" y="32775"/>
                      <a:pt x="12406" y="32751"/>
                    </a:cubicBezTo>
                    <a:cubicBezTo>
                      <a:pt x="13133" y="32726"/>
                      <a:pt x="13885" y="32626"/>
                      <a:pt x="14612" y="32551"/>
                    </a:cubicBezTo>
                    <a:cubicBezTo>
                      <a:pt x="14737" y="32551"/>
                      <a:pt x="14862" y="32500"/>
                      <a:pt x="14988" y="32475"/>
                    </a:cubicBezTo>
                    <a:cubicBezTo>
                      <a:pt x="14637" y="31974"/>
                      <a:pt x="14261" y="31498"/>
                      <a:pt x="13935" y="30997"/>
                    </a:cubicBezTo>
                    <a:cubicBezTo>
                      <a:pt x="13133" y="29794"/>
                      <a:pt x="12406" y="28566"/>
                      <a:pt x="11679" y="27338"/>
                    </a:cubicBezTo>
                    <a:cubicBezTo>
                      <a:pt x="11078" y="26260"/>
                      <a:pt x="10526" y="25132"/>
                      <a:pt x="9975" y="24004"/>
                    </a:cubicBezTo>
                    <a:cubicBezTo>
                      <a:pt x="9424" y="22876"/>
                      <a:pt x="8922" y="21723"/>
                      <a:pt x="8496" y="20520"/>
                    </a:cubicBezTo>
                    <a:cubicBezTo>
                      <a:pt x="8171" y="19593"/>
                      <a:pt x="7820" y="18666"/>
                      <a:pt x="7544" y="17713"/>
                    </a:cubicBezTo>
                    <a:cubicBezTo>
                      <a:pt x="7118" y="16335"/>
                      <a:pt x="6842" y="14931"/>
                      <a:pt x="6617" y="13503"/>
                    </a:cubicBezTo>
                    <a:cubicBezTo>
                      <a:pt x="6491" y="12851"/>
                      <a:pt x="6491" y="12175"/>
                      <a:pt x="6416" y="11498"/>
                    </a:cubicBezTo>
                    <a:cubicBezTo>
                      <a:pt x="6266" y="10395"/>
                      <a:pt x="6341" y="9267"/>
                      <a:pt x="6391" y="8139"/>
                    </a:cubicBezTo>
                    <a:cubicBezTo>
                      <a:pt x="6416" y="7237"/>
                      <a:pt x="6541" y="6310"/>
                      <a:pt x="6867" y="5433"/>
                    </a:cubicBezTo>
                    <a:cubicBezTo>
                      <a:pt x="7068" y="4831"/>
                      <a:pt x="7419" y="4330"/>
                      <a:pt x="7845" y="3879"/>
                    </a:cubicBezTo>
                    <a:cubicBezTo>
                      <a:pt x="7970" y="3728"/>
                      <a:pt x="8145" y="3603"/>
                      <a:pt x="8296" y="3428"/>
                    </a:cubicBezTo>
                    <a:cubicBezTo>
                      <a:pt x="9173" y="2475"/>
                      <a:pt x="10301" y="1874"/>
                      <a:pt x="11554" y="1448"/>
                    </a:cubicBezTo>
                    <a:cubicBezTo>
                      <a:pt x="12882" y="997"/>
                      <a:pt x="14261" y="721"/>
                      <a:pt x="15689" y="621"/>
                    </a:cubicBezTo>
                    <a:cubicBezTo>
                      <a:pt x="16416" y="570"/>
                      <a:pt x="17143" y="445"/>
                      <a:pt x="17870" y="395"/>
                    </a:cubicBezTo>
                    <a:cubicBezTo>
                      <a:pt x="18008" y="382"/>
                      <a:pt x="18146" y="376"/>
                      <a:pt x="18283" y="376"/>
                    </a:cubicBezTo>
                    <a:cubicBezTo>
                      <a:pt x="18421" y="376"/>
                      <a:pt x="18559" y="382"/>
                      <a:pt x="18697" y="395"/>
                    </a:cubicBezTo>
                    <a:cubicBezTo>
                      <a:pt x="18948" y="395"/>
                      <a:pt x="19123" y="320"/>
                      <a:pt x="19248" y="144"/>
                    </a:cubicBezTo>
                    <a:cubicBezTo>
                      <a:pt x="18973" y="94"/>
                      <a:pt x="18672" y="69"/>
                      <a:pt x="18371" y="44"/>
                    </a:cubicBezTo>
                    <a:cubicBezTo>
                      <a:pt x="17686" y="15"/>
                      <a:pt x="17002" y="1"/>
                      <a:pt x="16319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3831600" y="2372250"/>
                <a:ext cx="238750" cy="507450"/>
              </a:xfrm>
              <a:custGeom>
                <a:avLst/>
                <a:gdLst/>
                <a:ahLst/>
                <a:cxnLst/>
                <a:rect l="l" t="t" r="r" b="b"/>
                <a:pathLst>
                  <a:path w="9550" h="20298" extrusionOk="0">
                    <a:moveTo>
                      <a:pt x="3349" y="1"/>
                    </a:moveTo>
                    <a:cubicBezTo>
                      <a:pt x="2654" y="1"/>
                      <a:pt x="1985" y="358"/>
                      <a:pt x="1454" y="1102"/>
                    </a:cubicBezTo>
                    <a:cubicBezTo>
                      <a:pt x="1179" y="1453"/>
                      <a:pt x="1003" y="1879"/>
                      <a:pt x="828" y="2280"/>
                    </a:cubicBezTo>
                    <a:cubicBezTo>
                      <a:pt x="502" y="3031"/>
                      <a:pt x="352" y="3808"/>
                      <a:pt x="251" y="4610"/>
                    </a:cubicBezTo>
                    <a:cubicBezTo>
                      <a:pt x="1" y="6415"/>
                      <a:pt x="51" y="8194"/>
                      <a:pt x="301" y="9999"/>
                    </a:cubicBezTo>
                    <a:cubicBezTo>
                      <a:pt x="577" y="12129"/>
                      <a:pt x="1103" y="14209"/>
                      <a:pt x="1981" y="16214"/>
                    </a:cubicBezTo>
                    <a:cubicBezTo>
                      <a:pt x="2357" y="17067"/>
                      <a:pt x="2833" y="17869"/>
                      <a:pt x="3384" y="18621"/>
                    </a:cubicBezTo>
                    <a:cubicBezTo>
                      <a:pt x="3760" y="19097"/>
                      <a:pt x="4186" y="19523"/>
                      <a:pt x="4712" y="19874"/>
                    </a:cubicBezTo>
                    <a:cubicBezTo>
                      <a:pt x="5168" y="20168"/>
                      <a:pt x="5624" y="20298"/>
                      <a:pt x="6052" y="20298"/>
                    </a:cubicBezTo>
                    <a:cubicBezTo>
                      <a:pt x="6825" y="20298"/>
                      <a:pt x="7510" y="19876"/>
                      <a:pt x="7946" y="19247"/>
                    </a:cubicBezTo>
                    <a:cubicBezTo>
                      <a:pt x="8246" y="18821"/>
                      <a:pt x="8497" y="18345"/>
                      <a:pt x="8672" y="17844"/>
                    </a:cubicBezTo>
                    <a:cubicBezTo>
                      <a:pt x="8998" y="16941"/>
                      <a:pt x="9199" y="16014"/>
                      <a:pt x="9274" y="15062"/>
                    </a:cubicBezTo>
                    <a:cubicBezTo>
                      <a:pt x="9550" y="11077"/>
                      <a:pt x="8898" y="7267"/>
                      <a:pt x="7244" y="3633"/>
                    </a:cubicBezTo>
                    <a:cubicBezTo>
                      <a:pt x="6943" y="3006"/>
                      <a:pt x="6592" y="2405"/>
                      <a:pt x="6166" y="1854"/>
                    </a:cubicBezTo>
                    <a:cubicBezTo>
                      <a:pt x="5991" y="1603"/>
                      <a:pt x="5790" y="1377"/>
                      <a:pt x="5540" y="1077"/>
                    </a:cubicBezTo>
                    <a:cubicBezTo>
                      <a:pt x="5314" y="901"/>
                      <a:pt x="5038" y="651"/>
                      <a:pt x="4712" y="450"/>
                    </a:cubicBezTo>
                    <a:cubicBezTo>
                      <a:pt x="4267" y="153"/>
                      <a:pt x="3802" y="1"/>
                      <a:pt x="3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2"/>
              <p:cNvSpPr/>
              <p:nvPr/>
            </p:nvSpPr>
            <p:spPr>
              <a:xfrm>
                <a:off x="4069075" y="2332575"/>
                <a:ext cx="122825" cy="2383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9533" extrusionOk="0">
                    <a:moveTo>
                      <a:pt x="1801" y="1"/>
                    </a:moveTo>
                    <a:cubicBezTo>
                      <a:pt x="1213" y="1"/>
                      <a:pt x="629" y="310"/>
                      <a:pt x="351" y="909"/>
                    </a:cubicBezTo>
                    <a:cubicBezTo>
                      <a:pt x="151" y="1310"/>
                      <a:pt x="101" y="1736"/>
                      <a:pt x="51" y="2137"/>
                    </a:cubicBezTo>
                    <a:cubicBezTo>
                      <a:pt x="0" y="2488"/>
                      <a:pt x="51" y="2864"/>
                      <a:pt x="76" y="3215"/>
                    </a:cubicBezTo>
                    <a:cubicBezTo>
                      <a:pt x="151" y="4243"/>
                      <a:pt x="401" y="5245"/>
                      <a:pt x="652" y="6248"/>
                    </a:cubicBezTo>
                    <a:cubicBezTo>
                      <a:pt x="828" y="6999"/>
                      <a:pt x="1153" y="7726"/>
                      <a:pt x="1529" y="8403"/>
                    </a:cubicBezTo>
                    <a:cubicBezTo>
                      <a:pt x="1630" y="8603"/>
                      <a:pt x="1805" y="8779"/>
                      <a:pt x="1955" y="8954"/>
                    </a:cubicBezTo>
                    <a:cubicBezTo>
                      <a:pt x="2156" y="9130"/>
                      <a:pt x="2356" y="9305"/>
                      <a:pt x="2632" y="9431"/>
                    </a:cubicBezTo>
                    <a:cubicBezTo>
                      <a:pt x="2790" y="9501"/>
                      <a:pt x="2958" y="9533"/>
                      <a:pt x="3126" y="9533"/>
                    </a:cubicBezTo>
                    <a:cubicBezTo>
                      <a:pt x="3677" y="9533"/>
                      <a:pt x="4231" y="9190"/>
                      <a:pt x="4462" y="8729"/>
                    </a:cubicBezTo>
                    <a:cubicBezTo>
                      <a:pt x="4687" y="8328"/>
                      <a:pt x="4813" y="7877"/>
                      <a:pt x="4838" y="7400"/>
                    </a:cubicBezTo>
                    <a:cubicBezTo>
                      <a:pt x="4913" y="6172"/>
                      <a:pt x="4712" y="4969"/>
                      <a:pt x="4437" y="3766"/>
                    </a:cubicBezTo>
                    <a:cubicBezTo>
                      <a:pt x="4311" y="3215"/>
                      <a:pt x="4136" y="2664"/>
                      <a:pt x="3960" y="2137"/>
                    </a:cubicBezTo>
                    <a:cubicBezTo>
                      <a:pt x="3760" y="1511"/>
                      <a:pt x="3434" y="959"/>
                      <a:pt x="2958" y="483"/>
                    </a:cubicBezTo>
                    <a:cubicBezTo>
                      <a:pt x="2644" y="159"/>
                      <a:pt x="2222" y="1"/>
                      <a:pt x="1801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2"/>
              <p:cNvSpPr/>
              <p:nvPr/>
            </p:nvSpPr>
            <p:spPr>
              <a:xfrm>
                <a:off x="4122325" y="2588075"/>
                <a:ext cx="7897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3416" extrusionOk="0">
                    <a:moveTo>
                      <a:pt x="1426" y="1"/>
                    </a:moveTo>
                    <a:cubicBezTo>
                      <a:pt x="1045" y="1"/>
                      <a:pt x="652" y="193"/>
                      <a:pt x="452" y="514"/>
                    </a:cubicBezTo>
                    <a:cubicBezTo>
                      <a:pt x="1" y="1241"/>
                      <a:pt x="126" y="1967"/>
                      <a:pt x="527" y="2669"/>
                    </a:cubicBezTo>
                    <a:cubicBezTo>
                      <a:pt x="652" y="2895"/>
                      <a:pt x="753" y="3120"/>
                      <a:pt x="1053" y="3246"/>
                    </a:cubicBezTo>
                    <a:cubicBezTo>
                      <a:pt x="1272" y="3355"/>
                      <a:pt x="1471" y="3415"/>
                      <a:pt x="1675" y="3415"/>
                    </a:cubicBezTo>
                    <a:cubicBezTo>
                      <a:pt x="1798" y="3415"/>
                      <a:pt x="1924" y="3393"/>
                      <a:pt x="2056" y="3346"/>
                    </a:cubicBezTo>
                    <a:cubicBezTo>
                      <a:pt x="2432" y="3196"/>
                      <a:pt x="2708" y="2945"/>
                      <a:pt x="2858" y="2569"/>
                    </a:cubicBezTo>
                    <a:cubicBezTo>
                      <a:pt x="3159" y="1792"/>
                      <a:pt x="2983" y="1090"/>
                      <a:pt x="2457" y="464"/>
                    </a:cubicBezTo>
                    <a:cubicBezTo>
                      <a:pt x="2282" y="213"/>
                      <a:pt x="2006" y="113"/>
                      <a:pt x="1705" y="38"/>
                    </a:cubicBezTo>
                    <a:cubicBezTo>
                      <a:pt x="1615" y="13"/>
                      <a:pt x="1521" y="1"/>
                      <a:pt x="1426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55" name="Google Shape;1055;p22"/>
          <p:cNvGrpSpPr/>
          <p:nvPr/>
        </p:nvGrpSpPr>
        <p:grpSpPr>
          <a:xfrm>
            <a:off x="-311652" y="3605698"/>
            <a:ext cx="1623971" cy="2142934"/>
            <a:chOff x="-311652" y="3605698"/>
            <a:chExt cx="1623971" cy="2142934"/>
          </a:xfrm>
        </p:grpSpPr>
        <p:grpSp>
          <p:nvGrpSpPr>
            <p:cNvPr id="1056" name="Google Shape;1056;p22"/>
            <p:cNvGrpSpPr/>
            <p:nvPr/>
          </p:nvGrpSpPr>
          <p:grpSpPr>
            <a:xfrm rot="-8248398" flipH="1">
              <a:off x="-109674" y="4404955"/>
              <a:ext cx="1220015" cy="1072392"/>
              <a:chOff x="1" y="5679"/>
              <a:chExt cx="1564206" cy="1374935"/>
            </a:xfrm>
          </p:grpSpPr>
          <p:sp>
            <p:nvSpPr>
              <p:cNvPr id="1057" name="Google Shape;1057;p22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2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2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2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2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2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2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2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2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2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2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9" name="Google Shape;1079;p22"/>
            <p:cNvGrpSpPr/>
            <p:nvPr/>
          </p:nvGrpSpPr>
          <p:grpSpPr>
            <a:xfrm rot="-1379592">
              <a:off x="-41501" y="3700029"/>
              <a:ext cx="606647" cy="608032"/>
              <a:chOff x="7581671" y="539495"/>
              <a:chExt cx="606681" cy="608066"/>
            </a:xfrm>
          </p:grpSpPr>
          <p:sp>
            <p:nvSpPr>
              <p:cNvPr id="1080" name="Google Shape;1080;p22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2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66" name="Google Shape;1166;p24"/>
          <p:cNvSpPr txBox="1">
            <a:spLocks noGrp="1"/>
          </p:cNvSpPr>
          <p:nvPr>
            <p:ph type="subTitle" idx="1"/>
          </p:nvPr>
        </p:nvSpPr>
        <p:spPr>
          <a:xfrm>
            <a:off x="720000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7" name="Google Shape;1167;p24"/>
          <p:cNvSpPr txBox="1">
            <a:spLocks noGrp="1"/>
          </p:cNvSpPr>
          <p:nvPr>
            <p:ph type="subTitle" idx="2"/>
          </p:nvPr>
        </p:nvSpPr>
        <p:spPr>
          <a:xfrm>
            <a:off x="3419218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8" name="Google Shape;1168;p24"/>
          <p:cNvSpPr txBox="1">
            <a:spLocks noGrp="1"/>
          </p:cNvSpPr>
          <p:nvPr>
            <p:ph type="subTitle" idx="3"/>
          </p:nvPr>
        </p:nvSpPr>
        <p:spPr>
          <a:xfrm>
            <a:off x="6118443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24"/>
          <p:cNvSpPr txBox="1">
            <a:spLocks noGrp="1"/>
          </p:cNvSpPr>
          <p:nvPr>
            <p:ph type="subTitle" idx="4"/>
          </p:nvPr>
        </p:nvSpPr>
        <p:spPr>
          <a:xfrm>
            <a:off x="720000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170" name="Google Shape;1170;p24"/>
          <p:cNvSpPr txBox="1">
            <a:spLocks noGrp="1"/>
          </p:cNvSpPr>
          <p:nvPr>
            <p:ph type="subTitle" idx="5"/>
          </p:nvPr>
        </p:nvSpPr>
        <p:spPr>
          <a:xfrm>
            <a:off x="3419222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171" name="Google Shape;1171;p24"/>
          <p:cNvSpPr txBox="1">
            <a:spLocks noGrp="1"/>
          </p:cNvSpPr>
          <p:nvPr>
            <p:ph type="subTitle" idx="6"/>
          </p:nvPr>
        </p:nvSpPr>
        <p:spPr>
          <a:xfrm>
            <a:off x="6118444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grpSp>
        <p:nvGrpSpPr>
          <p:cNvPr id="1172" name="Google Shape;1172;p24"/>
          <p:cNvGrpSpPr/>
          <p:nvPr/>
        </p:nvGrpSpPr>
        <p:grpSpPr>
          <a:xfrm>
            <a:off x="51367" y="2894075"/>
            <a:ext cx="668626" cy="1090176"/>
            <a:chOff x="51367" y="2894075"/>
            <a:chExt cx="668626" cy="1090176"/>
          </a:xfrm>
        </p:grpSpPr>
        <p:grpSp>
          <p:nvGrpSpPr>
            <p:cNvPr id="1173" name="Google Shape;1173;p24"/>
            <p:cNvGrpSpPr/>
            <p:nvPr/>
          </p:nvGrpSpPr>
          <p:grpSpPr>
            <a:xfrm rot="633019">
              <a:off x="118375" y="2940290"/>
              <a:ext cx="555778" cy="552028"/>
              <a:chOff x="2439375" y="2818275"/>
              <a:chExt cx="555775" cy="552025"/>
            </a:xfrm>
          </p:grpSpPr>
          <p:sp>
            <p:nvSpPr>
              <p:cNvPr id="1174" name="Google Shape;1174;p24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4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4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4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4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4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4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1" name="Google Shape;1181;p24"/>
            <p:cNvGrpSpPr/>
            <p:nvPr/>
          </p:nvGrpSpPr>
          <p:grpSpPr>
            <a:xfrm rot="780811">
              <a:off x="79169" y="3677130"/>
              <a:ext cx="281374" cy="279024"/>
              <a:chOff x="3128600" y="3028450"/>
              <a:chExt cx="281350" cy="279000"/>
            </a:xfrm>
          </p:grpSpPr>
          <p:sp>
            <p:nvSpPr>
              <p:cNvPr id="1182" name="Google Shape;1182;p24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4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4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4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4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7" name="Google Shape;1187;p24"/>
          <p:cNvGrpSpPr/>
          <p:nvPr/>
        </p:nvGrpSpPr>
        <p:grpSpPr>
          <a:xfrm>
            <a:off x="8349217" y="1934234"/>
            <a:ext cx="992377" cy="3707466"/>
            <a:chOff x="8349217" y="1934234"/>
            <a:chExt cx="992377" cy="3707466"/>
          </a:xfrm>
        </p:grpSpPr>
        <p:sp>
          <p:nvSpPr>
            <p:cNvPr id="1188" name="Google Shape;1188;p24"/>
            <p:cNvSpPr/>
            <p:nvPr/>
          </p:nvSpPr>
          <p:spPr>
            <a:xfrm rot="5400000" flipH="1">
              <a:off x="6991676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9" name="Google Shape;1189;p24"/>
            <p:cNvGrpSpPr/>
            <p:nvPr/>
          </p:nvGrpSpPr>
          <p:grpSpPr>
            <a:xfrm>
              <a:off x="8349217" y="4280502"/>
              <a:ext cx="647493" cy="646977"/>
              <a:chOff x="4088500" y="3399775"/>
              <a:chExt cx="785125" cy="784500"/>
            </a:xfrm>
          </p:grpSpPr>
          <p:sp>
            <p:nvSpPr>
              <p:cNvPr id="1190" name="Google Shape;1190;p24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4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4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4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4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4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4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4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4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9" name="Google Shape;1199;p24"/>
          <p:cNvGrpSpPr/>
          <p:nvPr/>
        </p:nvGrpSpPr>
        <p:grpSpPr>
          <a:xfrm>
            <a:off x="-127223" y="-307321"/>
            <a:ext cx="9497893" cy="6060506"/>
            <a:chOff x="-127223" y="-307321"/>
            <a:chExt cx="9497893" cy="6060506"/>
          </a:xfrm>
        </p:grpSpPr>
        <p:grpSp>
          <p:nvGrpSpPr>
            <p:cNvPr id="1200" name="Google Shape;1200;p24"/>
            <p:cNvGrpSpPr/>
            <p:nvPr/>
          </p:nvGrpSpPr>
          <p:grpSpPr>
            <a:xfrm rot="6395472">
              <a:off x="-112599" y="4234427"/>
              <a:ext cx="1564267" cy="1196674"/>
              <a:chOff x="8489095" y="3798132"/>
              <a:chExt cx="2066925" cy="1581211"/>
            </a:xfrm>
          </p:grpSpPr>
          <p:sp>
            <p:nvSpPr>
              <p:cNvPr id="1201" name="Google Shape;1201;p24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4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4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4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4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4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4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4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4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4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4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4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4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4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4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4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4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4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4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4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4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4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4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4" name="Google Shape;1224;p24"/>
            <p:cNvGrpSpPr/>
            <p:nvPr/>
          </p:nvGrpSpPr>
          <p:grpSpPr>
            <a:xfrm flipH="1">
              <a:off x="7806464" y="-307321"/>
              <a:ext cx="1564206" cy="1374935"/>
              <a:chOff x="1" y="5679"/>
              <a:chExt cx="1564206" cy="1374935"/>
            </a:xfrm>
          </p:grpSpPr>
          <p:sp>
            <p:nvSpPr>
              <p:cNvPr id="1225" name="Google Shape;1225;p24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4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4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4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4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4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4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4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4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4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4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4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4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4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4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4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4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4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4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4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4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4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27"/>
          <p:cNvSpPr txBox="1">
            <a:spLocks noGrp="1"/>
          </p:cNvSpPr>
          <p:nvPr>
            <p:ph type="title" hasCustomPrompt="1"/>
          </p:nvPr>
        </p:nvSpPr>
        <p:spPr>
          <a:xfrm>
            <a:off x="2223600" y="65947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3" name="Google Shape;1403;p27"/>
          <p:cNvSpPr txBox="1">
            <a:spLocks noGrp="1"/>
          </p:cNvSpPr>
          <p:nvPr>
            <p:ph type="subTitle" idx="1"/>
          </p:nvPr>
        </p:nvSpPr>
        <p:spPr>
          <a:xfrm>
            <a:off x="2223600" y="1348396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4" name="Google Shape;1404;p27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201173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5" name="Google Shape;1405;p27"/>
          <p:cNvSpPr txBox="1">
            <a:spLocks noGrp="1"/>
          </p:cNvSpPr>
          <p:nvPr>
            <p:ph type="subTitle" idx="3"/>
          </p:nvPr>
        </p:nvSpPr>
        <p:spPr>
          <a:xfrm>
            <a:off x="2223600" y="2700652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6" name="Google Shape;1406;p27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36399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7" name="Google Shape;1407;p27"/>
          <p:cNvSpPr txBox="1">
            <a:spLocks noGrp="1"/>
          </p:cNvSpPr>
          <p:nvPr>
            <p:ph type="subTitle" idx="5"/>
          </p:nvPr>
        </p:nvSpPr>
        <p:spPr>
          <a:xfrm>
            <a:off x="2223600" y="4052925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08" name="Google Shape;1408;p27"/>
          <p:cNvGrpSpPr/>
          <p:nvPr/>
        </p:nvGrpSpPr>
        <p:grpSpPr>
          <a:xfrm>
            <a:off x="184503" y="167988"/>
            <a:ext cx="4571978" cy="4855165"/>
            <a:chOff x="184503" y="167988"/>
            <a:chExt cx="4571978" cy="4855165"/>
          </a:xfrm>
        </p:grpSpPr>
        <p:sp>
          <p:nvSpPr>
            <p:cNvPr id="1409" name="Google Shape;1409;p27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184503" y="46591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" name="Google Shape;1412;p27"/>
          <p:cNvGrpSpPr/>
          <p:nvPr/>
        </p:nvGrpSpPr>
        <p:grpSpPr>
          <a:xfrm>
            <a:off x="-278098" y="1938133"/>
            <a:ext cx="1075421" cy="1267237"/>
            <a:chOff x="-278098" y="1938133"/>
            <a:chExt cx="1075421" cy="1267237"/>
          </a:xfrm>
        </p:grpSpPr>
        <p:grpSp>
          <p:nvGrpSpPr>
            <p:cNvPr id="1413" name="Google Shape;1413;p27"/>
            <p:cNvGrpSpPr/>
            <p:nvPr/>
          </p:nvGrpSpPr>
          <p:grpSpPr>
            <a:xfrm rot="5400000">
              <a:off x="-24743" y="2383304"/>
              <a:ext cx="568711" cy="1075421"/>
              <a:chOff x="3925396" y="4059189"/>
              <a:chExt cx="757372" cy="1432176"/>
            </a:xfrm>
          </p:grpSpPr>
          <p:sp>
            <p:nvSpPr>
              <p:cNvPr id="1414" name="Google Shape;1414;p27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7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7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7" name="Google Shape;1417;p27"/>
            <p:cNvGrpSpPr/>
            <p:nvPr/>
          </p:nvGrpSpPr>
          <p:grpSpPr>
            <a:xfrm rot="5400000">
              <a:off x="-59729" y="1805146"/>
              <a:ext cx="533336" cy="799310"/>
              <a:chOff x="2995144" y="4433786"/>
              <a:chExt cx="710262" cy="1064470"/>
            </a:xfrm>
          </p:grpSpPr>
          <p:sp>
            <p:nvSpPr>
              <p:cNvPr id="1418" name="Google Shape;1418;p27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7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7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7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2" name="Google Shape;1422;p27"/>
          <p:cNvGrpSpPr/>
          <p:nvPr/>
        </p:nvGrpSpPr>
        <p:grpSpPr>
          <a:xfrm>
            <a:off x="-161186" y="-15826"/>
            <a:ext cx="9445898" cy="5218160"/>
            <a:chOff x="-161186" y="-15826"/>
            <a:chExt cx="9445898" cy="5218160"/>
          </a:xfrm>
        </p:grpSpPr>
        <p:grpSp>
          <p:nvGrpSpPr>
            <p:cNvPr id="1423" name="Google Shape;1423;p27"/>
            <p:cNvGrpSpPr/>
            <p:nvPr/>
          </p:nvGrpSpPr>
          <p:grpSpPr>
            <a:xfrm>
              <a:off x="7720463" y="4005673"/>
              <a:ext cx="1564249" cy="1196661"/>
              <a:chOff x="8489095" y="3798132"/>
              <a:chExt cx="2066925" cy="1581211"/>
            </a:xfrm>
          </p:grpSpPr>
          <p:sp>
            <p:nvSpPr>
              <p:cNvPr id="1424" name="Google Shape;1424;p27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7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7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7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7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7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7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7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7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7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7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7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7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7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7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7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7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7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7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7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7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7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7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7" name="Google Shape;1447;p27"/>
            <p:cNvGrpSpPr/>
            <p:nvPr/>
          </p:nvGrpSpPr>
          <p:grpSpPr>
            <a:xfrm>
              <a:off x="-161186" y="-15826"/>
              <a:ext cx="1135926" cy="998478"/>
              <a:chOff x="1" y="5679"/>
              <a:chExt cx="1564206" cy="1374935"/>
            </a:xfrm>
          </p:grpSpPr>
          <p:sp>
            <p:nvSpPr>
              <p:cNvPr id="1448" name="Google Shape;1448;p27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7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7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7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7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7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7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7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7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7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7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7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27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7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7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7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27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7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7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7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7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7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1" name="Google Shape;1501;p29"/>
          <p:cNvGrpSpPr/>
          <p:nvPr/>
        </p:nvGrpSpPr>
        <p:grpSpPr>
          <a:xfrm>
            <a:off x="8399068" y="2894075"/>
            <a:ext cx="668626" cy="1090176"/>
            <a:chOff x="8399068" y="2894075"/>
            <a:chExt cx="668626" cy="1090176"/>
          </a:xfrm>
        </p:grpSpPr>
        <p:grpSp>
          <p:nvGrpSpPr>
            <p:cNvPr id="1502" name="Google Shape;1502;p29"/>
            <p:cNvGrpSpPr/>
            <p:nvPr/>
          </p:nvGrpSpPr>
          <p:grpSpPr>
            <a:xfrm rot="-633019" flipH="1">
              <a:off x="8444908" y="2940290"/>
              <a:ext cx="555778" cy="552028"/>
              <a:chOff x="2439375" y="2818275"/>
              <a:chExt cx="555775" cy="552025"/>
            </a:xfrm>
          </p:grpSpPr>
          <p:sp>
            <p:nvSpPr>
              <p:cNvPr id="1503" name="Google Shape;1503;p29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9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29"/>
            <p:cNvGrpSpPr/>
            <p:nvPr/>
          </p:nvGrpSpPr>
          <p:grpSpPr>
            <a:xfrm rot="-780811" flipH="1">
              <a:off x="8758518" y="3677130"/>
              <a:ext cx="281374" cy="279024"/>
              <a:chOff x="3128600" y="3028450"/>
              <a:chExt cx="281350" cy="279000"/>
            </a:xfrm>
          </p:grpSpPr>
          <p:sp>
            <p:nvSpPr>
              <p:cNvPr id="1511" name="Google Shape;1511;p29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9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6" name="Google Shape;1516;p29"/>
          <p:cNvGrpSpPr/>
          <p:nvPr/>
        </p:nvGrpSpPr>
        <p:grpSpPr>
          <a:xfrm>
            <a:off x="-222533" y="1934234"/>
            <a:ext cx="992377" cy="3707466"/>
            <a:chOff x="-222533" y="1934234"/>
            <a:chExt cx="992377" cy="3707466"/>
          </a:xfrm>
        </p:grpSpPr>
        <p:sp>
          <p:nvSpPr>
            <p:cNvPr id="1517" name="Google Shape;1517;p29"/>
            <p:cNvSpPr/>
            <p:nvPr/>
          </p:nvSpPr>
          <p:spPr>
            <a:xfrm rot="-5400000">
              <a:off x="-1580081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8" name="Google Shape;1518;p29"/>
            <p:cNvGrpSpPr/>
            <p:nvPr/>
          </p:nvGrpSpPr>
          <p:grpSpPr>
            <a:xfrm flipH="1">
              <a:off x="122352" y="4280502"/>
              <a:ext cx="647493" cy="646977"/>
              <a:chOff x="4088500" y="3399775"/>
              <a:chExt cx="785125" cy="784500"/>
            </a:xfrm>
          </p:grpSpPr>
          <p:sp>
            <p:nvSpPr>
              <p:cNvPr id="1519" name="Google Shape;1519;p29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29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29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29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29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29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9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9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29"/>
          <p:cNvGrpSpPr/>
          <p:nvPr/>
        </p:nvGrpSpPr>
        <p:grpSpPr>
          <a:xfrm>
            <a:off x="-251609" y="-307321"/>
            <a:ext cx="9497893" cy="6060506"/>
            <a:chOff x="-251609" y="-307321"/>
            <a:chExt cx="9497893" cy="6060506"/>
          </a:xfrm>
        </p:grpSpPr>
        <p:grpSp>
          <p:nvGrpSpPr>
            <p:cNvPr id="1529" name="Google Shape;1529;p29"/>
            <p:cNvGrpSpPr/>
            <p:nvPr/>
          </p:nvGrpSpPr>
          <p:grpSpPr>
            <a:xfrm rot="-6395472" flipH="1">
              <a:off x="7667393" y="4234427"/>
              <a:ext cx="1564267" cy="1196674"/>
              <a:chOff x="8489095" y="3798132"/>
              <a:chExt cx="2066925" cy="1581211"/>
            </a:xfrm>
          </p:grpSpPr>
          <p:sp>
            <p:nvSpPr>
              <p:cNvPr id="1530" name="Google Shape;1530;p29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9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9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9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9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29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29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9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9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29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29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29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3" name="Google Shape;1553;p29"/>
            <p:cNvGrpSpPr/>
            <p:nvPr/>
          </p:nvGrpSpPr>
          <p:grpSpPr>
            <a:xfrm>
              <a:off x="-251609" y="-307321"/>
              <a:ext cx="1564206" cy="1374935"/>
              <a:chOff x="1" y="5679"/>
              <a:chExt cx="1564206" cy="1374935"/>
            </a:xfrm>
          </p:grpSpPr>
          <p:sp>
            <p:nvSpPr>
              <p:cNvPr id="1554" name="Google Shape;1554;p29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29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9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9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9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9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9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9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9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9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9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9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9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9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9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9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29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29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9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9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9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9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30"/>
          <p:cNvSpPr/>
          <p:nvPr/>
        </p:nvSpPr>
        <p:spPr>
          <a:xfrm rot="6073284" flipH="1">
            <a:off x="-771008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8" name="Google Shape;1578;p30"/>
          <p:cNvGrpSpPr/>
          <p:nvPr/>
        </p:nvGrpSpPr>
        <p:grpSpPr>
          <a:xfrm>
            <a:off x="7807269" y="3605698"/>
            <a:ext cx="1623971" cy="2142934"/>
            <a:chOff x="7807269" y="3605698"/>
            <a:chExt cx="1623971" cy="2142934"/>
          </a:xfrm>
        </p:grpSpPr>
        <p:grpSp>
          <p:nvGrpSpPr>
            <p:cNvPr id="1579" name="Google Shape;1579;p30"/>
            <p:cNvGrpSpPr/>
            <p:nvPr/>
          </p:nvGrpSpPr>
          <p:grpSpPr>
            <a:xfrm rot="8248398">
              <a:off x="8009247" y="4404955"/>
              <a:ext cx="1220015" cy="1072392"/>
              <a:chOff x="1" y="5679"/>
              <a:chExt cx="1564206" cy="1374935"/>
            </a:xfrm>
          </p:grpSpPr>
          <p:sp>
            <p:nvSpPr>
              <p:cNvPr id="1580" name="Google Shape;1580;p30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0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0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0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0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0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0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0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0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0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0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0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0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0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0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0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0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0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0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30"/>
            <p:cNvGrpSpPr/>
            <p:nvPr/>
          </p:nvGrpSpPr>
          <p:grpSpPr>
            <a:xfrm rot="1379592" flipH="1">
              <a:off x="8554443" y="3700029"/>
              <a:ext cx="606647" cy="608032"/>
              <a:chOff x="7581671" y="539495"/>
              <a:chExt cx="606681" cy="608066"/>
            </a:xfrm>
          </p:grpSpPr>
          <p:sp>
            <p:nvSpPr>
              <p:cNvPr id="1603" name="Google Shape;1603;p30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0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0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0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0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1/15/2026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306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1/15/2026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536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1/15/2026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93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2367600" y="2770156"/>
            <a:ext cx="4408800" cy="10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3844500" y="1417822"/>
            <a:ext cx="14550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2367600" y="3772435"/>
            <a:ext cx="4408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" name="Google Shape;70;p3"/>
          <p:cNvGrpSpPr/>
          <p:nvPr/>
        </p:nvGrpSpPr>
        <p:grpSpPr>
          <a:xfrm>
            <a:off x="4237542" y="167988"/>
            <a:ext cx="4649654" cy="4731503"/>
            <a:chOff x="4237542" y="167988"/>
            <a:chExt cx="4649654" cy="4731503"/>
          </a:xfrm>
        </p:grpSpPr>
        <p:sp>
          <p:nvSpPr>
            <p:cNvPr id="71" name="Google Shape;71;p3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671299" y="2429332"/>
              <a:ext cx="215897" cy="206016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983249" y="4658798"/>
              <a:ext cx="54578" cy="5512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699946" y="4681417"/>
              <a:ext cx="215897" cy="218074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-278759" y="-395357"/>
            <a:ext cx="9896578" cy="6056219"/>
            <a:chOff x="-278759" y="-395357"/>
            <a:chExt cx="9896578" cy="6056219"/>
          </a:xfrm>
        </p:grpSpPr>
        <p:grpSp>
          <p:nvGrpSpPr>
            <p:cNvPr id="77" name="Google Shape;77;p3"/>
            <p:cNvGrpSpPr/>
            <p:nvPr/>
          </p:nvGrpSpPr>
          <p:grpSpPr>
            <a:xfrm>
              <a:off x="7654558" y="-395357"/>
              <a:ext cx="1963260" cy="2753257"/>
              <a:chOff x="7654558" y="-395357"/>
              <a:chExt cx="1963260" cy="2753257"/>
            </a:xfrm>
          </p:grpSpPr>
          <p:sp>
            <p:nvSpPr>
              <p:cNvPr id="78" name="Google Shape;78;p3"/>
              <p:cNvSpPr/>
              <p:nvPr/>
            </p:nvSpPr>
            <p:spPr>
              <a:xfrm rot="-6073284">
                <a:off x="7381780" y="229399"/>
                <a:ext cx="2508817" cy="1503745"/>
              </a:xfrm>
              <a:custGeom>
                <a:avLst/>
                <a:gdLst/>
                <a:ahLst/>
                <a:cxnLst/>
                <a:rect l="l" t="t" r="r" b="b"/>
                <a:pathLst>
                  <a:path w="197659" h="153291" extrusionOk="0">
                    <a:moveTo>
                      <a:pt x="179928" y="0"/>
                    </a:moveTo>
                    <a:cubicBezTo>
                      <a:pt x="179812" y="0"/>
                      <a:pt x="179696" y="2"/>
                      <a:pt x="179579" y="5"/>
                    </a:cubicBezTo>
                    <a:cubicBezTo>
                      <a:pt x="178640" y="22"/>
                      <a:pt x="177684" y="137"/>
                      <a:pt x="176761" y="351"/>
                    </a:cubicBezTo>
                    <a:cubicBezTo>
                      <a:pt x="174322" y="879"/>
                      <a:pt x="172080" y="1719"/>
                      <a:pt x="170103" y="2840"/>
                    </a:cubicBezTo>
                    <a:cubicBezTo>
                      <a:pt x="167976" y="4043"/>
                      <a:pt x="165999" y="5510"/>
                      <a:pt x="164235" y="7207"/>
                    </a:cubicBezTo>
                    <a:cubicBezTo>
                      <a:pt x="160560" y="10767"/>
                      <a:pt x="157412" y="15283"/>
                      <a:pt x="154759" y="19239"/>
                    </a:cubicBezTo>
                    <a:lnTo>
                      <a:pt x="153902" y="20508"/>
                    </a:lnTo>
                    <a:cubicBezTo>
                      <a:pt x="151380" y="24298"/>
                      <a:pt x="148759" y="28204"/>
                      <a:pt x="145743" y="31632"/>
                    </a:cubicBezTo>
                    <a:cubicBezTo>
                      <a:pt x="143848" y="33725"/>
                      <a:pt x="141722" y="35736"/>
                      <a:pt x="139217" y="37763"/>
                    </a:cubicBezTo>
                    <a:cubicBezTo>
                      <a:pt x="136975" y="39560"/>
                      <a:pt x="134569" y="41290"/>
                      <a:pt x="132031" y="42856"/>
                    </a:cubicBezTo>
                    <a:cubicBezTo>
                      <a:pt x="119885" y="50289"/>
                      <a:pt x="106469" y="53733"/>
                      <a:pt x="93498" y="57063"/>
                    </a:cubicBezTo>
                    <a:lnTo>
                      <a:pt x="93284" y="57129"/>
                    </a:lnTo>
                    <a:lnTo>
                      <a:pt x="93185" y="57145"/>
                    </a:lnTo>
                    <a:lnTo>
                      <a:pt x="93119" y="57161"/>
                    </a:lnTo>
                    <a:lnTo>
                      <a:pt x="92954" y="57211"/>
                    </a:lnTo>
                    <a:cubicBezTo>
                      <a:pt x="88702" y="58315"/>
                      <a:pt x="83873" y="59551"/>
                      <a:pt x="79291" y="60936"/>
                    </a:cubicBezTo>
                    <a:cubicBezTo>
                      <a:pt x="73540" y="62666"/>
                      <a:pt x="68875" y="64347"/>
                      <a:pt x="64590" y="66259"/>
                    </a:cubicBezTo>
                    <a:cubicBezTo>
                      <a:pt x="60058" y="68270"/>
                      <a:pt x="55674" y="70594"/>
                      <a:pt x="51554" y="73181"/>
                    </a:cubicBezTo>
                    <a:cubicBezTo>
                      <a:pt x="43231" y="78389"/>
                      <a:pt x="35748" y="84718"/>
                      <a:pt x="29321" y="91969"/>
                    </a:cubicBezTo>
                    <a:cubicBezTo>
                      <a:pt x="22811" y="99336"/>
                      <a:pt x="17125" y="107841"/>
                      <a:pt x="12460" y="117268"/>
                    </a:cubicBezTo>
                    <a:cubicBezTo>
                      <a:pt x="10021" y="122196"/>
                      <a:pt x="7846" y="127255"/>
                      <a:pt x="6016" y="132315"/>
                    </a:cubicBezTo>
                    <a:cubicBezTo>
                      <a:pt x="4154" y="137457"/>
                      <a:pt x="2489" y="142912"/>
                      <a:pt x="1072" y="148549"/>
                    </a:cubicBezTo>
                    <a:cubicBezTo>
                      <a:pt x="578" y="148664"/>
                      <a:pt x="166" y="149175"/>
                      <a:pt x="67" y="149785"/>
                    </a:cubicBezTo>
                    <a:cubicBezTo>
                      <a:pt x="1" y="150180"/>
                      <a:pt x="83" y="150609"/>
                      <a:pt x="264" y="150939"/>
                    </a:cubicBezTo>
                    <a:cubicBezTo>
                      <a:pt x="380" y="151169"/>
                      <a:pt x="561" y="151351"/>
                      <a:pt x="759" y="151466"/>
                    </a:cubicBezTo>
                    <a:lnTo>
                      <a:pt x="1039" y="151598"/>
                    </a:lnTo>
                    <a:cubicBezTo>
                      <a:pt x="2489" y="152158"/>
                      <a:pt x="4072" y="152521"/>
                      <a:pt x="5901" y="152719"/>
                    </a:cubicBezTo>
                    <a:cubicBezTo>
                      <a:pt x="7472" y="152885"/>
                      <a:pt x="9029" y="152968"/>
                      <a:pt x="10560" y="152968"/>
                    </a:cubicBezTo>
                    <a:cubicBezTo>
                      <a:pt x="10699" y="152968"/>
                      <a:pt x="10838" y="152967"/>
                      <a:pt x="10977" y="152966"/>
                    </a:cubicBezTo>
                    <a:cubicBezTo>
                      <a:pt x="11307" y="152966"/>
                      <a:pt x="11636" y="152966"/>
                      <a:pt x="11966" y="152949"/>
                    </a:cubicBezTo>
                    <a:cubicBezTo>
                      <a:pt x="13284" y="152933"/>
                      <a:pt x="14685" y="152850"/>
                      <a:pt x="15806" y="152784"/>
                    </a:cubicBezTo>
                    <a:lnTo>
                      <a:pt x="15971" y="152784"/>
                    </a:lnTo>
                    <a:lnTo>
                      <a:pt x="16103" y="152768"/>
                    </a:lnTo>
                    <a:lnTo>
                      <a:pt x="16432" y="152752"/>
                    </a:lnTo>
                    <a:lnTo>
                      <a:pt x="16531" y="152752"/>
                    </a:lnTo>
                    <a:lnTo>
                      <a:pt x="16861" y="152735"/>
                    </a:lnTo>
                    <a:cubicBezTo>
                      <a:pt x="18212" y="152653"/>
                      <a:pt x="19547" y="152587"/>
                      <a:pt x="20915" y="152537"/>
                    </a:cubicBezTo>
                    <a:cubicBezTo>
                      <a:pt x="21245" y="152537"/>
                      <a:pt x="21575" y="152521"/>
                      <a:pt x="21904" y="152521"/>
                    </a:cubicBezTo>
                    <a:cubicBezTo>
                      <a:pt x="22289" y="152509"/>
                      <a:pt x="22665" y="152497"/>
                      <a:pt x="23045" y="152497"/>
                    </a:cubicBezTo>
                    <a:cubicBezTo>
                      <a:pt x="23202" y="152497"/>
                      <a:pt x="23360" y="152499"/>
                      <a:pt x="23519" y="152504"/>
                    </a:cubicBezTo>
                    <a:cubicBezTo>
                      <a:pt x="24179" y="152504"/>
                      <a:pt x="24838" y="152537"/>
                      <a:pt x="25481" y="152554"/>
                    </a:cubicBezTo>
                    <a:lnTo>
                      <a:pt x="26041" y="152570"/>
                    </a:lnTo>
                    <a:cubicBezTo>
                      <a:pt x="28019" y="152636"/>
                      <a:pt x="29980" y="152686"/>
                      <a:pt x="31941" y="152752"/>
                    </a:cubicBezTo>
                    <a:cubicBezTo>
                      <a:pt x="35748" y="152850"/>
                      <a:pt x="39539" y="152933"/>
                      <a:pt x="43346" y="152999"/>
                    </a:cubicBezTo>
                    <a:cubicBezTo>
                      <a:pt x="54821" y="153212"/>
                      <a:pt x="66542" y="153291"/>
                      <a:pt x="78094" y="153291"/>
                    </a:cubicBezTo>
                    <a:cubicBezTo>
                      <a:pt x="93272" y="153291"/>
                      <a:pt x="108159" y="153156"/>
                      <a:pt x="121813" y="153015"/>
                    </a:cubicBezTo>
                    <a:lnTo>
                      <a:pt x="131636" y="152916"/>
                    </a:lnTo>
                    <a:lnTo>
                      <a:pt x="141475" y="152801"/>
                    </a:lnTo>
                    <a:lnTo>
                      <a:pt x="143486" y="152784"/>
                    </a:lnTo>
                    <a:lnTo>
                      <a:pt x="143815" y="152784"/>
                    </a:lnTo>
                    <a:cubicBezTo>
                      <a:pt x="147369" y="152742"/>
                      <a:pt x="151109" y="152699"/>
                      <a:pt x="154755" y="152699"/>
                    </a:cubicBezTo>
                    <a:cubicBezTo>
                      <a:pt x="155319" y="152699"/>
                      <a:pt x="155881" y="152700"/>
                      <a:pt x="156440" y="152702"/>
                    </a:cubicBezTo>
                    <a:lnTo>
                      <a:pt x="156555" y="152702"/>
                    </a:lnTo>
                    <a:cubicBezTo>
                      <a:pt x="157176" y="152702"/>
                      <a:pt x="157822" y="152704"/>
                      <a:pt x="158491" y="152704"/>
                    </a:cubicBezTo>
                    <a:cubicBezTo>
                      <a:pt x="159829" y="152704"/>
                      <a:pt x="161258" y="152697"/>
                      <a:pt x="162752" y="152653"/>
                    </a:cubicBezTo>
                    <a:cubicBezTo>
                      <a:pt x="164697" y="152620"/>
                      <a:pt x="166526" y="152537"/>
                      <a:pt x="168372" y="152405"/>
                    </a:cubicBezTo>
                    <a:cubicBezTo>
                      <a:pt x="173333" y="152026"/>
                      <a:pt x="177305" y="151351"/>
                      <a:pt x="180865" y="150279"/>
                    </a:cubicBezTo>
                    <a:cubicBezTo>
                      <a:pt x="183057" y="149604"/>
                      <a:pt x="184870" y="148878"/>
                      <a:pt x="186452" y="148021"/>
                    </a:cubicBezTo>
                    <a:cubicBezTo>
                      <a:pt x="188430" y="146967"/>
                      <a:pt x="189962" y="145912"/>
                      <a:pt x="191248" y="144692"/>
                    </a:cubicBezTo>
                    <a:cubicBezTo>
                      <a:pt x="192814" y="143225"/>
                      <a:pt x="194000" y="141726"/>
                      <a:pt x="194874" y="140094"/>
                    </a:cubicBezTo>
                    <a:cubicBezTo>
                      <a:pt x="195236" y="139402"/>
                      <a:pt x="195665" y="138611"/>
                      <a:pt x="195994" y="137721"/>
                    </a:cubicBezTo>
                    <a:cubicBezTo>
                      <a:pt x="196258" y="136996"/>
                      <a:pt x="196489" y="136254"/>
                      <a:pt x="196703" y="135446"/>
                    </a:cubicBezTo>
                    <a:cubicBezTo>
                      <a:pt x="197099" y="133930"/>
                      <a:pt x="197362" y="132315"/>
                      <a:pt x="197478" y="130650"/>
                    </a:cubicBezTo>
                    <a:cubicBezTo>
                      <a:pt x="197593" y="128969"/>
                      <a:pt x="197659" y="127222"/>
                      <a:pt x="197643" y="125278"/>
                    </a:cubicBezTo>
                    <a:lnTo>
                      <a:pt x="197643" y="122641"/>
                    </a:lnTo>
                    <a:lnTo>
                      <a:pt x="197626" y="119987"/>
                    </a:lnTo>
                    <a:cubicBezTo>
                      <a:pt x="197610" y="116312"/>
                      <a:pt x="197560" y="112291"/>
                      <a:pt x="197461" y="107692"/>
                    </a:cubicBezTo>
                    <a:cubicBezTo>
                      <a:pt x="197395" y="104858"/>
                      <a:pt x="197329" y="102023"/>
                      <a:pt x="197263" y="99089"/>
                    </a:cubicBezTo>
                    <a:lnTo>
                      <a:pt x="197263" y="99007"/>
                    </a:lnTo>
                    <a:lnTo>
                      <a:pt x="197247" y="98512"/>
                    </a:lnTo>
                    <a:cubicBezTo>
                      <a:pt x="197132" y="93486"/>
                      <a:pt x="197000" y="88311"/>
                      <a:pt x="196950" y="83103"/>
                    </a:cubicBezTo>
                    <a:cubicBezTo>
                      <a:pt x="196901" y="79246"/>
                      <a:pt x="196884" y="75192"/>
                      <a:pt x="196917" y="71071"/>
                    </a:cubicBezTo>
                    <a:cubicBezTo>
                      <a:pt x="196950" y="67083"/>
                      <a:pt x="196967" y="64182"/>
                      <a:pt x="196967" y="61216"/>
                    </a:cubicBezTo>
                    <a:cubicBezTo>
                      <a:pt x="196967" y="55480"/>
                      <a:pt x="196901" y="47916"/>
                      <a:pt x="196439" y="40202"/>
                    </a:cubicBezTo>
                    <a:cubicBezTo>
                      <a:pt x="195961" y="32242"/>
                      <a:pt x="195220" y="25716"/>
                      <a:pt x="194099" y="19651"/>
                    </a:cubicBezTo>
                    <a:cubicBezTo>
                      <a:pt x="193720" y="17706"/>
                      <a:pt x="193374" y="16074"/>
                      <a:pt x="193044" y="14673"/>
                    </a:cubicBezTo>
                    <a:cubicBezTo>
                      <a:pt x="192698" y="13239"/>
                      <a:pt x="192336" y="11723"/>
                      <a:pt x="191874" y="10289"/>
                    </a:cubicBezTo>
                    <a:cubicBezTo>
                      <a:pt x="191347" y="8625"/>
                      <a:pt x="190819" y="7339"/>
                      <a:pt x="190210" y="6284"/>
                    </a:cubicBezTo>
                    <a:cubicBezTo>
                      <a:pt x="189550" y="5114"/>
                      <a:pt x="188891" y="4208"/>
                      <a:pt x="188215" y="3499"/>
                    </a:cubicBezTo>
                    <a:cubicBezTo>
                      <a:pt x="186683" y="1917"/>
                      <a:pt x="184870" y="829"/>
                      <a:pt x="182958" y="368"/>
                    </a:cubicBezTo>
                    <a:cubicBezTo>
                      <a:pt x="181980" y="131"/>
                      <a:pt x="180962" y="0"/>
                      <a:pt x="17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" name="Google Shape;79;p3"/>
              <p:cNvGrpSpPr/>
              <p:nvPr/>
            </p:nvGrpSpPr>
            <p:grpSpPr>
              <a:xfrm flipH="1">
                <a:off x="7806464" y="-307321"/>
                <a:ext cx="1564206" cy="1374935"/>
                <a:chOff x="1" y="5679"/>
                <a:chExt cx="1564206" cy="1374935"/>
              </a:xfrm>
            </p:grpSpPr>
            <p:sp>
              <p:nvSpPr>
                <p:cNvPr id="80" name="Google Shape;80;p3"/>
                <p:cNvSpPr/>
                <p:nvPr/>
              </p:nvSpPr>
              <p:spPr>
                <a:xfrm>
                  <a:off x="1" y="1336037"/>
                  <a:ext cx="124685" cy="4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6" h="1232" extrusionOk="0">
                      <a:moveTo>
                        <a:pt x="2879" y="0"/>
                      </a:moveTo>
                      <a:cubicBezTo>
                        <a:pt x="2815" y="0"/>
                        <a:pt x="2751" y="6"/>
                        <a:pt x="2687" y="12"/>
                      </a:cubicBezTo>
                      <a:cubicBezTo>
                        <a:pt x="2045" y="78"/>
                        <a:pt x="1385" y="127"/>
                        <a:pt x="726" y="193"/>
                      </a:cubicBezTo>
                      <a:cubicBezTo>
                        <a:pt x="627" y="210"/>
                        <a:pt x="512" y="226"/>
                        <a:pt x="413" y="243"/>
                      </a:cubicBezTo>
                      <a:cubicBezTo>
                        <a:pt x="149" y="325"/>
                        <a:pt x="1" y="523"/>
                        <a:pt x="17" y="770"/>
                      </a:cubicBezTo>
                      <a:cubicBezTo>
                        <a:pt x="34" y="1034"/>
                        <a:pt x="232" y="1215"/>
                        <a:pt x="545" y="1231"/>
                      </a:cubicBezTo>
                      <a:cubicBezTo>
                        <a:pt x="594" y="1231"/>
                        <a:pt x="644" y="1231"/>
                        <a:pt x="693" y="1215"/>
                      </a:cubicBezTo>
                      <a:cubicBezTo>
                        <a:pt x="1402" y="1149"/>
                        <a:pt x="2110" y="1083"/>
                        <a:pt x="2819" y="1017"/>
                      </a:cubicBezTo>
                      <a:cubicBezTo>
                        <a:pt x="2934" y="1001"/>
                        <a:pt x="3033" y="984"/>
                        <a:pt x="3132" y="935"/>
                      </a:cubicBezTo>
                      <a:cubicBezTo>
                        <a:pt x="3330" y="869"/>
                        <a:pt x="3412" y="704"/>
                        <a:pt x="3429" y="506"/>
                      </a:cubicBezTo>
                      <a:cubicBezTo>
                        <a:pt x="3445" y="341"/>
                        <a:pt x="3347" y="210"/>
                        <a:pt x="3215" y="94"/>
                      </a:cubicBezTo>
                      <a:cubicBezTo>
                        <a:pt x="3108" y="20"/>
                        <a:pt x="2995" y="0"/>
                        <a:pt x="2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190249" y="1294644"/>
                  <a:ext cx="122261" cy="5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9" h="1556" extrusionOk="0">
                      <a:moveTo>
                        <a:pt x="2780" y="1"/>
                      </a:moveTo>
                      <a:cubicBezTo>
                        <a:pt x="2766" y="1"/>
                        <a:pt x="2751" y="1"/>
                        <a:pt x="2736" y="2"/>
                      </a:cubicBezTo>
                      <a:cubicBezTo>
                        <a:pt x="2687" y="19"/>
                        <a:pt x="2637" y="35"/>
                        <a:pt x="2571" y="35"/>
                      </a:cubicBezTo>
                      <a:cubicBezTo>
                        <a:pt x="1945" y="200"/>
                        <a:pt x="1302" y="348"/>
                        <a:pt x="660" y="530"/>
                      </a:cubicBezTo>
                      <a:cubicBezTo>
                        <a:pt x="495" y="579"/>
                        <a:pt x="346" y="678"/>
                        <a:pt x="248" y="727"/>
                      </a:cubicBezTo>
                      <a:cubicBezTo>
                        <a:pt x="0" y="1090"/>
                        <a:pt x="198" y="1518"/>
                        <a:pt x="544" y="1551"/>
                      </a:cubicBezTo>
                      <a:cubicBezTo>
                        <a:pt x="571" y="1554"/>
                        <a:pt x="599" y="1556"/>
                        <a:pt x="626" y="1556"/>
                      </a:cubicBezTo>
                      <a:cubicBezTo>
                        <a:pt x="746" y="1556"/>
                        <a:pt x="865" y="1529"/>
                        <a:pt x="973" y="1502"/>
                      </a:cubicBezTo>
                      <a:cubicBezTo>
                        <a:pt x="1550" y="1370"/>
                        <a:pt x="2110" y="1222"/>
                        <a:pt x="2670" y="1073"/>
                      </a:cubicBezTo>
                      <a:cubicBezTo>
                        <a:pt x="2802" y="1040"/>
                        <a:pt x="2917" y="1007"/>
                        <a:pt x="3033" y="942"/>
                      </a:cubicBezTo>
                      <a:cubicBezTo>
                        <a:pt x="3280" y="810"/>
                        <a:pt x="3379" y="579"/>
                        <a:pt x="3297" y="348"/>
                      </a:cubicBezTo>
                      <a:cubicBezTo>
                        <a:pt x="3234" y="130"/>
                        <a:pt x="3025" y="1"/>
                        <a:pt x="27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>
                  <a:off x="692354" y="932529"/>
                  <a:ext cx="86295" cy="100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2769" extrusionOk="0">
                      <a:moveTo>
                        <a:pt x="1839" y="1"/>
                      </a:moveTo>
                      <a:cubicBezTo>
                        <a:pt x="1815" y="1"/>
                        <a:pt x="1790" y="2"/>
                        <a:pt x="1764" y="6"/>
                      </a:cubicBezTo>
                      <a:cubicBezTo>
                        <a:pt x="1583" y="23"/>
                        <a:pt x="1467" y="122"/>
                        <a:pt x="1368" y="270"/>
                      </a:cubicBezTo>
                      <a:cubicBezTo>
                        <a:pt x="1121" y="583"/>
                        <a:pt x="890" y="913"/>
                        <a:pt x="643" y="1242"/>
                      </a:cubicBezTo>
                      <a:cubicBezTo>
                        <a:pt x="577" y="1325"/>
                        <a:pt x="511" y="1407"/>
                        <a:pt x="462" y="1506"/>
                      </a:cubicBezTo>
                      <a:cubicBezTo>
                        <a:pt x="396" y="1588"/>
                        <a:pt x="314" y="1671"/>
                        <a:pt x="264" y="1770"/>
                      </a:cubicBezTo>
                      <a:cubicBezTo>
                        <a:pt x="198" y="1885"/>
                        <a:pt x="116" y="1984"/>
                        <a:pt x="83" y="2099"/>
                      </a:cubicBezTo>
                      <a:cubicBezTo>
                        <a:pt x="0" y="2330"/>
                        <a:pt x="83" y="2561"/>
                        <a:pt x="264" y="2693"/>
                      </a:cubicBezTo>
                      <a:cubicBezTo>
                        <a:pt x="336" y="2743"/>
                        <a:pt x="427" y="2768"/>
                        <a:pt x="522" y="2768"/>
                      </a:cubicBezTo>
                      <a:cubicBezTo>
                        <a:pt x="644" y="2768"/>
                        <a:pt x="772" y="2727"/>
                        <a:pt x="874" y="2643"/>
                      </a:cubicBezTo>
                      <a:cubicBezTo>
                        <a:pt x="940" y="2577"/>
                        <a:pt x="989" y="2511"/>
                        <a:pt x="1055" y="2429"/>
                      </a:cubicBezTo>
                      <a:cubicBezTo>
                        <a:pt x="1418" y="1934"/>
                        <a:pt x="1780" y="1424"/>
                        <a:pt x="2143" y="929"/>
                      </a:cubicBezTo>
                      <a:cubicBezTo>
                        <a:pt x="2209" y="830"/>
                        <a:pt x="2275" y="698"/>
                        <a:pt x="2308" y="583"/>
                      </a:cubicBezTo>
                      <a:cubicBezTo>
                        <a:pt x="2384" y="278"/>
                        <a:pt x="2149" y="1"/>
                        <a:pt x="18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>
                  <a:off x="385852" y="1210700"/>
                  <a:ext cx="106775" cy="7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" h="1983" extrusionOk="0">
                      <a:moveTo>
                        <a:pt x="2430" y="1"/>
                      </a:moveTo>
                      <a:cubicBezTo>
                        <a:pt x="2390" y="1"/>
                        <a:pt x="2349" y="5"/>
                        <a:pt x="2307" y="15"/>
                      </a:cubicBezTo>
                      <a:cubicBezTo>
                        <a:pt x="2225" y="31"/>
                        <a:pt x="2126" y="64"/>
                        <a:pt x="2060" y="97"/>
                      </a:cubicBezTo>
                      <a:cubicBezTo>
                        <a:pt x="1516" y="394"/>
                        <a:pt x="956" y="691"/>
                        <a:pt x="412" y="987"/>
                      </a:cubicBezTo>
                      <a:cubicBezTo>
                        <a:pt x="313" y="1037"/>
                        <a:pt x="214" y="1135"/>
                        <a:pt x="148" y="1168"/>
                      </a:cubicBezTo>
                      <a:cubicBezTo>
                        <a:pt x="33" y="1383"/>
                        <a:pt x="0" y="1564"/>
                        <a:pt x="99" y="1729"/>
                      </a:cubicBezTo>
                      <a:cubicBezTo>
                        <a:pt x="185" y="1887"/>
                        <a:pt x="359" y="1982"/>
                        <a:pt x="533" y="1982"/>
                      </a:cubicBezTo>
                      <a:cubicBezTo>
                        <a:pt x="559" y="1982"/>
                        <a:pt x="585" y="1980"/>
                        <a:pt x="610" y="1976"/>
                      </a:cubicBezTo>
                      <a:cubicBezTo>
                        <a:pt x="709" y="1960"/>
                        <a:pt x="824" y="1910"/>
                        <a:pt x="907" y="1861"/>
                      </a:cubicBezTo>
                      <a:cubicBezTo>
                        <a:pt x="1450" y="1580"/>
                        <a:pt x="1978" y="1300"/>
                        <a:pt x="2505" y="1020"/>
                      </a:cubicBezTo>
                      <a:cubicBezTo>
                        <a:pt x="2604" y="971"/>
                        <a:pt x="2687" y="905"/>
                        <a:pt x="2769" y="822"/>
                      </a:cubicBezTo>
                      <a:cubicBezTo>
                        <a:pt x="2934" y="658"/>
                        <a:pt x="2950" y="427"/>
                        <a:pt x="2835" y="229"/>
                      </a:cubicBezTo>
                      <a:cubicBezTo>
                        <a:pt x="2755" y="83"/>
                        <a:pt x="2600" y="1"/>
                        <a:pt x="24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843235" y="609456"/>
                  <a:ext cx="43564" cy="114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3152" extrusionOk="0">
                      <a:moveTo>
                        <a:pt x="711" y="0"/>
                      </a:moveTo>
                      <a:cubicBezTo>
                        <a:pt x="536" y="0"/>
                        <a:pt x="400" y="86"/>
                        <a:pt x="264" y="283"/>
                      </a:cubicBezTo>
                      <a:cubicBezTo>
                        <a:pt x="247" y="349"/>
                        <a:pt x="214" y="464"/>
                        <a:pt x="198" y="596"/>
                      </a:cubicBezTo>
                      <a:cubicBezTo>
                        <a:pt x="132" y="1189"/>
                        <a:pt x="66" y="1799"/>
                        <a:pt x="17" y="2392"/>
                      </a:cubicBezTo>
                      <a:cubicBezTo>
                        <a:pt x="0" y="2524"/>
                        <a:pt x="0" y="2656"/>
                        <a:pt x="33" y="2771"/>
                      </a:cubicBezTo>
                      <a:cubicBezTo>
                        <a:pt x="66" y="2985"/>
                        <a:pt x="247" y="3117"/>
                        <a:pt x="462" y="3150"/>
                      </a:cubicBezTo>
                      <a:cubicBezTo>
                        <a:pt x="474" y="3151"/>
                        <a:pt x="487" y="3152"/>
                        <a:pt x="499" y="3152"/>
                      </a:cubicBezTo>
                      <a:cubicBezTo>
                        <a:pt x="684" y="3152"/>
                        <a:pt x="862" y="3039"/>
                        <a:pt x="940" y="2854"/>
                      </a:cubicBezTo>
                      <a:cubicBezTo>
                        <a:pt x="989" y="2755"/>
                        <a:pt x="1006" y="2656"/>
                        <a:pt x="1022" y="2540"/>
                      </a:cubicBezTo>
                      <a:cubicBezTo>
                        <a:pt x="1088" y="1931"/>
                        <a:pt x="1137" y="1304"/>
                        <a:pt x="1203" y="695"/>
                      </a:cubicBezTo>
                      <a:cubicBezTo>
                        <a:pt x="1203" y="579"/>
                        <a:pt x="1203" y="464"/>
                        <a:pt x="1187" y="365"/>
                      </a:cubicBezTo>
                      <a:cubicBezTo>
                        <a:pt x="1137" y="167"/>
                        <a:pt x="956" y="2"/>
                        <a:pt x="758" y="2"/>
                      </a:cubicBezTo>
                      <a:cubicBezTo>
                        <a:pt x="742" y="1"/>
                        <a:pt x="726" y="0"/>
                        <a:pt x="71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785958" y="779622"/>
                  <a:ext cx="68638" cy="102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" h="2834" extrusionOk="0">
                      <a:moveTo>
                        <a:pt x="1369" y="1"/>
                      </a:moveTo>
                      <a:cubicBezTo>
                        <a:pt x="1202" y="1"/>
                        <a:pt x="1021" y="100"/>
                        <a:pt x="907" y="277"/>
                      </a:cubicBezTo>
                      <a:cubicBezTo>
                        <a:pt x="858" y="343"/>
                        <a:pt x="825" y="425"/>
                        <a:pt x="792" y="507"/>
                      </a:cubicBezTo>
                      <a:cubicBezTo>
                        <a:pt x="561" y="985"/>
                        <a:pt x="347" y="1463"/>
                        <a:pt x="133" y="1958"/>
                      </a:cubicBezTo>
                      <a:cubicBezTo>
                        <a:pt x="83" y="2057"/>
                        <a:pt x="50" y="2156"/>
                        <a:pt x="34" y="2271"/>
                      </a:cubicBezTo>
                      <a:cubicBezTo>
                        <a:pt x="1" y="2502"/>
                        <a:pt x="133" y="2716"/>
                        <a:pt x="331" y="2798"/>
                      </a:cubicBezTo>
                      <a:cubicBezTo>
                        <a:pt x="387" y="2822"/>
                        <a:pt x="447" y="2833"/>
                        <a:pt x="506" y="2833"/>
                      </a:cubicBezTo>
                      <a:cubicBezTo>
                        <a:pt x="654" y="2833"/>
                        <a:pt x="802" y="2763"/>
                        <a:pt x="907" y="2633"/>
                      </a:cubicBezTo>
                      <a:cubicBezTo>
                        <a:pt x="957" y="2584"/>
                        <a:pt x="990" y="2518"/>
                        <a:pt x="1056" y="2403"/>
                      </a:cubicBezTo>
                      <a:cubicBezTo>
                        <a:pt x="1287" y="1892"/>
                        <a:pt x="1534" y="1331"/>
                        <a:pt x="1797" y="755"/>
                      </a:cubicBezTo>
                      <a:cubicBezTo>
                        <a:pt x="1814" y="722"/>
                        <a:pt x="1814" y="689"/>
                        <a:pt x="1830" y="656"/>
                      </a:cubicBezTo>
                      <a:cubicBezTo>
                        <a:pt x="1896" y="376"/>
                        <a:pt x="1764" y="128"/>
                        <a:pt x="1517" y="29"/>
                      </a:cubicBezTo>
                      <a:cubicBezTo>
                        <a:pt x="1471" y="10"/>
                        <a:pt x="1421" y="1"/>
                        <a:pt x="13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1353697" y="335120"/>
                  <a:ext cx="85897" cy="91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" h="2523" extrusionOk="0">
                      <a:moveTo>
                        <a:pt x="1865" y="1"/>
                      </a:moveTo>
                      <a:cubicBezTo>
                        <a:pt x="1780" y="1"/>
                        <a:pt x="1694" y="21"/>
                        <a:pt x="1615" y="53"/>
                      </a:cubicBezTo>
                      <a:cubicBezTo>
                        <a:pt x="1549" y="86"/>
                        <a:pt x="1483" y="135"/>
                        <a:pt x="1434" y="184"/>
                      </a:cubicBezTo>
                      <a:cubicBezTo>
                        <a:pt x="1022" y="662"/>
                        <a:pt x="610" y="1157"/>
                        <a:pt x="264" y="1552"/>
                      </a:cubicBezTo>
                      <a:cubicBezTo>
                        <a:pt x="165" y="1684"/>
                        <a:pt x="132" y="1734"/>
                        <a:pt x="115" y="1783"/>
                      </a:cubicBezTo>
                      <a:cubicBezTo>
                        <a:pt x="0" y="2014"/>
                        <a:pt x="66" y="2278"/>
                        <a:pt x="264" y="2426"/>
                      </a:cubicBezTo>
                      <a:cubicBezTo>
                        <a:pt x="352" y="2490"/>
                        <a:pt x="451" y="2523"/>
                        <a:pt x="553" y="2523"/>
                      </a:cubicBezTo>
                      <a:cubicBezTo>
                        <a:pt x="661" y="2523"/>
                        <a:pt x="772" y="2486"/>
                        <a:pt x="874" y="2409"/>
                      </a:cubicBezTo>
                      <a:cubicBezTo>
                        <a:pt x="939" y="2343"/>
                        <a:pt x="1005" y="2278"/>
                        <a:pt x="1055" y="2212"/>
                      </a:cubicBezTo>
                      <a:cubicBezTo>
                        <a:pt x="1401" y="1800"/>
                        <a:pt x="1747" y="1404"/>
                        <a:pt x="2077" y="992"/>
                      </a:cubicBezTo>
                      <a:cubicBezTo>
                        <a:pt x="2159" y="893"/>
                        <a:pt x="2241" y="794"/>
                        <a:pt x="2291" y="679"/>
                      </a:cubicBezTo>
                      <a:cubicBezTo>
                        <a:pt x="2373" y="481"/>
                        <a:pt x="2307" y="217"/>
                        <a:pt x="2126" y="86"/>
                      </a:cubicBezTo>
                      <a:cubicBezTo>
                        <a:pt x="2049" y="25"/>
                        <a:pt x="1957" y="1"/>
                        <a:pt x="18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3"/>
                <p:cNvSpPr/>
                <p:nvPr/>
              </p:nvSpPr>
              <p:spPr>
                <a:xfrm>
                  <a:off x="558768" y="1091515"/>
                  <a:ext cx="93676" cy="8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2308" extrusionOk="0">
                      <a:moveTo>
                        <a:pt x="2047" y="1"/>
                      </a:moveTo>
                      <a:cubicBezTo>
                        <a:pt x="1972" y="1"/>
                        <a:pt x="1897" y="15"/>
                        <a:pt x="1830" y="46"/>
                      </a:cubicBezTo>
                      <a:cubicBezTo>
                        <a:pt x="1731" y="95"/>
                        <a:pt x="1649" y="161"/>
                        <a:pt x="1566" y="243"/>
                      </a:cubicBezTo>
                      <a:cubicBezTo>
                        <a:pt x="1171" y="573"/>
                        <a:pt x="792" y="903"/>
                        <a:pt x="413" y="1232"/>
                      </a:cubicBezTo>
                      <a:cubicBezTo>
                        <a:pt x="314" y="1315"/>
                        <a:pt x="231" y="1413"/>
                        <a:pt x="165" y="1479"/>
                      </a:cubicBezTo>
                      <a:cubicBezTo>
                        <a:pt x="1" y="1727"/>
                        <a:pt x="17" y="1990"/>
                        <a:pt x="182" y="2155"/>
                      </a:cubicBezTo>
                      <a:cubicBezTo>
                        <a:pt x="266" y="2258"/>
                        <a:pt x="392" y="2308"/>
                        <a:pt x="525" y="2308"/>
                      </a:cubicBezTo>
                      <a:cubicBezTo>
                        <a:pt x="626" y="2308"/>
                        <a:pt x="732" y="2278"/>
                        <a:pt x="825" y="2221"/>
                      </a:cubicBezTo>
                      <a:cubicBezTo>
                        <a:pt x="874" y="2188"/>
                        <a:pt x="924" y="2155"/>
                        <a:pt x="957" y="2122"/>
                      </a:cubicBezTo>
                      <a:cubicBezTo>
                        <a:pt x="1402" y="1743"/>
                        <a:pt x="1830" y="1364"/>
                        <a:pt x="2275" y="968"/>
                      </a:cubicBezTo>
                      <a:cubicBezTo>
                        <a:pt x="2357" y="903"/>
                        <a:pt x="2423" y="820"/>
                        <a:pt x="2473" y="721"/>
                      </a:cubicBezTo>
                      <a:cubicBezTo>
                        <a:pt x="2588" y="523"/>
                        <a:pt x="2539" y="276"/>
                        <a:pt x="2390" y="128"/>
                      </a:cubicBezTo>
                      <a:cubicBezTo>
                        <a:pt x="2307" y="44"/>
                        <a:pt x="2177" y="1"/>
                        <a:pt x="20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3"/>
                <p:cNvSpPr/>
                <p:nvPr/>
              </p:nvSpPr>
              <p:spPr>
                <a:xfrm>
                  <a:off x="523598" y="666914"/>
                  <a:ext cx="107353" cy="5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" h="1548" extrusionOk="0">
                      <a:moveTo>
                        <a:pt x="577" y="1"/>
                      </a:moveTo>
                      <a:cubicBezTo>
                        <a:pt x="532" y="1"/>
                        <a:pt x="486" y="5"/>
                        <a:pt x="445" y="13"/>
                      </a:cubicBezTo>
                      <a:cubicBezTo>
                        <a:pt x="247" y="46"/>
                        <a:pt x="116" y="145"/>
                        <a:pt x="50" y="343"/>
                      </a:cubicBezTo>
                      <a:cubicBezTo>
                        <a:pt x="0" y="540"/>
                        <a:pt x="50" y="771"/>
                        <a:pt x="215" y="870"/>
                      </a:cubicBezTo>
                      <a:cubicBezTo>
                        <a:pt x="330" y="952"/>
                        <a:pt x="445" y="1002"/>
                        <a:pt x="561" y="1035"/>
                      </a:cubicBezTo>
                      <a:cubicBezTo>
                        <a:pt x="1072" y="1200"/>
                        <a:pt x="1566" y="1348"/>
                        <a:pt x="2077" y="1480"/>
                      </a:cubicBezTo>
                      <a:cubicBezTo>
                        <a:pt x="2176" y="1513"/>
                        <a:pt x="2291" y="1546"/>
                        <a:pt x="2407" y="1546"/>
                      </a:cubicBezTo>
                      <a:cubicBezTo>
                        <a:pt x="2418" y="1547"/>
                        <a:pt x="2430" y="1547"/>
                        <a:pt x="2441" y="1547"/>
                      </a:cubicBezTo>
                      <a:cubicBezTo>
                        <a:pt x="2657" y="1547"/>
                        <a:pt x="2838" y="1404"/>
                        <a:pt x="2901" y="1216"/>
                      </a:cubicBezTo>
                      <a:cubicBezTo>
                        <a:pt x="2967" y="1002"/>
                        <a:pt x="2884" y="771"/>
                        <a:pt x="2670" y="623"/>
                      </a:cubicBezTo>
                      <a:cubicBezTo>
                        <a:pt x="2637" y="606"/>
                        <a:pt x="2588" y="590"/>
                        <a:pt x="2538" y="573"/>
                      </a:cubicBezTo>
                      <a:cubicBezTo>
                        <a:pt x="1929" y="376"/>
                        <a:pt x="1319" y="194"/>
                        <a:pt x="709" y="13"/>
                      </a:cubicBezTo>
                      <a:cubicBezTo>
                        <a:pt x="668" y="5"/>
                        <a:pt x="622" y="1"/>
                        <a:pt x="5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1104400" y="564662"/>
                  <a:ext cx="99647" cy="69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4" h="1918" extrusionOk="0">
                      <a:moveTo>
                        <a:pt x="2190" y="1"/>
                      </a:moveTo>
                      <a:cubicBezTo>
                        <a:pt x="2141" y="1"/>
                        <a:pt x="2092" y="7"/>
                        <a:pt x="2045" y="21"/>
                      </a:cubicBezTo>
                      <a:cubicBezTo>
                        <a:pt x="1995" y="37"/>
                        <a:pt x="1929" y="54"/>
                        <a:pt x="1896" y="87"/>
                      </a:cubicBezTo>
                      <a:cubicBezTo>
                        <a:pt x="1385" y="367"/>
                        <a:pt x="874" y="664"/>
                        <a:pt x="363" y="944"/>
                      </a:cubicBezTo>
                      <a:cubicBezTo>
                        <a:pt x="265" y="1010"/>
                        <a:pt x="199" y="1076"/>
                        <a:pt x="133" y="1125"/>
                      </a:cubicBezTo>
                      <a:cubicBezTo>
                        <a:pt x="34" y="1306"/>
                        <a:pt x="1" y="1471"/>
                        <a:pt x="83" y="1636"/>
                      </a:cubicBezTo>
                      <a:cubicBezTo>
                        <a:pt x="160" y="1806"/>
                        <a:pt x="295" y="1918"/>
                        <a:pt x="475" y="1918"/>
                      </a:cubicBezTo>
                      <a:cubicBezTo>
                        <a:pt x="487" y="1918"/>
                        <a:pt x="499" y="1917"/>
                        <a:pt x="512" y="1916"/>
                      </a:cubicBezTo>
                      <a:cubicBezTo>
                        <a:pt x="660" y="1900"/>
                        <a:pt x="808" y="1867"/>
                        <a:pt x="924" y="1784"/>
                      </a:cubicBezTo>
                      <a:cubicBezTo>
                        <a:pt x="1385" y="1537"/>
                        <a:pt x="1847" y="1273"/>
                        <a:pt x="2308" y="1010"/>
                      </a:cubicBezTo>
                      <a:cubicBezTo>
                        <a:pt x="2391" y="977"/>
                        <a:pt x="2473" y="927"/>
                        <a:pt x="2539" y="861"/>
                      </a:cubicBezTo>
                      <a:cubicBezTo>
                        <a:pt x="2704" y="697"/>
                        <a:pt x="2753" y="449"/>
                        <a:pt x="2654" y="268"/>
                      </a:cubicBezTo>
                      <a:cubicBezTo>
                        <a:pt x="2563" y="98"/>
                        <a:pt x="2378" y="1"/>
                        <a:pt x="21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>
                  <a:off x="1447917" y="190499"/>
                  <a:ext cx="70375" cy="96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" h="2673" extrusionOk="0">
                      <a:moveTo>
                        <a:pt x="1411" y="1"/>
                      </a:moveTo>
                      <a:cubicBezTo>
                        <a:pt x="1261" y="1"/>
                        <a:pt x="1113" y="70"/>
                        <a:pt x="1005" y="209"/>
                      </a:cubicBezTo>
                      <a:cubicBezTo>
                        <a:pt x="956" y="275"/>
                        <a:pt x="907" y="358"/>
                        <a:pt x="874" y="440"/>
                      </a:cubicBezTo>
                      <a:cubicBezTo>
                        <a:pt x="791" y="572"/>
                        <a:pt x="725" y="720"/>
                        <a:pt x="643" y="869"/>
                      </a:cubicBezTo>
                      <a:cubicBezTo>
                        <a:pt x="560" y="1034"/>
                        <a:pt x="478" y="1198"/>
                        <a:pt x="396" y="1363"/>
                      </a:cubicBezTo>
                      <a:cubicBezTo>
                        <a:pt x="297" y="1577"/>
                        <a:pt x="181" y="1775"/>
                        <a:pt x="99" y="2006"/>
                      </a:cubicBezTo>
                      <a:cubicBezTo>
                        <a:pt x="0" y="2253"/>
                        <a:pt x="115" y="2500"/>
                        <a:pt x="330" y="2616"/>
                      </a:cubicBezTo>
                      <a:cubicBezTo>
                        <a:pt x="396" y="2654"/>
                        <a:pt x="469" y="2672"/>
                        <a:pt x="543" y="2672"/>
                      </a:cubicBezTo>
                      <a:cubicBezTo>
                        <a:pt x="692" y="2672"/>
                        <a:pt x="846" y="2599"/>
                        <a:pt x="956" y="2467"/>
                      </a:cubicBezTo>
                      <a:cubicBezTo>
                        <a:pt x="1022" y="2401"/>
                        <a:pt x="1055" y="2319"/>
                        <a:pt x="1104" y="2237"/>
                      </a:cubicBezTo>
                      <a:cubicBezTo>
                        <a:pt x="1335" y="1792"/>
                        <a:pt x="1549" y="1363"/>
                        <a:pt x="1780" y="918"/>
                      </a:cubicBezTo>
                      <a:cubicBezTo>
                        <a:pt x="1813" y="836"/>
                        <a:pt x="1846" y="753"/>
                        <a:pt x="1879" y="671"/>
                      </a:cubicBezTo>
                      <a:cubicBezTo>
                        <a:pt x="1945" y="407"/>
                        <a:pt x="1862" y="177"/>
                        <a:pt x="1648" y="61"/>
                      </a:cubicBezTo>
                      <a:cubicBezTo>
                        <a:pt x="1573" y="21"/>
                        <a:pt x="1492" y="1"/>
                        <a:pt x="14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>
                  <a:off x="691160" y="694810"/>
                  <a:ext cx="100804" cy="40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121" extrusionOk="0">
                      <a:moveTo>
                        <a:pt x="676" y="0"/>
                      </a:moveTo>
                      <a:cubicBezTo>
                        <a:pt x="577" y="0"/>
                        <a:pt x="495" y="0"/>
                        <a:pt x="396" y="17"/>
                      </a:cubicBezTo>
                      <a:cubicBezTo>
                        <a:pt x="198" y="66"/>
                        <a:pt x="50" y="247"/>
                        <a:pt x="17" y="429"/>
                      </a:cubicBezTo>
                      <a:cubicBezTo>
                        <a:pt x="0" y="659"/>
                        <a:pt x="116" y="874"/>
                        <a:pt x="330" y="956"/>
                      </a:cubicBezTo>
                      <a:cubicBezTo>
                        <a:pt x="413" y="989"/>
                        <a:pt x="511" y="1006"/>
                        <a:pt x="594" y="1006"/>
                      </a:cubicBezTo>
                      <a:cubicBezTo>
                        <a:pt x="1088" y="1055"/>
                        <a:pt x="1583" y="1088"/>
                        <a:pt x="2077" y="1121"/>
                      </a:cubicBezTo>
                      <a:cubicBezTo>
                        <a:pt x="2176" y="1121"/>
                        <a:pt x="2291" y="1104"/>
                        <a:pt x="2407" y="1088"/>
                      </a:cubicBezTo>
                      <a:cubicBezTo>
                        <a:pt x="2605" y="1039"/>
                        <a:pt x="2720" y="907"/>
                        <a:pt x="2753" y="709"/>
                      </a:cubicBezTo>
                      <a:cubicBezTo>
                        <a:pt x="2786" y="511"/>
                        <a:pt x="2687" y="297"/>
                        <a:pt x="2456" y="165"/>
                      </a:cubicBezTo>
                      <a:cubicBezTo>
                        <a:pt x="2390" y="149"/>
                        <a:pt x="2275" y="99"/>
                        <a:pt x="2143" y="99"/>
                      </a:cubicBezTo>
                      <a:cubicBezTo>
                        <a:pt x="1665" y="50"/>
                        <a:pt x="1171" y="33"/>
                        <a:pt x="6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3"/>
                <p:cNvSpPr/>
                <p:nvPr/>
              </p:nvSpPr>
              <p:spPr>
                <a:xfrm>
                  <a:off x="437122" y="271403"/>
                  <a:ext cx="96028" cy="61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4" h="1699" extrusionOk="0">
                      <a:moveTo>
                        <a:pt x="2127" y="1"/>
                      </a:moveTo>
                      <a:cubicBezTo>
                        <a:pt x="2044" y="17"/>
                        <a:pt x="1945" y="17"/>
                        <a:pt x="1863" y="67"/>
                      </a:cubicBezTo>
                      <a:cubicBezTo>
                        <a:pt x="1368" y="281"/>
                        <a:pt x="858" y="495"/>
                        <a:pt x="363" y="726"/>
                      </a:cubicBezTo>
                      <a:cubicBezTo>
                        <a:pt x="264" y="775"/>
                        <a:pt x="165" y="874"/>
                        <a:pt x="116" y="924"/>
                      </a:cubicBezTo>
                      <a:cubicBezTo>
                        <a:pt x="1" y="1138"/>
                        <a:pt x="1" y="1286"/>
                        <a:pt x="83" y="1451"/>
                      </a:cubicBezTo>
                      <a:cubicBezTo>
                        <a:pt x="182" y="1616"/>
                        <a:pt x="347" y="1698"/>
                        <a:pt x="528" y="1698"/>
                      </a:cubicBezTo>
                      <a:cubicBezTo>
                        <a:pt x="643" y="1698"/>
                        <a:pt x="759" y="1665"/>
                        <a:pt x="858" y="1616"/>
                      </a:cubicBezTo>
                      <a:cubicBezTo>
                        <a:pt x="1303" y="1418"/>
                        <a:pt x="1748" y="1220"/>
                        <a:pt x="2193" y="1022"/>
                      </a:cubicBezTo>
                      <a:cubicBezTo>
                        <a:pt x="2291" y="973"/>
                        <a:pt x="2390" y="907"/>
                        <a:pt x="2473" y="841"/>
                      </a:cubicBezTo>
                      <a:cubicBezTo>
                        <a:pt x="2621" y="709"/>
                        <a:pt x="2654" y="528"/>
                        <a:pt x="2588" y="330"/>
                      </a:cubicBezTo>
                      <a:cubicBezTo>
                        <a:pt x="2522" y="149"/>
                        <a:pt x="2341" y="1"/>
                        <a:pt x="21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3"/>
                <p:cNvSpPr/>
                <p:nvPr/>
              </p:nvSpPr>
              <p:spPr>
                <a:xfrm>
                  <a:off x="939227" y="648280"/>
                  <a:ext cx="100226" cy="48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" h="1347" extrusionOk="0">
                      <a:moveTo>
                        <a:pt x="2061" y="1"/>
                      </a:moveTo>
                      <a:cubicBezTo>
                        <a:pt x="1550" y="116"/>
                        <a:pt x="1039" y="231"/>
                        <a:pt x="528" y="363"/>
                      </a:cubicBezTo>
                      <a:cubicBezTo>
                        <a:pt x="396" y="396"/>
                        <a:pt x="281" y="495"/>
                        <a:pt x="215" y="528"/>
                      </a:cubicBezTo>
                      <a:cubicBezTo>
                        <a:pt x="1" y="874"/>
                        <a:pt x="165" y="1270"/>
                        <a:pt x="495" y="1336"/>
                      </a:cubicBezTo>
                      <a:cubicBezTo>
                        <a:pt x="536" y="1342"/>
                        <a:pt x="580" y="1346"/>
                        <a:pt x="624" y="1346"/>
                      </a:cubicBezTo>
                      <a:cubicBezTo>
                        <a:pt x="687" y="1346"/>
                        <a:pt x="750" y="1338"/>
                        <a:pt x="808" y="1319"/>
                      </a:cubicBezTo>
                      <a:cubicBezTo>
                        <a:pt x="1303" y="1220"/>
                        <a:pt x="1797" y="1105"/>
                        <a:pt x="2292" y="990"/>
                      </a:cubicBezTo>
                      <a:cubicBezTo>
                        <a:pt x="2374" y="973"/>
                        <a:pt x="2440" y="957"/>
                        <a:pt x="2506" y="924"/>
                      </a:cubicBezTo>
                      <a:cubicBezTo>
                        <a:pt x="2671" y="808"/>
                        <a:pt x="2769" y="594"/>
                        <a:pt x="2737" y="396"/>
                      </a:cubicBezTo>
                      <a:cubicBezTo>
                        <a:pt x="2687" y="165"/>
                        <a:pt x="2522" y="17"/>
                        <a:pt x="22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3"/>
                <p:cNvSpPr/>
                <p:nvPr/>
              </p:nvSpPr>
              <p:spPr>
                <a:xfrm>
                  <a:off x="721589" y="323578"/>
                  <a:ext cx="81700" cy="80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8" h="2217" extrusionOk="0">
                      <a:moveTo>
                        <a:pt x="524" y="0"/>
                      </a:moveTo>
                      <a:cubicBezTo>
                        <a:pt x="431" y="0"/>
                        <a:pt x="337" y="29"/>
                        <a:pt x="247" y="91"/>
                      </a:cubicBezTo>
                      <a:cubicBezTo>
                        <a:pt x="82" y="223"/>
                        <a:pt x="0" y="437"/>
                        <a:pt x="82" y="635"/>
                      </a:cubicBezTo>
                      <a:cubicBezTo>
                        <a:pt x="115" y="734"/>
                        <a:pt x="165" y="833"/>
                        <a:pt x="231" y="915"/>
                      </a:cubicBezTo>
                      <a:cubicBezTo>
                        <a:pt x="593" y="1295"/>
                        <a:pt x="956" y="1657"/>
                        <a:pt x="1302" y="2020"/>
                      </a:cubicBezTo>
                      <a:cubicBezTo>
                        <a:pt x="1351" y="2053"/>
                        <a:pt x="1401" y="2086"/>
                        <a:pt x="1417" y="2102"/>
                      </a:cubicBezTo>
                      <a:cubicBezTo>
                        <a:pt x="1532" y="2179"/>
                        <a:pt x="1647" y="2216"/>
                        <a:pt x="1755" y="2216"/>
                      </a:cubicBezTo>
                      <a:cubicBezTo>
                        <a:pt x="1880" y="2216"/>
                        <a:pt x="1996" y="2166"/>
                        <a:pt x="2093" y="2069"/>
                      </a:cubicBezTo>
                      <a:cubicBezTo>
                        <a:pt x="2241" y="1904"/>
                        <a:pt x="2258" y="1674"/>
                        <a:pt x="2143" y="1459"/>
                      </a:cubicBezTo>
                      <a:cubicBezTo>
                        <a:pt x="2110" y="1393"/>
                        <a:pt x="2060" y="1327"/>
                        <a:pt x="2011" y="1278"/>
                      </a:cubicBezTo>
                      <a:cubicBezTo>
                        <a:pt x="1665" y="932"/>
                        <a:pt x="1319" y="569"/>
                        <a:pt x="972" y="223"/>
                      </a:cubicBezTo>
                      <a:cubicBezTo>
                        <a:pt x="906" y="157"/>
                        <a:pt x="841" y="108"/>
                        <a:pt x="758" y="58"/>
                      </a:cubicBezTo>
                      <a:cubicBezTo>
                        <a:pt x="683" y="21"/>
                        <a:pt x="604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3"/>
                <p:cNvSpPr/>
                <p:nvPr/>
              </p:nvSpPr>
              <p:spPr>
                <a:xfrm>
                  <a:off x="367941" y="349159"/>
                  <a:ext cx="69217" cy="89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" h="2468" extrusionOk="0">
                      <a:moveTo>
                        <a:pt x="1392" y="0"/>
                      </a:moveTo>
                      <a:cubicBezTo>
                        <a:pt x="1296" y="0"/>
                        <a:pt x="1201" y="29"/>
                        <a:pt x="1121" y="93"/>
                      </a:cubicBezTo>
                      <a:cubicBezTo>
                        <a:pt x="1039" y="159"/>
                        <a:pt x="973" y="241"/>
                        <a:pt x="907" y="340"/>
                      </a:cubicBezTo>
                      <a:cubicBezTo>
                        <a:pt x="775" y="538"/>
                        <a:pt x="660" y="736"/>
                        <a:pt x="528" y="934"/>
                      </a:cubicBezTo>
                      <a:cubicBezTo>
                        <a:pt x="545" y="950"/>
                        <a:pt x="545" y="950"/>
                        <a:pt x="561" y="950"/>
                      </a:cubicBezTo>
                      <a:cubicBezTo>
                        <a:pt x="429" y="1148"/>
                        <a:pt x="297" y="1346"/>
                        <a:pt x="182" y="1560"/>
                      </a:cubicBezTo>
                      <a:cubicBezTo>
                        <a:pt x="133" y="1659"/>
                        <a:pt x="83" y="1791"/>
                        <a:pt x="50" y="1906"/>
                      </a:cubicBezTo>
                      <a:cubicBezTo>
                        <a:pt x="1" y="2120"/>
                        <a:pt x="100" y="2302"/>
                        <a:pt x="297" y="2417"/>
                      </a:cubicBezTo>
                      <a:cubicBezTo>
                        <a:pt x="364" y="2450"/>
                        <a:pt x="444" y="2467"/>
                        <a:pt x="525" y="2467"/>
                      </a:cubicBezTo>
                      <a:cubicBezTo>
                        <a:pt x="645" y="2467"/>
                        <a:pt x="769" y="2430"/>
                        <a:pt x="858" y="2351"/>
                      </a:cubicBezTo>
                      <a:cubicBezTo>
                        <a:pt x="907" y="2302"/>
                        <a:pt x="957" y="2236"/>
                        <a:pt x="990" y="2186"/>
                      </a:cubicBezTo>
                      <a:cubicBezTo>
                        <a:pt x="1253" y="1725"/>
                        <a:pt x="1533" y="1280"/>
                        <a:pt x="1797" y="818"/>
                      </a:cubicBezTo>
                      <a:cubicBezTo>
                        <a:pt x="1847" y="736"/>
                        <a:pt x="1880" y="653"/>
                        <a:pt x="1880" y="571"/>
                      </a:cubicBezTo>
                      <a:cubicBezTo>
                        <a:pt x="1913" y="373"/>
                        <a:pt x="1847" y="208"/>
                        <a:pt x="1682" y="93"/>
                      </a:cubicBezTo>
                      <a:cubicBezTo>
                        <a:pt x="1597" y="33"/>
                        <a:pt x="1494" y="0"/>
                        <a:pt x="13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3"/>
                <p:cNvSpPr/>
                <p:nvPr/>
              </p:nvSpPr>
              <p:spPr>
                <a:xfrm>
                  <a:off x="818775" y="448010"/>
                  <a:ext cx="53695" cy="93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" h="2592" extrusionOk="0">
                      <a:moveTo>
                        <a:pt x="527" y="1"/>
                      </a:moveTo>
                      <a:cubicBezTo>
                        <a:pt x="363" y="1"/>
                        <a:pt x="191" y="91"/>
                        <a:pt x="66" y="278"/>
                      </a:cubicBezTo>
                      <a:cubicBezTo>
                        <a:pt x="66" y="328"/>
                        <a:pt x="0" y="476"/>
                        <a:pt x="33" y="575"/>
                      </a:cubicBezTo>
                      <a:cubicBezTo>
                        <a:pt x="182" y="1135"/>
                        <a:pt x="347" y="1696"/>
                        <a:pt x="511" y="2256"/>
                      </a:cubicBezTo>
                      <a:cubicBezTo>
                        <a:pt x="528" y="2289"/>
                        <a:pt x="544" y="2322"/>
                        <a:pt x="561" y="2355"/>
                      </a:cubicBezTo>
                      <a:cubicBezTo>
                        <a:pt x="663" y="2508"/>
                        <a:pt x="813" y="2591"/>
                        <a:pt x="983" y="2591"/>
                      </a:cubicBezTo>
                      <a:cubicBezTo>
                        <a:pt x="1033" y="2591"/>
                        <a:pt x="1085" y="2584"/>
                        <a:pt x="1138" y="2569"/>
                      </a:cubicBezTo>
                      <a:cubicBezTo>
                        <a:pt x="1368" y="2487"/>
                        <a:pt x="1484" y="2305"/>
                        <a:pt x="1467" y="2058"/>
                      </a:cubicBezTo>
                      <a:cubicBezTo>
                        <a:pt x="1467" y="1976"/>
                        <a:pt x="1434" y="1877"/>
                        <a:pt x="1418" y="1794"/>
                      </a:cubicBezTo>
                      <a:cubicBezTo>
                        <a:pt x="1286" y="1366"/>
                        <a:pt x="1171" y="921"/>
                        <a:pt x="1039" y="476"/>
                      </a:cubicBezTo>
                      <a:cubicBezTo>
                        <a:pt x="1006" y="377"/>
                        <a:pt x="956" y="278"/>
                        <a:pt x="890" y="196"/>
                      </a:cubicBezTo>
                      <a:cubicBezTo>
                        <a:pt x="799" y="67"/>
                        <a:pt x="666" y="1"/>
                        <a:pt x="5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>
                  <a:off x="577257" y="258305"/>
                  <a:ext cx="97259" cy="52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1464" extrusionOk="0">
                      <a:moveTo>
                        <a:pt x="561" y="0"/>
                      </a:moveTo>
                      <a:cubicBezTo>
                        <a:pt x="330" y="0"/>
                        <a:pt x="132" y="148"/>
                        <a:pt x="67" y="346"/>
                      </a:cubicBezTo>
                      <a:cubicBezTo>
                        <a:pt x="1" y="560"/>
                        <a:pt x="83" y="857"/>
                        <a:pt x="281" y="923"/>
                      </a:cubicBezTo>
                      <a:cubicBezTo>
                        <a:pt x="891" y="1121"/>
                        <a:pt x="1500" y="1302"/>
                        <a:pt x="2127" y="1450"/>
                      </a:cubicBezTo>
                      <a:cubicBezTo>
                        <a:pt x="2155" y="1459"/>
                        <a:pt x="2184" y="1463"/>
                        <a:pt x="2212" y="1463"/>
                      </a:cubicBezTo>
                      <a:cubicBezTo>
                        <a:pt x="2396" y="1463"/>
                        <a:pt x="2564" y="1292"/>
                        <a:pt x="2621" y="1121"/>
                      </a:cubicBezTo>
                      <a:cubicBezTo>
                        <a:pt x="2687" y="890"/>
                        <a:pt x="2605" y="659"/>
                        <a:pt x="2390" y="527"/>
                      </a:cubicBezTo>
                      <a:cubicBezTo>
                        <a:pt x="2357" y="511"/>
                        <a:pt x="2308" y="495"/>
                        <a:pt x="2258" y="478"/>
                      </a:cubicBezTo>
                      <a:cubicBezTo>
                        <a:pt x="1748" y="330"/>
                        <a:pt x="1237" y="181"/>
                        <a:pt x="726" y="33"/>
                      </a:cubicBezTo>
                      <a:cubicBezTo>
                        <a:pt x="676" y="17"/>
                        <a:pt x="627" y="0"/>
                        <a:pt x="5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247538" y="463930"/>
                  <a:ext cx="85897" cy="72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" h="2004" extrusionOk="0">
                      <a:moveTo>
                        <a:pt x="1844" y="1"/>
                      </a:moveTo>
                      <a:cubicBezTo>
                        <a:pt x="1783" y="1"/>
                        <a:pt x="1722" y="12"/>
                        <a:pt x="1665" y="36"/>
                      </a:cubicBezTo>
                      <a:cubicBezTo>
                        <a:pt x="1583" y="69"/>
                        <a:pt x="1500" y="118"/>
                        <a:pt x="1418" y="168"/>
                      </a:cubicBezTo>
                      <a:cubicBezTo>
                        <a:pt x="1055" y="448"/>
                        <a:pt x="709" y="728"/>
                        <a:pt x="346" y="1008"/>
                      </a:cubicBezTo>
                      <a:cubicBezTo>
                        <a:pt x="264" y="1074"/>
                        <a:pt x="198" y="1157"/>
                        <a:pt x="149" y="1206"/>
                      </a:cubicBezTo>
                      <a:cubicBezTo>
                        <a:pt x="0" y="1420"/>
                        <a:pt x="17" y="1635"/>
                        <a:pt x="132" y="1799"/>
                      </a:cubicBezTo>
                      <a:cubicBezTo>
                        <a:pt x="233" y="1926"/>
                        <a:pt x="373" y="2004"/>
                        <a:pt x="529" y="2004"/>
                      </a:cubicBezTo>
                      <a:cubicBezTo>
                        <a:pt x="577" y="2004"/>
                        <a:pt x="626" y="1996"/>
                        <a:pt x="676" y="1981"/>
                      </a:cubicBezTo>
                      <a:cubicBezTo>
                        <a:pt x="791" y="1931"/>
                        <a:pt x="890" y="1865"/>
                        <a:pt x="1006" y="1799"/>
                      </a:cubicBezTo>
                      <a:cubicBezTo>
                        <a:pt x="1335" y="1536"/>
                        <a:pt x="1665" y="1289"/>
                        <a:pt x="1978" y="1025"/>
                      </a:cubicBezTo>
                      <a:cubicBezTo>
                        <a:pt x="2077" y="959"/>
                        <a:pt x="2159" y="893"/>
                        <a:pt x="2225" y="794"/>
                      </a:cubicBezTo>
                      <a:cubicBezTo>
                        <a:pt x="2374" y="613"/>
                        <a:pt x="2374" y="366"/>
                        <a:pt x="2242" y="201"/>
                      </a:cubicBezTo>
                      <a:cubicBezTo>
                        <a:pt x="2148" y="72"/>
                        <a:pt x="1995" y="1"/>
                        <a:pt x="18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1517061" y="5679"/>
                  <a:ext cx="47146" cy="94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2621" extrusionOk="0">
                      <a:moveTo>
                        <a:pt x="811" y="1"/>
                      </a:moveTo>
                      <a:cubicBezTo>
                        <a:pt x="663" y="1"/>
                        <a:pt x="539" y="56"/>
                        <a:pt x="446" y="175"/>
                      </a:cubicBezTo>
                      <a:cubicBezTo>
                        <a:pt x="363" y="274"/>
                        <a:pt x="314" y="390"/>
                        <a:pt x="281" y="522"/>
                      </a:cubicBezTo>
                      <a:cubicBezTo>
                        <a:pt x="182" y="983"/>
                        <a:pt x="100" y="1444"/>
                        <a:pt x="17" y="1906"/>
                      </a:cubicBezTo>
                      <a:cubicBezTo>
                        <a:pt x="1" y="2021"/>
                        <a:pt x="1" y="2120"/>
                        <a:pt x="17" y="2236"/>
                      </a:cubicBezTo>
                      <a:cubicBezTo>
                        <a:pt x="50" y="2450"/>
                        <a:pt x="232" y="2598"/>
                        <a:pt x="429" y="2615"/>
                      </a:cubicBezTo>
                      <a:cubicBezTo>
                        <a:pt x="454" y="2619"/>
                        <a:pt x="480" y="2621"/>
                        <a:pt x="505" y="2621"/>
                      </a:cubicBezTo>
                      <a:cubicBezTo>
                        <a:pt x="676" y="2621"/>
                        <a:pt x="840" y="2524"/>
                        <a:pt x="940" y="2351"/>
                      </a:cubicBezTo>
                      <a:cubicBezTo>
                        <a:pt x="973" y="2285"/>
                        <a:pt x="1006" y="2203"/>
                        <a:pt x="1023" y="2120"/>
                      </a:cubicBezTo>
                      <a:cubicBezTo>
                        <a:pt x="1105" y="1642"/>
                        <a:pt x="1188" y="1181"/>
                        <a:pt x="1270" y="719"/>
                      </a:cubicBezTo>
                      <a:cubicBezTo>
                        <a:pt x="1286" y="637"/>
                        <a:pt x="1303" y="538"/>
                        <a:pt x="1286" y="456"/>
                      </a:cubicBezTo>
                      <a:cubicBezTo>
                        <a:pt x="1270" y="241"/>
                        <a:pt x="1122" y="60"/>
                        <a:pt x="924" y="11"/>
                      </a:cubicBezTo>
                      <a:cubicBezTo>
                        <a:pt x="885" y="4"/>
                        <a:pt x="847" y="1"/>
                        <a:pt x="8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407887" y="602798"/>
                  <a:ext cx="76381" cy="6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786" extrusionOk="0">
                      <a:moveTo>
                        <a:pt x="610" y="1"/>
                      </a:moveTo>
                      <a:cubicBezTo>
                        <a:pt x="564" y="1"/>
                        <a:pt x="520" y="8"/>
                        <a:pt x="479" y="22"/>
                      </a:cubicBezTo>
                      <a:cubicBezTo>
                        <a:pt x="116" y="137"/>
                        <a:pt x="1" y="582"/>
                        <a:pt x="298" y="862"/>
                      </a:cubicBezTo>
                      <a:cubicBezTo>
                        <a:pt x="594" y="1142"/>
                        <a:pt x="924" y="1406"/>
                        <a:pt x="1254" y="1670"/>
                      </a:cubicBezTo>
                      <a:cubicBezTo>
                        <a:pt x="1286" y="1703"/>
                        <a:pt x="1352" y="1736"/>
                        <a:pt x="1402" y="1752"/>
                      </a:cubicBezTo>
                      <a:cubicBezTo>
                        <a:pt x="1462" y="1774"/>
                        <a:pt x="1523" y="1785"/>
                        <a:pt x="1582" y="1785"/>
                      </a:cubicBezTo>
                      <a:cubicBezTo>
                        <a:pt x="1700" y="1785"/>
                        <a:pt x="1814" y="1741"/>
                        <a:pt x="1913" y="1653"/>
                      </a:cubicBezTo>
                      <a:cubicBezTo>
                        <a:pt x="2061" y="1521"/>
                        <a:pt x="2111" y="1291"/>
                        <a:pt x="2028" y="1109"/>
                      </a:cubicBezTo>
                      <a:cubicBezTo>
                        <a:pt x="1979" y="1027"/>
                        <a:pt x="1929" y="945"/>
                        <a:pt x="1863" y="879"/>
                      </a:cubicBezTo>
                      <a:cubicBezTo>
                        <a:pt x="1583" y="631"/>
                        <a:pt x="1286" y="384"/>
                        <a:pt x="1056" y="170"/>
                      </a:cubicBezTo>
                      <a:cubicBezTo>
                        <a:pt x="877" y="51"/>
                        <a:pt x="733" y="1"/>
                        <a:pt x="6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367073" y="480031"/>
                  <a:ext cx="45047" cy="76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" h="2115" extrusionOk="0">
                      <a:moveTo>
                        <a:pt x="486" y="0"/>
                      </a:moveTo>
                      <a:cubicBezTo>
                        <a:pt x="220" y="0"/>
                        <a:pt x="1" y="185"/>
                        <a:pt x="25" y="448"/>
                      </a:cubicBezTo>
                      <a:cubicBezTo>
                        <a:pt x="58" y="909"/>
                        <a:pt x="173" y="1387"/>
                        <a:pt x="288" y="1832"/>
                      </a:cubicBezTo>
                      <a:cubicBezTo>
                        <a:pt x="346" y="2018"/>
                        <a:pt x="519" y="2114"/>
                        <a:pt x="703" y="2114"/>
                      </a:cubicBezTo>
                      <a:cubicBezTo>
                        <a:pt x="779" y="2114"/>
                        <a:pt x="858" y="2097"/>
                        <a:pt x="931" y="2063"/>
                      </a:cubicBezTo>
                      <a:cubicBezTo>
                        <a:pt x="1145" y="1964"/>
                        <a:pt x="1244" y="1783"/>
                        <a:pt x="1211" y="1569"/>
                      </a:cubicBezTo>
                      <a:cubicBezTo>
                        <a:pt x="1145" y="1157"/>
                        <a:pt x="1063" y="745"/>
                        <a:pt x="964" y="333"/>
                      </a:cubicBezTo>
                      <a:cubicBezTo>
                        <a:pt x="948" y="217"/>
                        <a:pt x="832" y="135"/>
                        <a:pt x="799" y="85"/>
                      </a:cubicBezTo>
                      <a:cubicBezTo>
                        <a:pt x="695" y="27"/>
                        <a:pt x="58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2" name="Google Shape;102;p3"/>
            <p:cNvSpPr/>
            <p:nvPr/>
          </p:nvSpPr>
          <p:spPr>
            <a:xfrm flipH="1">
              <a:off x="-278759" y="2940330"/>
              <a:ext cx="3150684" cy="2720532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1/15/2026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115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1/15/2026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154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1/15/2026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704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1/15/2026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523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1/15/2026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336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1/15/2026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597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1/15/2026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671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1/15/2026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66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6" name="Google Shape;256;p6"/>
          <p:cNvGrpSpPr/>
          <p:nvPr/>
        </p:nvGrpSpPr>
        <p:grpSpPr>
          <a:xfrm>
            <a:off x="8349217" y="1934234"/>
            <a:ext cx="992377" cy="3707466"/>
            <a:chOff x="8349217" y="1934234"/>
            <a:chExt cx="992377" cy="3707466"/>
          </a:xfrm>
        </p:grpSpPr>
        <p:sp>
          <p:nvSpPr>
            <p:cNvPr id="257" name="Google Shape;257;p6"/>
            <p:cNvSpPr/>
            <p:nvPr/>
          </p:nvSpPr>
          <p:spPr>
            <a:xfrm rot="5400000" flipH="1">
              <a:off x="6991676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" name="Google Shape;258;p6"/>
            <p:cNvGrpSpPr/>
            <p:nvPr/>
          </p:nvGrpSpPr>
          <p:grpSpPr>
            <a:xfrm>
              <a:off x="8349217" y="4280502"/>
              <a:ext cx="647493" cy="646977"/>
              <a:chOff x="4088500" y="3399775"/>
              <a:chExt cx="785125" cy="784500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6"/>
          <p:cNvGrpSpPr/>
          <p:nvPr/>
        </p:nvGrpSpPr>
        <p:grpSpPr>
          <a:xfrm>
            <a:off x="51366" y="2856919"/>
            <a:ext cx="512437" cy="1127332"/>
            <a:chOff x="51366" y="2856919"/>
            <a:chExt cx="512437" cy="1127332"/>
          </a:xfrm>
        </p:grpSpPr>
        <p:grpSp>
          <p:nvGrpSpPr>
            <p:cNvPr id="269" name="Google Shape;269;p6"/>
            <p:cNvGrpSpPr/>
            <p:nvPr/>
          </p:nvGrpSpPr>
          <p:grpSpPr>
            <a:xfrm rot="632937">
              <a:off x="87643" y="2893492"/>
              <a:ext cx="439883" cy="436915"/>
              <a:chOff x="2439375" y="2818275"/>
              <a:chExt cx="555775" cy="552025"/>
            </a:xfrm>
          </p:grpSpPr>
          <p:sp>
            <p:nvSpPr>
              <p:cNvPr id="270" name="Google Shape;270;p6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6"/>
            <p:cNvGrpSpPr/>
            <p:nvPr/>
          </p:nvGrpSpPr>
          <p:grpSpPr>
            <a:xfrm rot="780811">
              <a:off x="79169" y="3677130"/>
              <a:ext cx="281374" cy="279024"/>
              <a:chOff x="3128600" y="3028450"/>
              <a:chExt cx="281350" cy="279000"/>
            </a:xfrm>
          </p:grpSpPr>
          <p:sp>
            <p:nvSpPr>
              <p:cNvPr id="278" name="Google Shape;278;p6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3" name="Google Shape;283;p6"/>
          <p:cNvGrpSpPr/>
          <p:nvPr/>
        </p:nvGrpSpPr>
        <p:grpSpPr>
          <a:xfrm>
            <a:off x="-127223" y="-307321"/>
            <a:ext cx="9497893" cy="6060506"/>
            <a:chOff x="-127223" y="-307321"/>
            <a:chExt cx="9497893" cy="6060506"/>
          </a:xfrm>
        </p:grpSpPr>
        <p:grpSp>
          <p:nvGrpSpPr>
            <p:cNvPr id="284" name="Google Shape;284;p6"/>
            <p:cNvGrpSpPr/>
            <p:nvPr/>
          </p:nvGrpSpPr>
          <p:grpSpPr>
            <a:xfrm rot="6395472">
              <a:off x="-112599" y="4234427"/>
              <a:ext cx="1564267" cy="1196674"/>
              <a:chOff x="8489095" y="3798132"/>
              <a:chExt cx="2066925" cy="1581211"/>
            </a:xfrm>
          </p:grpSpPr>
          <p:sp>
            <p:nvSpPr>
              <p:cNvPr id="285" name="Google Shape;285;p6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6"/>
            <p:cNvGrpSpPr/>
            <p:nvPr/>
          </p:nvGrpSpPr>
          <p:grpSpPr>
            <a:xfrm flipH="1">
              <a:off x="7806464" y="-307321"/>
              <a:ext cx="1564206" cy="1374935"/>
              <a:chOff x="1" y="5679"/>
              <a:chExt cx="1564206" cy="1374935"/>
            </a:xfrm>
          </p:grpSpPr>
          <p:sp>
            <p:nvSpPr>
              <p:cNvPr id="309" name="Google Shape;309;p6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6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7"/>
          <p:cNvSpPr txBox="1">
            <a:spLocks noGrp="1"/>
          </p:cNvSpPr>
          <p:nvPr>
            <p:ph type="subTitle" idx="1"/>
          </p:nvPr>
        </p:nvSpPr>
        <p:spPr>
          <a:xfrm>
            <a:off x="24246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unito Light"/>
              <a:buChar char="●"/>
              <a:defRPr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34" name="Google Shape;334;p7"/>
          <p:cNvSpPr/>
          <p:nvPr/>
        </p:nvSpPr>
        <p:spPr>
          <a:xfrm rot="10800000">
            <a:off x="5524627" y="4234758"/>
            <a:ext cx="3707466" cy="992369"/>
          </a:xfrm>
          <a:custGeom>
            <a:avLst/>
            <a:gdLst/>
            <a:ahLst/>
            <a:cxnLst/>
            <a:rect l="l" t="t" r="r" b="b"/>
            <a:pathLst>
              <a:path w="126115" h="44120" extrusionOk="0">
                <a:moveTo>
                  <a:pt x="23124" y="0"/>
                </a:moveTo>
                <a:cubicBezTo>
                  <a:pt x="21904" y="0"/>
                  <a:pt x="20734" y="17"/>
                  <a:pt x="19564" y="33"/>
                </a:cubicBezTo>
                <a:cubicBezTo>
                  <a:pt x="16416" y="115"/>
                  <a:pt x="13894" y="280"/>
                  <a:pt x="11620" y="577"/>
                </a:cubicBezTo>
                <a:cubicBezTo>
                  <a:pt x="10235" y="742"/>
                  <a:pt x="9065" y="956"/>
                  <a:pt x="8060" y="1187"/>
                </a:cubicBezTo>
                <a:cubicBezTo>
                  <a:pt x="6774" y="1483"/>
                  <a:pt x="5802" y="1780"/>
                  <a:pt x="4978" y="2110"/>
                </a:cubicBezTo>
                <a:cubicBezTo>
                  <a:pt x="3956" y="2538"/>
                  <a:pt x="3182" y="2967"/>
                  <a:pt x="2605" y="3428"/>
                </a:cubicBezTo>
                <a:cubicBezTo>
                  <a:pt x="2357" y="3626"/>
                  <a:pt x="2094" y="3857"/>
                  <a:pt x="1863" y="4104"/>
                </a:cubicBezTo>
                <a:cubicBezTo>
                  <a:pt x="1682" y="4318"/>
                  <a:pt x="1533" y="4532"/>
                  <a:pt x="1385" y="4763"/>
                </a:cubicBezTo>
                <a:cubicBezTo>
                  <a:pt x="1121" y="5208"/>
                  <a:pt x="924" y="5670"/>
                  <a:pt x="825" y="6148"/>
                </a:cubicBezTo>
                <a:cubicBezTo>
                  <a:pt x="726" y="6625"/>
                  <a:pt x="660" y="7136"/>
                  <a:pt x="643" y="7697"/>
                </a:cubicBezTo>
                <a:lnTo>
                  <a:pt x="610" y="8471"/>
                </a:lnTo>
                <a:lnTo>
                  <a:pt x="577" y="9230"/>
                </a:lnTo>
                <a:cubicBezTo>
                  <a:pt x="528" y="10301"/>
                  <a:pt x="512" y="11471"/>
                  <a:pt x="495" y="12806"/>
                </a:cubicBezTo>
                <a:cubicBezTo>
                  <a:pt x="495" y="13630"/>
                  <a:pt x="495" y="14438"/>
                  <a:pt x="495" y="15295"/>
                </a:cubicBezTo>
                <a:lnTo>
                  <a:pt x="495" y="15311"/>
                </a:lnTo>
                <a:lnTo>
                  <a:pt x="495" y="15459"/>
                </a:lnTo>
                <a:cubicBezTo>
                  <a:pt x="512" y="16910"/>
                  <a:pt x="512" y="18426"/>
                  <a:pt x="479" y="19926"/>
                </a:cubicBezTo>
                <a:cubicBezTo>
                  <a:pt x="446" y="21046"/>
                  <a:pt x="396" y="22217"/>
                  <a:pt x="314" y="23420"/>
                </a:cubicBezTo>
                <a:cubicBezTo>
                  <a:pt x="231" y="24573"/>
                  <a:pt x="182" y="25414"/>
                  <a:pt x="149" y="26271"/>
                </a:cubicBezTo>
                <a:cubicBezTo>
                  <a:pt x="67" y="27935"/>
                  <a:pt x="1" y="30127"/>
                  <a:pt x="165" y="32369"/>
                </a:cubicBezTo>
                <a:cubicBezTo>
                  <a:pt x="363" y="34676"/>
                  <a:pt x="726" y="36572"/>
                  <a:pt x="1352" y="38335"/>
                </a:cubicBezTo>
                <a:cubicBezTo>
                  <a:pt x="1566" y="38895"/>
                  <a:pt x="1764" y="39373"/>
                  <a:pt x="1945" y="39785"/>
                </a:cubicBezTo>
                <a:cubicBezTo>
                  <a:pt x="2143" y="40197"/>
                  <a:pt x="2357" y="40642"/>
                  <a:pt x="2638" y="41071"/>
                </a:cubicBezTo>
                <a:cubicBezTo>
                  <a:pt x="2934" y="41549"/>
                  <a:pt x="3247" y="41928"/>
                  <a:pt x="3627" y="42241"/>
                </a:cubicBezTo>
                <a:cubicBezTo>
                  <a:pt x="4022" y="42571"/>
                  <a:pt x="4434" y="42851"/>
                  <a:pt x="4846" y="43049"/>
                </a:cubicBezTo>
                <a:cubicBezTo>
                  <a:pt x="5786" y="43527"/>
                  <a:pt x="6923" y="43856"/>
                  <a:pt x="8126" y="44005"/>
                </a:cubicBezTo>
                <a:cubicBezTo>
                  <a:pt x="8818" y="44087"/>
                  <a:pt x="9527" y="44120"/>
                  <a:pt x="10268" y="44120"/>
                </a:cubicBezTo>
                <a:cubicBezTo>
                  <a:pt x="10862" y="44120"/>
                  <a:pt x="11455" y="44103"/>
                  <a:pt x="12048" y="44037"/>
                </a:cubicBezTo>
                <a:cubicBezTo>
                  <a:pt x="13598" y="43906"/>
                  <a:pt x="15031" y="43675"/>
                  <a:pt x="16301" y="43362"/>
                </a:cubicBezTo>
                <a:cubicBezTo>
                  <a:pt x="17668" y="43032"/>
                  <a:pt x="18937" y="42620"/>
                  <a:pt x="20075" y="42142"/>
                </a:cubicBezTo>
                <a:cubicBezTo>
                  <a:pt x="22448" y="41137"/>
                  <a:pt x="24508" y="39851"/>
                  <a:pt x="26255" y="38714"/>
                </a:cubicBezTo>
                <a:lnTo>
                  <a:pt x="26815" y="38352"/>
                </a:lnTo>
                <a:cubicBezTo>
                  <a:pt x="28464" y="37264"/>
                  <a:pt x="30178" y="36160"/>
                  <a:pt x="32139" y="35187"/>
                </a:cubicBezTo>
                <a:cubicBezTo>
                  <a:pt x="33375" y="34594"/>
                  <a:pt x="34743" y="34017"/>
                  <a:pt x="36358" y="33457"/>
                </a:cubicBezTo>
                <a:cubicBezTo>
                  <a:pt x="37808" y="32946"/>
                  <a:pt x="39358" y="32468"/>
                  <a:pt x="40973" y="32023"/>
                </a:cubicBezTo>
                <a:cubicBezTo>
                  <a:pt x="48785" y="29946"/>
                  <a:pt x="57322" y="29040"/>
                  <a:pt x="65579" y="28166"/>
                </a:cubicBezTo>
                <a:lnTo>
                  <a:pt x="65711" y="28150"/>
                </a:lnTo>
                <a:lnTo>
                  <a:pt x="65777" y="28133"/>
                </a:lnTo>
                <a:lnTo>
                  <a:pt x="65826" y="28133"/>
                </a:lnTo>
                <a:lnTo>
                  <a:pt x="65925" y="28117"/>
                </a:lnTo>
                <a:cubicBezTo>
                  <a:pt x="68628" y="27837"/>
                  <a:pt x="71710" y="27507"/>
                  <a:pt x="74627" y="27128"/>
                </a:cubicBezTo>
                <a:cubicBezTo>
                  <a:pt x="78286" y="26666"/>
                  <a:pt x="81269" y="26205"/>
                  <a:pt x="84022" y="25694"/>
                </a:cubicBezTo>
                <a:cubicBezTo>
                  <a:pt x="86906" y="25134"/>
                  <a:pt x="89724" y="24491"/>
                  <a:pt x="92361" y="23766"/>
                </a:cubicBezTo>
                <a:cubicBezTo>
                  <a:pt x="97701" y="22315"/>
                  <a:pt x="102530" y="20535"/>
                  <a:pt x="106716" y="18475"/>
                </a:cubicBezTo>
                <a:cubicBezTo>
                  <a:pt x="110952" y="16382"/>
                  <a:pt x="114660" y="13943"/>
                  <a:pt x="117742" y="11257"/>
                </a:cubicBezTo>
                <a:cubicBezTo>
                  <a:pt x="119374" y="9839"/>
                  <a:pt x="120807" y="8389"/>
                  <a:pt x="122043" y="6939"/>
                </a:cubicBezTo>
                <a:cubicBezTo>
                  <a:pt x="123296" y="5455"/>
                  <a:pt x="124433" y="3890"/>
                  <a:pt x="125406" y="2258"/>
                </a:cubicBezTo>
                <a:cubicBezTo>
                  <a:pt x="125719" y="2225"/>
                  <a:pt x="125999" y="2093"/>
                  <a:pt x="126065" y="1912"/>
                </a:cubicBezTo>
                <a:cubicBezTo>
                  <a:pt x="126114" y="1797"/>
                  <a:pt x="126065" y="1681"/>
                  <a:pt x="125966" y="1582"/>
                </a:cubicBezTo>
                <a:cubicBezTo>
                  <a:pt x="125884" y="1500"/>
                  <a:pt x="125785" y="1450"/>
                  <a:pt x="125653" y="1417"/>
                </a:cubicBezTo>
                <a:lnTo>
                  <a:pt x="125472" y="1385"/>
                </a:lnTo>
                <a:cubicBezTo>
                  <a:pt x="124565" y="1203"/>
                  <a:pt x="123576" y="1088"/>
                  <a:pt x="122423" y="1022"/>
                </a:cubicBezTo>
                <a:cubicBezTo>
                  <a:pt x="121335" y="956"/>
                  <a:pt x="120264" y="923"/>
                  <a:pt x="119209" y="923"/>
                </a:cubicBezTo>
                <a:cubicBezTo>
                  <a:pt x="118994" y="907"/>
                  <a:pt x="118780" y="907"/>
                  <a:pt x="118582" y="907"/>
                </a:cubicBezTo>
                <a:cubicBezTo>
                  <a:pt x="117742" y="907"/>
                  <a:pt x="116868" y="923"/>
                  <a:pt x="116143" y="940"/>
                </a:cubicBezTo>
                <a:lnTo>
                  <a:pt x="115484" y="940"/>
                </a:lnTo>
                <a:cubicBezTo>
                  <a:pt x="114627" y="956"/>
                  <a:pt x="113770" y="972"/>
                  <a:pt x="112913" y="972"/>
                </a:cubicBezTo>
                <a:lnTo>
                  <a:pt x="111265" y="972"/>
                </a:lnTo>
                <a:cubicBezTo>
                  <a:pt x="110853" y="956"/>
                  <a:pt x="110424" y="956"/>
                  <a:pt x="110012" y="940"/>
                </a:cubicBezTo>
                <a:lnTo>
                  <a:pt x="109666" y="923"/>
                </a:lnTo>
                <a:cubicBezTo>
                  <a:pt x="108414" y="907"/>
                  <a:pt x="107178" y="874"/>
                  <a:pt x="105925" y="841"/>
                </a:cubicBezTo>
                <a:cubicBezTo>
                  <a:pt x="103519" y="791"/>
                  <a:pt x="101129" y="742"/>
                  <a:pt x="98723" y="692"/>
                </a:cubicBezTo>
                <a:cubicBezTo>
                  <a:pt x="81912" y="379"/>
                  <a:pt x="64277" y="247"/>
                  <a:pt x="49049" y="165"/>
                </a:cubicBezTo>
                <a:lnTo>
                  <a:pt x="42835" y="132"/>
                </a:lnTo>
                <a:lnTo>
                  <a:pt x="36605" y="99"/>
                </a:lnTo>
                <a:lnTo>
                  <a:pt x="35320" y="83"/>
                </a:lnTo>
                <a:lnTo>
                  <a:pt x="35122" y="83"/>
                </a:lnTo>
                <a:cubicBezTo>
                  <a:pt x="32518" y="83"/>
                  <a:pt x="29766" y="66"/>
                  <a:pt x="27112" y="33"/>
                </a:cubicBezTo>
                <a:lnTo>
                  <a:pt x="27046" y="33"/>
                </a:lnTo>
                <a:cubicBezTo>
                  <a:pt x="25876" y="17"/>
                  <a:pt x="24541" y="0"/>
                  <a:pt x="231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7"/>
          <p:cNvGrpSpPr/>
          <p:nvPr/>
        </p:nvGrpSpPr>
        <p:grpSpPr>
          <a:xfrm rot="3438572">
            <a:off x="8159761" y="3206105"/>
            <a:ext cx="716056" cy="1028624"/>
            <a:chOff x="3955675" y="1122150"/>
            <a:chExt cx="716056" cy="1028625"/>
          </a:xfrm>
        </p:grpSpPr>
        <p:sp>
          <p:nvSpPr>
            <p:cNvPr id="336" name="Google Shape;336;p7"/>
            <p:cNvSpPr/>
            <p:nvPr/>
          </p:nvSpPr>
          <p:spPr>
            <a:xfrm>
              <a:off x="4285250" y="1676725"/>
              <a:ext cx="385975" cy="471200"/>
            </a:xfrm>
            <a:custGeom>
              <a:avLst/>
              <a:gdLst/>
              <a:ahLst/>
              <a:cxnLst/>
              <a:rect l="l" t="t" r="r" b="b"/>
              <a:pathLst>
                <a:path w="15439" h="18848" extrusionOk="0">
                  <a:moveTo>
                    <a:pt x="6141" y="0"/>
                  </a:moveTo>
                  <a:cubicBezTo>
                    <a:pt x="6040" y="125"/>
                    <a:pt x="5915" y="201"/>
                    <a:pt x="5840" y="326"/>
                  </a:cubicBezTo>
                  <a:cubicBezTo>
                    <a:pt x="5063" y="1454"/>
                    <a:pt x="4010" y="2256"/>
                    <a:pt x="2832" y="2907"/>
                  </a:cubicBezTo>
                  <a:cubicBezTo>
                    <a:pt x="2005" y="3334"/>
                    <a:pt x="1153" y="3634"/>
                    <a:pt x="226" y="3785"/>
                  </a:cubicBezTo>
                  <a:cubicBezTo>
                    <a:pt x="125" y="4436"/>
                    <a:pt x="0" y="5088"/>
                    <a:pt x="50" y="5740"/>
                  </a:cubicBezTo>
                  <a:cubicBezTo>
                    <a:pt x="104" y="5794"/>
                    <a:pt x="172" y="5835"/>
                    <a:pt x="252" y="5835"/>
                  </a:cubicBezTo>
                  <a:cubicBezTo>
                    <a:pt x="283" y="5835"/>
                    <a:pt x="316" y="5829"/>
                    <a:pt x="351" y="5815"/>
                  </a:cubicBezTo>
                  <a:cubicBezTo>
                    <a:pt x="552" y="5689"/>
                    <a:pt x="752" y="5539"/>
                    <a:pt x="978" y="5439"/>
                  </a:cubicBezTo>
                  <a:cubicBezTo>
                    <a:pt x="1679" y="5163"/>
                    <a:pt x="2381" y="4912"/>
                    <a:pt x="3158" y="4812"/>
                  </a:cubicBezTo>
                  <a:cubicBezTo>
                    <a:pt x="3835" y="4687"/>
                    <a:pt x="4486" y="4687"/>
                    <a:pt x="5163" y="4687"/>
                  </a:cubicBezTo>
                  <a:cubicBezTo>
                    <a:pt x="5740" y="4712"/>
                    <a:pt x="6291" y="4862"/>
                    <a:pt x="6842" y="4963"/>
                  </a:cubicBezTo>
                  <a:cubicBezTo>
                    <a:pt x="7519" y="5088"/>
                    <a:pt x="8146" y="5364"/>
                    <a:pt x="8722" y="5714"/>
                  </a:cubicBezTo>
                  <a:cubicBezTo>
                    <a:pt x="9724" y="6291"/>
                    <a:pt x="10527" y="7093"/>
                    <a:pt x="11178" y="8020"/>
                  </a:cubicBezTo>
                  <a:cubicBezTo>
                    <a:pt x="11504" y="8471"/>
                    <a:pt x="11830" y="8897"/>
                    <a:pt x="12055" y="9374"/>
                  </a:cubicBezTo>
                  <a:cubicBezTo>
                    <a:pt x="12206" y="9725"/>
                    <a:pt x="12431" y="10050"/>
                    <a:pt x="12582" y="10426"/>
                  </a:cubicBezTo>
                  <a:cubicBezTo>
                    <a:pt x="13158" y="11905"/>
                    <a:pt x="13434" y="13434"/>
                    <a:pt x="13434" y="15038"/>
                  </a:cubicBezTo>
                  <a:cubicBezTo>
                    <a:pt x="13434" y="16141"/>
                    <a:pt x="13334" y="17243"/>
                    <a:pt x="13083" y="18346"/>
                  </a:cubicBezTo>
                  <a:cubicBezTo>
                    <a:pt x="13033" y="18522"/>
                    <a:pt x="13008" y="18672"/>
                    <a:pt x="13108" y="18847"/>
                  </a:cubicBezTo>
                  <a:cubicBezTo>
                    <a:pt x="13409" y="18697"/>
                    <a:pt x="13509" y="18396"/>
                    <a:pt x="13634" y="18121"/>
                  </a:cubicBezTo>
                  <a:cubicBezTo>
                    <a:pt x="14461" y="16341"/>
                    <a:pt x="15013" y="14486"/>
                    <a:pt x="15213" y="12532"/>
                  </a:cubicBezTo>
                  <a:cubicBezTo>
                    <a:pt x="15439" y="10226"/>
                    <a:pt x="15213" y="7995"/>
                    <a:pt x="14211" y="5865"/>
                  </a:cubicBezTo>
                  <a:cubicBezTo>
                    <a:pt x="13434" y="4211"/>
                    <a:pt x="12306" y="2832"/>
                    <a:pt x="10827" y="1780"/>
                  </a:cubicBezTo>
                  <a:cubicBezTo>
                    <a:pt x="9424" y="777"/>
                    <a:pt x="7845" y="226"/>
                    <a:pt x="6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4285756" y="1676725"/>
              <a:ext cx="385975" cy="471200"/>
            </a:xfrm>
            <a:custGeom>
              <a:avLst/>
              <a:gdLst/>
              <a:ahLst/>
              <a:cxnLst/>
              <a:rect l="l" t="t" r="r" b="b"/>
              <a:pathLst>
                <a:path w="15439" h="18848" extrusionOk="0">
                  <a:moveTo>
                    <a:pt x="6141" y="0"/>
                  </a:moveTo>
                  <a:cubicBezTo>
                    <a:pt x="6040" y="125"/>
                    <a:pt x="5915" y="201"/>
                    <a:pt x="5840" y="326"/>
                  </a:cubicBezTo>
                  <a:cubicBezTo>
                    <a:pt x="5063" y="1454"/>
                    <a:pt x="4010" y="2256"/>
                    <a:pt x="2832" y="2907"/>
                  </a:cubicBezTo>
                  <a:cubicBezTo>
                    <a:pt x="2005" y="3334"/>
                    <a:pt x="1153" y="3634"/>
                    <a:pt x="226" y="3785"/>
                  </a:cubicBezTo>
                  <a:cubicBezTo>
                    <a:pt x="125" y="4436"/>
                    <a:pt x="0" y="5088"/>
                    <a:pt x="50" y="5740"/>
                  </a:cubicBezTo>
                  <a:cubicBezTo>
                    <a:pt x="104" y="5794"/>
                    <a:pt x="172" y="5835"/>
                    <a:pt x="252" y="5835"/>
                  </a:cubicBezTo>
                  <a:cubicBezTo>
                    <a:pt x="283" y="5835"/>
                    <a:pt x="316" y="5829"/>
                    <a:pt x="351" y="5815"/>
                  </a:cubicBezTo>
                  <a:cubicBezTo>
                    <a:pt x="552" y="5689"/>
                    <a:pt x="752" y="5539"/>
                    <a:pt x="978" y="5439"/>
                  </a:cubicBezTo>
                  <a:cubicBezTo>
                    <a:pt x="1679" y="5163"/>
                    <a:pt x="2381" y="4912"/>
                    <a:pt x="3158" y="4812"/>
                  </a:cubicBezTo>
                  <a:cubicBezTo>
                    <a:pt x="3835" y="4687"/>
                    <a:pt x="4486" y="4687"/>
                    <a:pt x="5163" y="4687"/>
                  </a:cubicBezTo>
                  <a:cubicBezTo>
                    <a:pt x="5740" y="4712"/>
                    <a:pt x="6291" y="4862"/>
                    <a:pt x="6842" y="4963"/>
                  </a:cubicBezTo>
                  <a:cubicBezTo>
                    <a:pt x="7519" y="5088"/>
                    <a:pt x="8146" y="5364"/>
                    <a:pt x="8722" y="5714"/>
                  </a:cubicBezTo>
                  <a:cubicBezTo>
                    <a:pt x="9724" y="6291"/>
                    <a:pt x="10527" y="7093"/>
                    <a:pt x="11178" y="8020"/>
                  </a:cubicBezTo>
                  <a:cubicBezTo>
                    <a:pt x="11504" y="8471"/>
                    <a:pt x="11830" y="8897"/>
                    <a:pt x="12055" y="9374"/>
                  </a:cubicBezTo>
                  <a:cubicBezTo>
                    <a:pt x="12206" y="9725"/>
                    <a:pt x="12431" y="10050"/>
                    <a:pt x="12582" y="10426"/>
                  </a:cubicBezTo>
                  <a:cubicBezTo>
                    <a:pt x="13158" y="11905"/>
                    <a:pt x="13434" y="13434"/>
                    <a:pt x="13434" y="15038"/>
                  </a:cubicBezTo>
                  <a:cubicBezTo>
                    <a:pt x="13434" y="16141"/>
                    <a:pt x="13334" y="17243"/>
                    <a:pt x="13083" y="18346"/>
                  </a:cubicBezTo>
                  <a:cubicBezTo>
                    <a:pt x="13033" y="18522"/>
                    <a:pt x="13008" y="18672"/>
                    <a:pt x="13108" y="18847"/>
                  </a:cubicBezTo>
                  <a:cubicBezTo>
                    <a:pt x="13409" y="18697"/>
                    <a:pt x="13509" y="18396"/>
                    <a:pt x="13634" y="18121"/>
                  </a:cubicBezTo>
                  <a:cubicBezTo>
                    <a:pt x="14461" y="16341"/>
                    <a:pt x="15013" y="14486"/>
                    <a:pt x="15213" y="12532"/>
                  </a:cubicBezTo>
                  <a:cubicBezTo>
                    <a:pt x="15439" y="10226"/>
                    <a:pt x="15213" y="7995"/>
                    <a:pt x="14211" y="5865"/>
                  </a:cubicBezTo>
                  <a:cubicBezTo>
                    <a:pt x="13434" y="4211"/>
                    <a:pt x="12306" y="2832"/>
                    <a:pt x="10827" y="1780"/>
                  </a:cubicBezTo>
                  <a:cubicBezTo>
                    <a:pt x="9424" y="777"/>
                    <a:pt x="7845" y="226"/>
                    <a:pt x="6141" y="0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284000" y="1793875"/>
              <a:ext cx="337100" cy="356900"/>
            </a:xfrm>
            <a:custGeom>
              <a:avLst/>
              <a:gdLst/>
              <a:ahLst/>
              <a:cxnLst/>
              <a:rect l="l" t="t" r="r" b="b"/>
              <a:pathLst>
                <a:path w="13484" h="14276" extrusionOk="0">
                  <a:moveTo>
                    <a:pt x="5213" y="1"/>
                  </a:moveTo>
                  <a:cubicBezTo>
                    <a:pt x="4536" y="1"/>
                    <a:pt x="3885" y="1"/>
                    <a:pt x="3208" y="126"/>
                  </a:cubicBezTo>
                  <a:cubicBezTo>
                    <a:pt x="2431" y="226"/>
                    <a:pt x="1729" y="477"/>
                    <a:pt x="1028" y="753"/>
                  </a:cubicBezTo>
                  <a:cubicBezTo>
                    <a:pt x="802" y="853"/>
                    <a:pt x="602" y="1003"/>
                    <a:pt x="401" y="1129"/>
                  </a:cubicBezTo>
                  <a:cubicBezTo>
                    <a:pt x="366" y="1143"/>
                    <a:pt x="333" y="1149"/>
                    <a:pt x="302" y="1149"/>
                  </a:cubicBezTo>
                  <a:cubicBezTo>
                    <a:pt x="222" y="1149"/>
                    <a:pt x="154" y="1108"/>
                    <a:pt x="100" y="1054"/>
                  </a:cubicBezTo>
                  <a:lnTo>
                    <a:pt x="100" y="1054"/>
                  </a:lnTo>
                  <a:cubicBezTo>
                    <a:pt x="0" y="2658"/>
                    <a:pt x="226" y="4186"/>
                    <a:pt x="727" y="5690"/>
                  </a:cubicBezTo>
                  <a:cubicBezTo>
                    <a:pt x="1053" y="6718"/>
                    <a:pt x="1579" y="7670"/>
                    <a:pt x="2256" y="8497"/>
                  </a:cubicBezTo>
                  <a:cubicBezTo>
                    <a:pt x="3308" y="9826"/>
                    <a:pt x="4662" y="10778"/>
                    <a:pt x="6291" y="11279"/>
                  </a:cubicBezTo>
                  <a:cubicBezTo>
                    <a:pt x="6942" y="11480"/>
                    <a:pt x="7619" y="11630"/>
                    <a:pt x="8271" y="11805"/>
                  </a:cubicBezTo>
                  <a:cubicBezTo>
                    <a:pt x="8697" y="11931"/>
                    <a:pt x="9148" y="12031"/>
                    <a:pt x="9599" y="12181"/>
                  </a:cubicBezTo>
                  <a:cubicBezTo>
                    <a:pt x="10577" y="12482"/>
                    <a:pt x="11404" y="13034"/>
                    <a:pt x="12130" y="13760"/>
                  </a:cubicBezTo>
                  <a:cubicBezTo>
                    <a:pt x="12256" y="13886"/>
                    <a:pt x="12406" y="14036"/>
                    <a:pt x="12556" y="14136"/>
                  </a:cubicBezTo>
                  <a:cubicBezTo>
                    <a:pt x="12660" y="14210"/>
                    <a:pt x="12781" y="14275"/>
                    <a:pt x="12904" y="14275"/>
                  </a:cubicBezTo>
                  <a:cubicBezTo>
                    <a:pt x="12989" y="14275"/>
                    <a:pt x="13076" y="14244"/>
                    <a:pt x="13158" y="14161"/>
                  </a:cubicBezTo>
                  <a:cubicBezTo>
                    <a:pt x="13058" y="13986"/>
                    <a:pt x="13083" y="13836"/>
                    <a:pt x="13133" y="13660"/>
                  </a:cubicBezTo>
                  <a:cubicBezTo>
                    <a:pt x="13384" y="12557"/>
                    <a:pt x="13484" y="11455"/>
                    <a:pt x="13484" y="10352"/>
                  </a:cubicBezTo>
                  <a:cubicBezTo>
                    <a:pt x="13484" y="8748"/>
                    <a:pt x="13208" y="7219"/>
                    <a:pt x="12632" y="5740"/>
                  </a:cubicBezTo>
                  <a:cubicBezTo>
                    <a:pt x="12481" y="5364"/>
                    <a:pt x="12256" y="5039"/>
                    <a:pt x="12105" y="4688"/>
                  </a:cubicBezTo>
                  <a:cubicBezTo>
                    <a:pt x="11880" y="4211"/>
                    <a:pt x="11554" y="3785"/>
                    <a:pt x="11228" y="3334"/>
                  </a:cubicBezTo>
                  <a:cubicBezTo>
                    <a:pt x="10577" y="2407"/>
                    <a:pt x="9774" y="1605"/>
                    <a:pt x="8772" y="1028"/>
                  </a:cubicBezTo>
                  <a:cubicBezTo>
                    <a:pt x="8196" y="678"/>
                    <a:pt x="7569" y="402"/>
                    <a:pt x="6892" y="277"/>
                  </a:cubicBezTo>
                  <a:cubicBezTo>
                    <a:pt x="6341" y="176"/>
                    <a:pt x="5790" y="26"/>
                    <a:pt x="5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51400" y="1626600"/>
              <a:ext cx="191750" cy="144750"/>
            </a:xfrm>
            <a:custGeom>
              <a:avLst/>
              <a:gdLst/>
              <a:ahLst/>
              <a:cxnLst/>
              <a:rect l="l" t="t" r="r" b="b"/>
              <a:pathLst>
                <a:path w="7670" h="5790" extrusionOk="0">
                  <a:moveTo>
                    <a:pt x="6041" y="0"/>
                  </a:moveTo>
                  <a:cubicBezTo>
                    <a:pt x="5916" y="50"/>
                    <a:pt x="5815" y="125"/>
                    <a:pt x="5690" y="151"/>
                  </a:cubicBezTo>
                  <a:cubicBezTo>
                    <a:pt x="4938" y="301"/>
                    <a:pt x="4211" y="552"/>
                    <a:pt x="3535" y="902"/>
                  </a:cubicBezTo>
                  <a:cubicBezTo>
                    <a:pt x="2933" y="1203"/>
                    <a:pt x="2382" y="1554"/>
                    <a:pt x="1855" y="2030"/>
                  </a:cubicBezTo>
                  <a:cubicBezTo>
                    <a:pt x="1429" y="2406"/>
                    <a:pt x="1003" y="2807"/>
                    <a:pt x="627" y="3283"/>
                  </a:cubicBezTo>
                  <a:cubicBezTo>
                    <a:pt x="602" y="3334"/>
                    <a:pt x="477" y="3359"/>
                    <a:pt x="402" y="3384"/>
                  </a:cubicBezTo>
                  <a:cubicBezTo>
                    <a:pt x="377" y="3534"/>
                    <a:pt x="327" y="3684"/>
                    <a:pt x="301" y="3810"/>
                  </a:cubicBezTo>
                  <a:cubicBezTo>
                    <a:pt x="226" y="4010"/>
                    <a:pt x="126" y="4211"/>
                    <a:pt x="101" y="4436"/>
                  </a:cubicBezTo>
                  <a:cubicBezTo>
                    <a:pt x="1" y="5063"/>
                    <a:pt x="327" y="5539"/>
                    <a:pt x="953" y="5689"/>
                  </a:cubicBezTo>
                  <a:cubicBezTo>
                    <a:pt x="1154" y="5740"/>
                    <a:pt x="1379" y="5765"/>
                    <a:pt x="1580" y="5790"/>
                  </a:cubicBezTo>
                  <a:cubicBezTo>
                    <a:pt x="2507" y="5639"/>
                    <a:pt x="3359" y="5339"/>
                    <a:pt x="4186" y="4912"/>
                  </a:cubicBezTo>
                  <a:cubicBezTo>
                    <a:pt x="5364" y="4261"/>
                    <a:pt x="6417" y="3459"/>
                    <a:pt x="7194" y="2331"/>
                  </a:cubicBezTo>
                  <a:cubicBezTo>
                    <a:pt x="7269" y="2206"/>
                    <a:pt x="7394" y="2130"/>
                    <a:pt x="7495" y="2005"/>
                  </a:cubicBezTo>
                  <a:cubicBezTo>
                    <a:pt x="7520" y="1830"/>
                    <a:pt x="7545" y="1629"/>
                    <a:pt x="7570" y="1454"/>
                  </a:cubicBezTo>
                  <a:cubicBezTo>
                    <a:pt x="7670" y="802"/>
                    <a:pt x="7394" y="351"/>
                    <a:pt x="6768" y="176"/>
                  </a:cubicBezTo>
                  <a:cubicBezTo>
                    <a:pt x="6642" y="125"/>
                    <a:pt x="6467" y="125"/>
                    <a:pt x="6342" y="100"/>
                  </a:cubicBezTo>
                  <a:cubicBezTo>
                    <a:pt x="6241" y="75"/>
                    <a:pt x="6141" y="25"/>
                    <a:pt x="6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3955675" y="1122150"/>
              <a:ext cx="446750" cy="589050"/>
            </a:xfrm>
            <a:custGeom>
              <a:avLst/>
              <a:gdLst/>
              <a:ahLst/>
              <a:cxnLst/>
              <a:rect l="l" t="t" r="r" b="b"/>
              <a:pathLst>
                <a:path w="17870" h="23562" extrusionOk="0">
                  <a:moveTo>
                    <a:pt x="1655" y="1"/>
                  </a:moveTo>
                  <a:cubicBezTo>
                    <a:pt x="1191" y="1"/>
                    <a:pt x="842" y="227"/>
                    <a:pt x="652" y="679"/>
                  </a:cubicBezTo>
                  <a:cubicBezTo>
                    <a:pt x="501" y="1080"/>
                    <a:pt x="351" y="1456"/>
                    <a:pt x="401" y="1907"/>
                  </a:cubicBezTo>
                  <a:cubicBezTo>
                    <a:pt x="351" y="2033"/>
                    <a:pt x="301" y="2183"/>
                    <a:pt x="276" y="2333"/>
                  </a:cubicBezTo>
                  <a:cubicBezTo>
                    <a:pt x="0" y="4213"/>
                    <a:pt x="176" y="6093"/>
                    <a:pt x="602" y="7922"/>
                  </a:cubicBezTo>
                  <a:cubicBezTo>
                    <a:pt x="1078" y="9852"/>
                    <a:pt x="1780" y="11682"/>
                    <a:pt x="2682" y="13436"/>
                  </a:cubicBezTo>
                  <a:cubicBezTo>
                    <a:pt x="3484" y="14990"/>
                    <a:pt x="4411" y="16444"/>
                    <a:pt x="5489" y="17772"/>
                  </a:cubicBezTo>
                  <a:cubicBezTo>
                    <a:pt x="5815" y="18173"/>
                    <a:pt x="6166" y="18524"/>
                    <a:pt x="6491" y="18900"/>
                  </a:cubicBezTo>
                  <a:cubicBezTo>
                    <a:pt x="6842" y="19451"/>
                    <a:pt x="7318" y="19852"/>
                    <a:pt x="7820" y="20253"/>
                  </a:cubicBezTo>
                  <a:cubicBezTo>
                    <a:pt x="8120" y="20504"/>
                    <a:pt x="8421" y="20780"/>
                    <a:pt x="8697" y="21055"/>
                  </a:cubicBezTo>
                  <a:cubicBezTo>
                    <a:pt x="9073" y="21406"/>
                    <a:pt x="9449" y="21757"/>
                    <a:pt x="9900" y="21958"/>
                  </a:cubicBezTo>
                  <a:cubicBezTo>
                    <a:pt x="9950" y="22008"/>
                    <a:pt x="10000" y="22058"/>
                    <a:pt x="10025" y="22083"/>
                  </a:cubicBezTo>
                  <a:cubicBezTo>
                    <a:pt x="10075" y="22108"/>
                    <a:pt x="10100" y="22133"/>
                    <a:pt x="10151" y="22158"/>
                  </a:cubicBezTo>
                  <a:cubicBezTo>
                    <a:pt x="10602" y="22484"/>
                    <a:pt x="11078" y="22785"/>
                    <a:pt x="11554" y="23110"/>
                  </a:cubicBezTo>
                  <a:cubicBezTo>
                    <a:pt x="11780" y="23261"/>
                    <a:pt x="12005" y="23411"/>
                    <a:pt x="12231" y="23562"/>
                  </a:cubicBezTo>
                  <a:cubicBezTo>
                    <a:pt x="12306" y="23537"/>
                    <a:pt x="12431" y="23512"/>
                    <a:pt x="12456" y="23461"/>
                  </a:cubicBezTo>
                  <a:cubicBezTo>
                    <a:pt x="12832" y="22985"/>
                    <a:pt x="13258" y="22584"/>
                    <a:pt x="13684" y="22208"/>
                  </a:cubicBezTo>
                  <a:cubicBezTo>
                    <a:pt x="14211" y="21732"/>
                    <a:pt x="14762" y="21381"/>
                    <a:pt x="15364" y="21080"/>
                  </a:cubicBezTo>
                  <a:cubicBezTo>
                    <a:pt x="16040" y="20730"/>
                    <a:pt x="16767" y="20479"/>
                    <a:pt x="17519" y="20329"/>
                  </a:cubicBezTo>
                  <a:cubicBezTo>
                    <a:pt x="17644" y="20303"/>
                    <a:pt x="17745" y="20228"/>
                    <a:pt x="17870" y="20178"/>
                  </a:cubicBezTo>
                  <a:cubicBezTo>
                    <a:pt x="17770" y="19351"/>
                    <a:pt x="17669" y="18524"/>
                    <a:pt x="17569" y="17697"/>
                  </a:cubicBezTo>
                  <a:cubicBezTo>
                    <a:pt x="17544" y="17521"/>
                    <a:pt x="17469" y="17371"/>
                    <a:pt x="17419" y="17196"/>
                  </a:cubicBezTo>
                  <a:cubicBezTo>
                    <a:pt x="17419" y="16795"/>
                    <a:pt x="17318" y="16394"/>
                    <a:pt x="17143" y="16018"/>
                  </a:cubicBezTo>
                  <a:cubicBezTo>
                    <a:pt x="17168" y="15516"/>
                    <a:pt x="16917" y="15065"/>
                    <a:pt x="16817" y="14614"/>
                  </a:cubicBezTo>
                  <a:cubicBezTo>
                    <a:pt x="16767" y="14464"/>
                    <a:pt x="16667" y="14339"/>
                    <a:pt x="16617" y="14213"/>
                  </a:cubicBezTo>
                  <a:cubicBezTo>
                    <a:pt x="16592" y="13787"/>
                    <a:pt x="16391" y="13411"/>
                    <a:pt x="16241" y="13035"/>
                  </a:cubicBezTo>
                  <a:cubicBezTo>
                    <a:pt x="16241" y="12960"/>
                    <a:pt x="16216" y="12910"/>
                    <a:pt x="16191" y="12835"/>
                  </a:cubicBezTo>
                  <a:cubicBezTo>
                    <a:pt x="15288" y="10479"/>
                    <a:pt x="14085" y="8273"/>
                    <a:pt x="12506" y="6293"/>
                  </a:cubicBezTo>
                  <a:cubicBezTo>
                    <a:pt x="11404" y="4915"/>
                    <a:pt x="10151" y="3712"/>
                    <a:pt x="8722" y="2709"/>
                  </a:cubicBezTo>
                  <a:cubicBezTo>
                    <a:pt x="6742" y="1331"/>
                    <a:pt x="4511" y="554"/>
                    <a:pt x="2181" y="53"/>
                  </a:cubicBezTo>
                  <a:cubicBezTo>
                    <a:pt x="2030" y="28"/>
                    <a:pt x="1880" y="3"/>
                    <a:pt x="1729" y="3"/>
                  </a:cubicBezTo>
                  <a:cubicBezTo>
                    <a:pt x="1704" y="1"/>
                    <a:pt x="1680" y="1"/>
                    <a:pt x="1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206300" y="1674200"/>
              <a:ext cx="3150" cy="1925"/>
            </a:xfrm>
            <a:custGeom>
              <a:avLst/>
              <a:gdLst/>
              <a:ahLst/>
              <a:cxnLst/>
              <a:rect l="l" t="t" r="r" b="b"/>
              <a:pathLst>
                <a:path w="126" h="77" extrusionOk="0">
                  <a:moveTo>
                    <a:pt x="0" y="1"/>
                  </a:moveTo>
                  <a:cubicBezTo>
                    <a:pt x="50" y="26"/>
                    <a:pt x="75" y="51"/>
                    <a:pt x="126" y="76"/>
                  </a:cubicBezTo>
                  <a:cubicBezTo>
                    <a:pt x="75" y="51"/>
                    <a:pt x="50" y="26"/>
                    <a:pt x="0" y="1"/>
                  </a:cubicBezTo>
                  <a:close/>
                </a:path>
              </a:pathLst>
            </a:custGeom>
            <a:solidFill>
              <a:srgbClr val="C04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964425" y="1122150"/>
              <a:ext cx="397275" cy="344700"/>
            </a:xfrm>
            <a:custGeom>
              <a:avLst/>
              <a:gdLst/>
              <a:ahLst/>
              <a:cxnLst/>
              <a:rect l="l" t="t" r="r" b="b"/>
              <a:pathLst>
                <a:path w="15891" h="13788" extrusionOk="0">
                  <a:moveTo>
                    <a:pt x="1305" y="1"/>
                  </a:moveTo>
                  <a:cubicBezTo>
                    <a:pt x="841" y="1"/>
                    <a:pt x="492" y="227"/>
                    <a:pt x="302" y="679"/>
                  </a:cubicBezTo>
                  <a:cubicBezTo>
                    <a:pt x="151" y="1080"/>
                    <a:pt x="1" y="1456"/>
                    <a:pt x="51" y="1907"/>
                  </a:cubicBezTo>
                  <a:cubicBezTo>
                    <a:pt x="118" y="1907"/>
                    <a:pt x="196" y="1896"/>
                    <a:pt x="263" y="1896"/>
                  </a:cubicBezTo>
                  <a:cubicBezTo>
                    <a:pt x="296" y="1896"/>
                    <a:pt x="327" y="1899"/>
                    <a:pt x="352" y="1907"/>
                  </a:cubicBezTo>
                  <a:cubicBezTo>
                    <a:pt x="1680" y="2459"/>
                    <a:pt x="3009" y="3060"/>
                    <a:pt x="4237" y="3812"/>
                  </a:cubicBezTo>
                  <a:cubicBezTo>
                    <a:pt x="5490" y="4564"/>
                    <a:pt x="6643" y="5441"/>
                    <a:pt x="7720" y="6444"/>
                  </a:cubicBezTo>
                  <a:cubicBezTo>
                    <a:pt x="8673" y="7346"/>
                    <a:pt x="9600" y="8248"/>
                    <a:pt x="10352" y="9326"/>
                  </a:cubicBezTo>
                  <a:cubicBezTo>
                    <a:pt x="10377" y="9376"/>
                    <a:pt x="10427" y="9426"/>
                    <a:pt x="10477" y="9476"/>
                  </a:cubicBezTo>
                  <a:cubicBezTo>
                    <a:pt x="10653" y="9702"/>
                    <a:pt x="10828" y="9902"/>
                    <a:pt x="11004" y="10128"/>
                  </a:cubicBezTo>
                  <a:cubicBezTo>
                    <a:pt x="11304" y="10604"/>
                    <a:pt x="11605" y="11105"/>
                    <a:pt x="11931" y="11582"/>
                  </a:cubicBezTo>
                  <a:cubicBezTo>
                    <a:pt x="12106" y="11857"/>
                    <a:pt x="12332" y="12108"/>
                    <a:pt x="12432" y="12409"/>
                  </a:cubicBezTo>
                  <a:cubicBezTo>
                    <a:pt x="12608" y="12910"/>
                    <a:pt x="12908" y="13336"/>
                    <a:pt x="13159" y="13787"/>
                  </a:cubicBezTo>
                  <a:cubicBezTo>
                    <a:pt x="14061" y="13486"/>
                    <a:pt x="14963" y="13236"/>
                    <a:pt x="15891" y="13035"/>
                  </a:cubicBezTo>
                  <a:cubicBezTo>
                    <a:pt x="15891" y="12960"/>
                    <a:pt x="15866" y="12910"/>
                    <a:pt x="15841" y="12835"/>
                  </a:cubicBezTo>
                  <a:cubicBezTo>
                    <a:pt x="14938" y="10479"/>
                    <a:pt x="13735" y="8273"/>
                    <a:pt x="12156" y="6293"/>
                  </a:cubicBezTo>
                  <a:cubicBezTo>
                    <a:pt x="11054" y="4915"/>
                    <a:pt x="9801" y="3712"/>
                    <a:pt x="8372" y="2709"/>
                  </a:cubicBezTo>
                  <a:cubicBezTo>
                    <a:pt x="6392" y="1331"/>
                    <a:pt x="4161" y="554"/>
                    <a:pt x="1831" y="53"/>
                  </a:cubicBezTo>
                  <a:cubicBezTo>
                    <a:pt x="1680" y="28"/>
                    <a:pt x="1530" y="3"/>
                    <a:pt x="1379" y="3"/>
                  </a:cubicBezTo>
                  <a:cubicBezTo>
                    <a:pt x="1354" y="1"/>
                    <a:pt x="1330" y="1"/>
                    <a:pt x="1305" y="1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117950" y="1448025"/>
              <a:ext cx="253150" cy="180475"/>
            </a:xfrm>
            <a:custGeom>
              <a:avLst/>
              <a:gdLst/>
              <a:ahLst/>
              <a:cxnLst/>
              <a:rect l="l" t="t" r="r" b="b"/>
              <a:pathLst>
                <a:path w="10126" h="7219" extrusionOk="0">
                  <a:moveTo>
                    <a:pt x="9750" y="0"/>
                  </a:moveTo>
                  <a:cubicBezTo>
                    <a:pt x="8822" y="201"/>
                    <a:pt x="7920" y="451"/>
                    <a:pt x="7018" y="752"/>
                  </a:cubicBezTo>
                  <a:cubicBezTo>
                    <a:pt x="6918" y="827"/>
                    <a:pt x="6817" y="903"/>
                    <a:pt x="6692" y="953"/>
                  </a:cubicBezTo>
                  <a:cubicBezTo>
                    <a:pt x="5965" y="1228"/>
                    <a:pt x="5289" y="1554"/>
                    <a:pt x="4637" y="1980"/>
                  </a:cubicBezTo>
                  <a:cubicBezTo>
                    <a:pt x="4211" y="2256"/>
                    <a:pt x="3735" y="2532"/>
                    <a:pt x="3334" y="2832"/>
                  </a:cubicBezTo>
                  <a:cubicBezTo>
                    <a:pt x="2832" y="3208"/>
                    <a:pt x="2356" y="3584"/>
                    <a:pt x="1905" y="3985"/>
                  </a:cubicBezTo>
                  <a:cubicBezTo>
                    <a:pt x="1379" y="4486"/>
                    <a:pt x="903" y="5038"/>
                    <a:pt x="401" y="5539"/>
                  </a:cubicBezTo>
                  <a:cubicBezTo>
                    <a:pt x="301" y="5664"/>
                    <a:pt x="151" y="5765"/>
                    <a:pt x="0" y="5865"/>
                  </a:cubicBezTo>
                  <a:cubicBezTo>
                    <a:pt x="351" y="6416"/>
                    <a:pt x="827" y="6817"/>
                    <a:pt x="1329" y="7218"/>
                  </a:cubicBezTo>
                  <a:cubicBezTo>
                    <a:pt x="1254" y="7068"/>
                    <a:pt x="1203" y="6918"/>
                    <a:pt x="1329" y="6792"/>
                  </a:cubicBezTo>
                  <a:cubicBezTo>
                    <a:pt x="1479" y="6567"/>
                    <a:pt x="1655" y="6316"/>
                    <a:pt x="1855" y="6116"/>
                  </a:cubicBezTo>
                  <a:cubicBezTo>
                    <a:pt x="2431" y="5539"/>
                    <a:pt x="3033" y="4963"/>
                    <a:pt x="3609" y="4386"/>
                  </a:cubicBezTo>
                  <a:cubicBezTo>
                    <a:pt x="3710" y="4286"/>
                    <a:pt x="3810" y="4211"/>
                    <a:pt x="3935" y="4161"/>
                  </a:cubicBezTo>
                  <a:cubicBezTo>
                    <a:pt x="4762" y="3609"/>
                    <a:pt x="5614" y="3058"/>
                    <a:pt x="6467" y="2532"/>
                  </a:cubicBezTo>
                  <a:cubicBezTo>
                    <a:pt x="6817" y="2331"/>
                    <a:pt x="7218" y="2206"/>
                    <a:pt x="7594" y="2055"/>
                  </a:cubicBezTo>
                  <a:cubicBezTo>
                    <a:pt x="8121" y="1755"/>
                    <a:pt x="8672" y="1604"/>
                    <a:pt x="9249" y="1454"/>
                  </a:cubicBezTo>
                  <a:cubicBezTo>
                    <a:pt x="9549" y="1379"/>
                    <a:pt x="9825" y="1278"/>
                    <a:pt x="10126" y="1178"/>
                  </a:cubicBezTo>
                  <a:cubicBezTo>
                    <a:pt x="10101" y="752"/>
                    <a:pt x="9900" y="376"/>
                    <a:pt x="9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244525" y="1552025"/>
              <a:ext cx="157900" cy="159175"/>
            </a:xfrm>
            <a:custGeom>
              <a:avLst/>
              <a:gdLst/>
              <a:ahLst/>
              <a:cxnLst/>
              <a:rect l="l" t="t" r="r" b="b"/>
              <a:pathLst>
                <a:path w="6316" h="6367" extrusionOk="0">
                  <a:moveTo>
                    <a:pt x="5865" y="1"/>
                  </a:moveTo>
                  <a:cubicBezTo>
                    <a:pt x="5589" y="101"/>
                    <a:pt x="5288" y="176"/>
                    <a:pt x="5013" y="251"/>
                  </a:cubicBezTo>
                  <a:cubicBezTo>
                    <a:pt x="4436" y="402"/>
                    <a:pt x="3885" y="652"/>
                    <a:pt x="3333" y="903"/>
                  </a:cubicBezTo>
                  <a:cubicBezTo>
                    <a:pt x="3409" y="1254"/>
                    <a:pt x="3484" y="1580"/>
                    <a:pt x="3534" y="1931"/>
                  </a:cubicBezTo>
                  <a:cubicBezTo>
                    <a:pt x="3584" y="2156"/>
                    <a:pt x="3534" y="2332"/>
                    <a:pt x="3333" y="2432"/>
                  </a:cubicBezTo>
                  <a:cubicBezTo>
                    <a:pt x="3233" y="2482"/>
                    <a:pt x="3158" y="2557"/>
                    <a:pt x="3058" y="2607"/>
                  </a:cubicBezTo>
                  <a:cubicBezTo>
                    <a:pt x="1980" y="3309"/>
                    <a:pt x="1103" y="4211"/>
                    <a:pt x="376" y="5239"/>
                  </a:cubicBezTo>
                  <a:cubicBezTo>
                    <a:pt x="226" y="5464"/>
                    <a:pt x="0" y="5615"/>
                    <a:pt x="0" y="5915"/>
                  </a:cubicBezTo>
                  <a:cubicBezTo>
                    <a:pt x="226" y="6066"/>
                    <a:pt x="451" y="6216"/>
                    <a:pt x="677" y="6367"/>
                  </a:cubicBezTo>
                  <a:cubicBezTo>
                    <a:pt x="752" y="6342"/>
                    <a:pt x="877" y="6317"/>
                    <a:pt x="902" y="6266"/>
                  </a:cubicBezTo>
                  <a:cubicBezTo>
                    <a:pt x="1278" y="5790"/>
                    <a:pt x="1704" y="5389"/>
                    <a:pt x="2130" y="5013"/>
                  </a:cubicBezTo>
                  <a:cubicBezTo>
                    <a:pt x="2657" y="4537"/>
                    <a:pt x="3208" y="4186"/>
                    <a:pt x="3810" y="3885"/>
                  </a:cubicBezTo>
                  <a:cubicBezTo>
                    <a:pt x="4486" y="3535"/>
                    <a:pt x="5213" y="3284"/>
                    <a:pt x="5965" y="3134"/>
                  </a:cubicBezTo>
                  <a:cubicBezTo>
                    <a:pt x="6090" y="3108"/>
                    <a:pt x="6191" y="3033"/>
                    <a:pt x="6316" y="2983"/>
                  </a:cubicBezTo>
                  <a:cubicBezTo>
                    <a:pt x="6216" y="2156"/>
                    <a:pt x="6115" y="1329"/>
                    <a:pt x="6015" y="502"/>
                  </a:cubicBezTo>
                  <a:cubicBezTo>
                    <a:pt x="5990" y="326"/>
                    <a:pt x="5915" y="176"/>
                    <a:pt x="5865" y="1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173075" y="1522575"/>
              <a:ext cx="218075" cy="148525"/>
            </a:xfrm>
            <a:custGeom>
              <a:avLst/>
              <a:gdLst/>
              <a:ahLst/>
              <a:cxnLst/>
              <a:rect l="l" t="t" r="r" b="b"/>
              <a:pathLst>
                <a:path w="8723" h="5941" extrusionOk="0">
                  <a:moveTo>
                    <a:pt x="8447" y="1"/>
                  </a:moveTo>
                  <a:cubicBezTo>
                    <a:pt x="7670" y="126"/>
                    <a:pt x="6943" y="327"/>
                    <a:pt x="6216" y="627"/>
                  </a:cubicBezTo>
                  <a:cubicBezTo>
                    <a:pt x="6116" y="652"/>
                    <a:pt x="6016" y="677"/>
                    <a:pt x="5916" y="702"/>
                  </a:cubicBezTo>
                  <a:cubicBezTo>
                    <a:pt x="5665" y="828"/>
                    <a:pt x="5440" y="1003"/>
                    <a:pt x="5164" y="1103"/>
                  </a:cubicBezTo>
                  <a:cubicBezTo>
                    <a:pt x="4337" y="1454"/>
                    <a:pt x="3585" y="1956"/>
                    <a:pt x="2883" y="2507"/>
                  </a:cubicBezTo>
                  <a:cubicBezTo>
                    <a:pt x="2031" y="3134"/>
                    <a:pt x="1229" y="3860"/>
                    <a:pt x="527" y="4662"/>
                  </a:cubicBezTo>
                  <a:cubicBezTo>
                    <a:pt x="377" y="4838"/>
                    <a:pt x="226" y="4963"/>
                    <a:pt x="1" y="5038"/>
                  </a:cubicBezTo>
                  <a:cubicBezTo>
                    <a:pt x="377" y="5389"/>
                    <a:pt x="753" y="5740"/>
                    <a:pt x="1204" y="5941"/>
                  </a:cubicBezTo>
                  <a:cubicBezTo>
                    <a:pt x="1780" y="5364"/>
                    <a:pt x="2332" y="4738"/>
                    <a:pt x="2958" y="4211"/>
                  </a:cubicBezTo>
                  <a:cubicBezTo>
                    <a:pt x="3785" y="3484"/>
                    <a:pt x="4638" y="2758"/>
                    <a:pt x="5665" y="2357"/>
                  </a:cubicBezTo>
                  <a:cubicBezTo>
                    <a:pt x="5866" y="2281"/>
                    <a:pt x="6016" y="2181"/>
                    <a:pt x="6191" y="2081"/>
                  </a:cubicBezTo>
                  <a:cubicBezTo>
                    <a:pt x="6743" y="1830"/>
                    <a:pt x="7294" y="1605"/>
                    <a:pt x="7871" y="1429"/>
                  </a:cubicBezTo>
                  <a:cubicBezTo>
                    <a:pt x="8146" y="1354"/>
                    <a:pt x="8447" y="1279"/>
                    <a:pt x="8723" y="1179"/>
                  </a:cubicBezTo>
                  <a:cubicBezTo>
                    <a:pt x="8723" y="778"/>
                    <a:pt x="8622" y="377"/>
                    <a:pt x="8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307175" y="1477475"/>
              <a:ext cx="77725" cy="62675"/>
            </a:xfrm>
            <a:custGeom>
              <a:avLst/>
              <a:gdLst/>
              <a:ahLst/>
              <a:cxnLst/>
              <a:rect l="l" t="t" r="r" b="b"/>
              <a:pathLst>
                <a:path w="3109" h="2507" extrusionOk="0">
                  <a:moveTo>
                    <a:pt x="2557" y="0"/>
                  </a:moveTo>
                  <a:cubicBezTo>
                    <a:pt x="2256" y="100"/>
                    <a:pt x="1980" y="201"/>
                    <a:pt x="1680" y="276"/>
                  </a:cubicBezTo>
                  <a:cubicBezTo>
                    <a:pt x="1103" y="426"/>
                    <a:pt x="552" y="577"/>
                    <a:pt x="25" y="877"/>
                  </a:cubicBezTo>
                  <a:cubicBezTo>
                    <a:pt x="25" y="953"/>
                    <a:pt x="0" y="1028"/>
                    <a:pt x="25" y="1078"/>
                  </a:cubicBezTo>
                  <a:cubicBezTo>
                    <a:pt x="201" y="1554"/>
                    <a:pt x="376" y="2030"/>
                    <a:pt x="552" y="2506"/>
                  </a:cubicBezTo>
                  <a:cubicBezTo>
                    <a:pt x="652" y="2481"/>
                    <a:pt x="752" y="2456"/>
                    <a:pt x="852" y="2431"/>
                  </a:cubicBezTo>
                  <a:cubicBezTo>
                    <a:pt x="1579" y="2131"/>
                    <a:pt x="2306" y="1930"/>
                    <a:pt x="3083" y="1805"/>
                  </a:cubicBezTo>
                  <a:cubicBezTo>
                    <a:pt x="3108" y="1303"/>
                    <a:pt x="2857" y="852"/>
                    <a:pt x="2757" y="401"/>
                  </a:cubicBezTo>
                  <a:cubicBezTo>
                    <a:pt x="2707" y="251"/>
                    <a:pt x="2607" y="126"/>
                    <a:pt x="2557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7"/>
          <p:cNvGrpSpPr/>
          <p:nvPr/>
        </p:nvGrpSpPr>
        <p:grpSpPr>
          <a:xfrm>
            <a:off x="99000" y="101763"/>
            <a:ext cx="766325" cy="1022025"/>
            <a:chOff x="2733850" y="1716850"/>
            <a:chExt cx="766325" cy="1022025"/>
          </a:xfrm>
        </p:grpSpPr>
        <p:sp>
          <p:nvSpPr>
            <p:cNvPr id="348" name="Google Shape;348;p7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9"/>
          <p:cNvGrpSpPr/>
          <p:nvPr/>
        </p:nvGrpSpPr>
        <p:grpSpPr>
          <a:xfrm>
            <a:off x="252726" y="3205130"/>
            <a:ext cx="9527895" cy="2425270"/>
            <a:chOff x="252726" y="3205130"/>
            <a:chExt cx="9527895" cy="2425270"/>
          </a:xfrm>
        </p:grpSpPr>
        <p:sp>
          <p:nvSpPr>
            <p:cNvPr id="437" name="Google Shape;437;p9"/>
            <p:cNvSpPr/>
            <p:nvPr/>
          </p:nvSpPr>
          <p:spPr>
            <a:xfrm rot="-900639">
              <a:off x="7097994" y="3662050"/>
              <a:ext cx="2508909" cy="1671974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587924" y="320513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252726" y="332765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 rot="3504719">
              <a:off x="8590771" y="3634387"/>
              <a:ext cx="215051" cy="19827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9"/>
          <p:cNvSpPr txBox="1">
            <a:spLocks noGrp="1"/>
          </p:cNvSpPr>
          <p:nvPr>
            <p:ph type="title"/>
          </p:nvPr>
        </p:nvSpPr>
        <p:spPr>
          <a:xfrm>
            <a:off x="2055500" y="1582425"/>
            <a:ext cx="5016000" cy="13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subTitle" idx="1"/>
          </p:nvPr>
        </p:nvSpPr>
        <p:spPr>
          <a:xfrm>
            <a:off x="2055500" y="2890000"/>
            <a:ext cx="50160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192562" y="130109"/>
            <a:ext cx="9105098" cy="5151125"/>
            <a:chOff x="192562" y="130109"/>
            <a:chExt cx="9105098" cy="5151125"/>
          </a:xfrm>
        </p:grpSpPr>
        <p:grpSp>
          <p:nvGrpSpPr>
            <p:cNvPr id="444" name="Google Shape;444;p9"/>
            <p:cNvGrpSpPr/>
            <p:nvPr/>
          </p:nvGrpSpPr>
          <p:grpSpPr>
            <a:xfrm flipH="1">
              <a:off x="192562" y="4205813"/>
              <a:ext cx="568711" cy="1075421"/>
              <a:chOff x="3925396" y="4059189"/>
              <a:chExt cx="757372" cy="1432176"/>
            </a:xfrm>
          </p:grpSpPr>
          <p:sp>
            <p:nvSpPr>
              <p:cNvPr id="445" name="Google Shape;445;p9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9"/>
            <p:cNvGrpSpPr/>
            <p:nvPr/>
          </p:nvGrpSpPr>
          <p:grpSpPr>
            <a:xfrm flipH="1">
              <a:off x="897888" y="4481916"/>
              <a:ext cx="533336" cy="799310"/>
              <a:chOff x="2995144" y="4433786"/>
              <a:chExt cx="710262" cy="1064470"/>
            </a:xfrm>
          </p:grpSpPr>
          <p:sp>
            <p:nvSpPr>
              <p:cNvPr id="449" name="Google Shape;449;p9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9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" name="Google Shape;453;p9"/>
            <p:cNvGrpSpPr/>
            <p:nvPr/>
          </p:nvGrpSpPr>
          <p:grpSpPr>
            <a:xfrm rot="-5085516">
              <a:off x="8697189" y="-85131"/>
              <a:ext cx="334064" cy="839871"/>
              <a:chOff x="4979142" y="4336675"/>
              <a:chExt cx="444861" cy="1118426"/>
            </a:xfrm>
          </p:grpSpPr>
          <p:sp>
            <p:nvSpPr>
              <p:cNvPr id="454" name="Google Shape;454;p9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59" name="Google Shape;459;p9"/>
          <p:cNvGrpSpPr/>
          <p:nvPr/>
        </p:nvGrpSpPr>
        <p:grpSpPr>
          <a:xfrm rot="3505052">
            <a:off x="8500460" y="4184619"/>
            <a:ext cx="395664" cy="390963"/>
            <a:chOff x="8351592" y="1216461"/>
            <a:chExt cx="549944" cy="543410"/>
          </a:xfrm>
        </p:grpSpPr>
        <p:sp>
          <p:nvSpPr>
            <p:cNvPr id="460" name="Google Shape;460;p9"/>
            <p:cNvSpPr/>
            <p:nvPr/>
          </p:nvSpPr>
          <p:spPr>
            <a:xfrm>
              <a:off x="8354004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8351592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8351592" y="1216461"/>
              <a:ext cx="322784" cy="227520"/>
            </a:xfrm>
            <a:custGeom>
              <a:avLst/>
              <a:gdLst/>
              <a:ahLst/>
              <a:cxnLst/>
              <a:rect l="l" t="t" r="r" b="b"/>
              <a:pathLst>
                <a:path w="12923" h="9109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616" y="8861"/>
                    <a:pt x="1567" y="8614"/>
                    <a:pt x="1600" y="8383"/>
                  </a:cubicBezTo>
                  <a:cubicBezTo>
                    <a:pt x="1731" y="7509"/>
                    <a:pt x="1929" y="6619"/>
                    <a:pt x="2704" y="6075"/>
                  </a:cubicBezTo>
                  <a:cubicBezTo>
                    <a:pt x="3349" y="5599"/>
                    <a:pt x="4078" y="5325"/>
                    <a:pt x="4869" y="5325"/>
                  </a:cubicBezTo>
                  <a:cubicBezTo>
                    <a:pt x="5008" y="5325"/>
                    <a:pt x="5149" y="5333"/>
                    <a:pt x="5291" y="5350"/>
                  </a:cubicBezTo>
                  <a:cubicBezTo>
                    <a:pt x="5769" y="5416"/>
                    <a:pt x="6231" y="5482"/>
                    <a:pt x="6709" y="5581"/>
                  </a:cubicBezTo>
                  <a:cubicBezTo>
                    <a:pt x="6867" y="5611"/>
                    <a:pt x="7020" y="5626"/>
                    <a:pt x="7167" y="5626"/>
                  </a:cubicBezTo>
                  <a:cubicBezTo>
                    <a:pt x="7828" y="5626"/>
                    <a:pt x="8370" y="5327"/>
                    <a:pt x="8802" y="4773"/>
                  </a:cubicBezTo>
                  <a:cubicBezTo>
                    <a:pt x="9197" y="4263"/>
                    <a:pt x="9576" y="3752"/>
                    <a:pt x="9906" y="3208"/>
                  </a:cubicBezTo>
                  <a:cubicBezTo>
                    <a:pt x="10302" y="2549"/>
                    <a:pt x="10796" y="2005"/>
                    <a:pt x="11389" y="1510"/>
                  </a:cubicBezTo>
                  <a:cubicBezTo>
                    <a:pt x="11933" y="1049"/>
                    <a:pt x="12411" y="521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8377543" y="1593245"/>
              <a:ext cx="327280" cy="166625"/>
            </a:xfrm>
            <a:custGeom>
              <a:avLst/>
              <a:gdLst/>
              <a:ahLst/>
              <a:cxnLst/>
              <a:rect l="l" t="t" r="r" b="b"/>
              <a:pathLst>
                <a:path w="13103" h="6671" extrusionOk="0">
                  <a:moveTo>
                    <a:pt x="6013" y="1"/>
                  </a:moveTo>
                  <a:cubicBezTo>
                    <a:pt x="5919" y="1"/>
                    <a:pt x="5821" y="8"/>
                    <a:pt x="5719" y="22"/>
                  </a:cubicBezTo>
                  <a:cubicBezTo>
                    <a:pt x="5274" y="88"/>
                    <a:pt x="4879" y="187"/>
                    <a:pt x="4516" y="484"/>
                  </a:cubicBezTo>
                  <a:cubicBezTo>
                    <a:pt x="3709" y="1143"/>
                    <a:pt x="2835" y="1687"/>
                    <a:pt x="1863" y="2066"/>
                  </a:cubicBezTo>
                  <a:cubicBezTo>
                    <a:pt x="1591" y="2170"/>
                    <a:pt x="1327" y="2235"/>
                    <a:pt x="1056" y="2235"/>
                  </a:cubicBezTo>
                  <a:cubicBezTo>
                    <a:pt x="899" y="2235"/>
                    <a:pt x="740" y="2213"/>
                    <a:pt x="577" y="2165"/>
                  </a:cubicBezTo>
                  <a:cubicBezTo>
                    <a:pt x="396" y="2099"/>
                    <a:pt x="198" y="2099"/>
                    <a:pt x="0" y="2066"/>
                  </a:cubicBezTo>
                  <a:lnTo>
                    <a:pt x="0" y="2066"/>
                  </a:lnTo>
                  <a:cubicBezTo>
                    <a:pt x="50" y="2214"/>
                    <a:pt x="66" y="2379"/>
                    <a:pt x="149" y="2511"/>
                  </a:cubicBezTo>
                  <a:cubicBezTo>
                    <a:pt x="740" y="3392"/>
                    <a:pt x="1574" y="3755"/>
                    <a:pt x="2514" y="3755"/>
                  </a:cubicBezTo>
                  <a:cubicBezTo>
                    <a:pt x="2699" y="3755"/>
                    <a:pt x="2889" y="3741"/>
                    <a:pt x="3082" y="3714"/>
                  </a:cubicBezTo>
                  <a:cubicBezTo>
                    <a:pt x="3791" y="3631"/>
                    <a:pt x="4467" y="3351"/>
                    <a:pt x="5159" y="3137"/>
                  </a:cubicBezTo>
                  <a:cubicBezTo>
                    <a:pt x="5503" y="3028"/>
                    <a:pt x="5802" y="2755"/>
                    <a:pt x="6225" y="2755"/>
                  </a:cubicBezTo>
                  <a:cubicBezTo>
                    <a:pt x="6248" y="2755"/>
                    <a:pt x="6272" y="2756"/>
                    <a:pt x="6296" y="2758"/>
                  </a:cubicBezTo>
                  <a:cubicBezTo>
                    <a:pt x="6527" y="3071"/>
                    <a:pt x="6758" y="3401"/>
                    <a:pt x="7021" y="3697"/>
                  </a:cubicBezTo>
                  <a:cubicBezTo>
                    <a:pt x="7565" y="4324"/>
                    <a:pt x="8109" y="4966"/>
                    <a:pt x="8719" y="5543"/>
                  </a:cubicBezTo>
                  <a:cubicBezTo>
                    <a:pt x="9279" y="6054"/>
                    <a:pt x="9955" y="6450"/>
                    <a:pt x="10713" y="6598"/>
                  </a:cubicBezTo>
                  <a:cubicBezTo>
                    <a:pt x="10947" y="6645"/>
                    <a:pt x="11176" y="6671"/>
                    <a:pt x="11399" y="6671"/>
                  </a:cubicBezTo>
                  <a:cubicBezTo>
                    <a:pt x="12040" y="6671"/>
                    <a:pt x="12626" y="6456"/>
                    <a:pt x="13103" y="5906"/>
                  </a:cubicBezTo>
                  <a:cubicBezTo>
                    <a:pt x="11817" y="5543"/>
                    <a:pt x="10581" y="5082"/>
                    <a:pt x="9675" y="4076"/>
                  </a:cubicBezTo>
                  <a:cubicBezTo>
                    <a:pt x="9197" y="3549"/>
                    <a:pt x="8768" y="2956"/>
                    <a:pt x="8356" y="2379"/>
                  </a:cubicBezTo>
                  <a:cubicBezTo>
                    <a:pt x="8043" y="1917"/>
                    <a:pt x="7812" y="1407"/>
                    <a:pt x="7516" y="929"/>
                  </a:cubicBezTo>
                  <a:cubicBezTo>
                    <a:pt x="7155" y="351"/>
                    <a:pt x="6679" y="1"/>
                    <a:pt x="6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8672275" y="1265292"/>
              <a:ext cx="64242" cy="112823"/>
            </a:xfrm>
            <a:custGeom>
              <a:avLst/>
              <a:gdLst/>
              <a:ahLst/>
              <a:cxnLst/>
              <a:rect l="l" t="t" r="r" b="b"/>
              <a:pathLst>
                <a:path w="2572" h="4517" extrusionOk="0">
                  <a:moveTo>
                    <a:pt x="1204" y="0"/>
                  </a:moveTo>
                  <a:cubicBezTo>
                    <a:pt x="545" y="149"/>
                    <a:pt x="297" y="594"/>
                    <a:pt x="264" y="1220"/>
                  </a:cubicBezTo>
                  <a:cubicBezTo>
                    <a:pt x="248" y="1533"/>
                    <a:pt x="281" y="1863"/>
                    <a:pt x="199" y="2159"/>
                  </a:cubicBezTo>
                  <a:cubicBezTo>
                    <a:pt x="1" y="2851"/>
                    <a:pt x="330" y="3428"/>
                    <a:pt x="578" y="4005"/>
                  </a:cubicBezTo>
                  <a:cubicBezTo>
                    <a:pt x="723" y="4348"/>
                    <a:pt x="1025" y="4517"/>
                    <a:pt x="1341" y="4517"/>
                  </a:cubicBezTo>
                  <a:cubicBezTo>
                    <a:pt x="1633" y="4517"/>
                    <a:pt x="1937" y="4372"/>
                    <a:pt x="2143" y="4088"/>
                  </a:cubicBezTo>
                  <a:cubicBezTo>
                    <a:pt x="2407" y="3725"/>
                    <a:pt x="2572" y="3313"/>
                    <a:pt x="2539" y="2851"/>
                  </a:cubicBezTo>
                  <a:cubicBezTo>
                    <a:pt x="2506" y="2341"/>
                    <a:pt x="2423" y="1846"/>
                    <a:pt x="2275" y="1335"/>
                  </a:cubicBezTo>
                  <a:cubicBezTo>
                    <a:pt x="2110" y="692"/>
                    <a:pt x="1814" y="247"/>
                    <a:pt x="120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8765715" y="1424148"/>
              <a:ext cx="74133" cy="66340"/>
            </a:xfrm>
            <a:custGeom>
              <a:avLst/>
              <a:gdLst/>
              <a:ahLst/>
              <a:cxnLst/>
              <a:rect l="l" t="t" r="r" b="b"/>
              <a:pathLst>
                <a:path w="2968" h="2656" extrusionOk="0">
                  <a:moveTo>
                    <a:pt x="707" y="0"/>
                  </a:moveTo>
                  <a:cubicBezTo>
                    <a:pt x="681" y="0"/>
                    <a:pt x="654" y="1"/>
                    <a:pt x="627" y="2"/>
                  </a:cubicBezTo>
                  <a:cubicBezTo>
                    <a:pt x="298" y="167"/>
                    <a:pt x="67" y="414"/>
                    <a:pt x="34" y="826"/>
                  </a:cubicBezTo>
                  <a:cubicBezTo>
                    <a:pt x="1" y="1222"/>
                    <a:pt x="265" y="1469"/>
                    <a:pt x="545" y="1716"/>
                  </a:cubicBezTo>
                  <a:cubicBezTo>
                    <a:pt x="1072" y="2210"/>
                    <a:pt x="1682" y="2556"/>
                    <a:pt x="2391" y="2655"/>
                  </a:cubicBezTo>
                  <a:cubicBezTo>
                    <a:pt x="2951" y="2079"/>
                    <a:pt x="2968" y="2013"/>
                    <a:pt x="2968" y="1732"/>
                  </a:cubicBezTo>
                  <a:cubicBezTo>
                    <a:pt x="2951" y="1370"/>
                    <a:pt x="2737" y="1156"/>
                    <a:pt x="2506" y="941"/>
                  </a:cubicBezTo>
                  <a:cubicBezTo>
                    <a:pt x="1997" y="448"/>
                    <a:pt x="1456" y="0"/>
                    <a:pt x="707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subTitle" idx="1"/>
          </p:nvPr>
        </p:nvSpPr>
        <p:spPr>
          <a:xfrm>
            <a:off x="1937950" y="203141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subTitle" idx="2"/>
          </p:nvPr>
        </p:nvSpPr>
        <p:spPr>
          <a:xfrm>
            <a:off x="5750891" y="203141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subTitle" idx="3"/>
          </p:nvPr>
        </p:nvSpPr>
        <p:spPr>
          <a:xfrm>
            <a:off x="1937950" y="348227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4"/>
          </p:nvPr>
        </p:nvSpPr>
        <p:spPr>
          <a:xfrm>
            <a:off x="5750891" y="348227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5" hasCustomPrompt="1"/>
          </p:nvPr>
        </p:nvSpPr>
        <p:spPr>
          <a:xfrm>
            <a:off x="1102380" y="194418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4" name="Google Shape;594;p13"/>
          <p:cNvSpPr txBox="1">
            <a:spLocks noGrp="1"/>
          </p:cNvSpPr>
          <p:nvPr>
            <p:ph type="title" idx="6" hasCustomPrompt="1"/>
          </p:nvPr>
        </p:nvSpPr>
        <p:spPr>
          <a:xfrm>
            <a:off x="1102380" y="34030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7" hasCustomPrompt="1"/>
          </p:nvPr>
        </p:nvSpPr>
        <p:spPr>
          <a:xfrm>
            <a:off x="4915303" y="194418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8" hasCustomPrompt="1"/>
          </p:nvPr>
        </p:nvSpPr>
        <p:spPr>
          <a:xfrm>
            <a:off x="4915303" y="34030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subTitle" idx="9"/>
          </p:nvPr>
        </p:nvSpPr>
        <p:spPr>
          <a:xfrm>
            <a:off x="1937950" y="165409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13"/>
          </p:nvPr>
        </p:nvSpPr>
        <p:spPr>
          <a:xfrm>
            <a:off x="5750891" y="165409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99" name="Google Shape;599;p13"/>
          <p:cNvSpPr txBox="1">
            <a:spLocks noGrp="1"/>
          </p:cNvSpPr>
          <p:nvPr>
            <p:ph type="subTitle" idx="14"/>
          </p:nvPr>
        </p:nvSpPr>
        <p:spPr>
          <a:xfrm>
            <a:off x="1937950" y="310624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00" name="Google Shape;600;p13"/>
          <p:cNvSpPr txBox="1">
            <a:spLocks noGrp="1"/>
          </p:cNvSpPr>
          <p:nvPr>
            <p:ph type="subTitle" idx="15"/>
          </p:nvPr>
        </p:nvSpPr>
        <p:spPr>
          <a:xfrm>
            <a:off x="5750891" y="310624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grpSp>
        <p:nvGrpSpPr>
          <p:cNvPr id="601" name="Google Shape;601;p13"/>
          <p:cNvGrpSpPr/>
          <p:nvPr/>
        </p:nvGrpSpPr>
        <p:grpSpPr>
          <a:xfrm>
            <a:off x="-736967" y="2864395"/>
            <a:ext cx="9819351" cy="2753257"/>
            <a:chOff x="-736967" y="2864395"/>
            <a:chExt cx="9819351" cy="2753257"/>
          </a:xfrm>
        </p:grpSpPr>
        <p:sp>
          <p:nvSpPr>
            <p:cNvPr id="602" name="Google Shape;602;p13"/>
            <p:cNvSpPr/>
            <p:nvPr/>
          </p:nvSpPr>
          <p:spPr>
            <a:xfrm rot="4726716">
              <a:off x="-1009745" y="3489150"/>
              <a:ext cx="2508817" cy="1503745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973222" y="38630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499078" y="39733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13"/>
          <p:cNvGrpSpPr/>
          <p:nvPr/>
        </p:nvGrpSpPr>
        <p:grpSpPr>
          <a:xfrm>
            <a:off x="-240454" y="100282"/>
            <a:ext cx="9533016" cy="5119675"/>
            <a:chOff x="-240454" y="100282"/>
            <a:chExt cx="9533016" cy="5119675"/>
          </a:xfrm>
        </p:grpSpPr>
        <p:grpSp>
          <p:nvGrpSpPr>
            <p:cNvPr id="606" name="Google Shape;606;p13"/>
            <p:cNvGrpSpPr/>
            <p:nvPr/>
          </p:nvGrpSpPr>
          <p:grpSpPr>
            <a:xfrm rot="4955892" flipH="1">
              <a:off x="-24691" y="-40614"/>
              <a:ext cx="429754" cy="812657"/>
              <a:chOff x="3925396" y="4059189"/>
              <a:chExt cx="757372" cy="1432176"/>
            </a:xfrm>
          </p:grpSpPr>
          <p:sp>
            <p:nvSpPr>
              <p:cNvPr id="607" name="Google Shape;607;p13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0" name="Google Shape;610;p13"/>
            <p:cNvGrpSpPr/>
            <p:nvPr/>
          </p:nvGrpSpPr>
          <p:grpSpPr>
            <a:xfrm rot="4956030" flipH="1">
              <a:off x="-76462" y="787193"/>
              <a:ext cx="533303" cy="799260"/>
              <a:chOff x="2995144" y="4433786"/>
              <a:chExt cx="710262" cy="1064470"/>
            </a:xfrm>
          </p:grpSpPr>
          <p:sp>
            <p:nvSpPr>
              <p:cNvPr id="611" name="Google Shape;611;p13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5" name="Google Shape;615;p13"/>
            <p:cNvGrpSpPr/>
            <p:nvPr/>
          </p:nvGrpSpPr>
          <p:grpSpPr>
            <a:xfrm rot="-4124887">
              <a:off x="8583996" y="4386761"/>
              <a:ext cx="382430" cy="961467"/>
              <a:chOff x="4979142" y="4336675"/>
              <a:chExt cx="444861" cy="1118426"/>
            </a:xfrm>
          </p:grpSpPr>
          <p:sp>
            <p:nvSpPr>
              <p:cNvPr id="616" name="Google Shape;616;p13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7" name="Google Shape;617;p13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618" name="Google Shape;618;p13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13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13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21" name="Google Shape;621;p13"/>
          <p:cNvGrpSpPr/>
          <p:nvPr/>
        </p:nvGrpSpPr>
        <p:grpSpPr>
          <a:xfrm flipH="1">
            <a:off x="7806464" y="-307321"/>
            <a:ext cx="1564206" cy="1374935"/>
            <a:chOff x="1" y="5679"/>
            <a:chExt cx="1564206" cy="1374935"/>
          </a:xfrm>
        </p:grpSpPr>
        <p:sp>
          <p:nvSpPr>
            <p:cNvPr id="622" name="Google Shape;622;p13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4"/>
          <p:cNvSpPr txBox="1">
            <a:spLocks noGrp="1"/>
          </p:cNvSpPr>
          <p:nvPr>
            <p:ph type="title"/>
          </p:nvPr>
        </p:nvSpPr>
        <p:spPr>
          <a:xfrm>
            <a:off x="745875" y="3470500"/>
            <a:ext cx="56370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6" name="Google Shape;646;p14"/>
          <p:cNvSpPr txBox="1">
            <a:spLocks noGrp="1"/>
          </p:cNvSpPr>
          <p:nvPr>
            <p:ph type="subTitle" idx="1"/>
          </p:nvPr>
        </p:nvSpPr>
        <p:spPr>
          <a:xfrm>
            <a:off x="745850" y="1122500"/>
            <a:ext cx="5637000" cy="234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47" name="Google Shape;647;p14"/>
          <p:cNvGrpSpPr/>
          <p:nvPr/>
        </p:nvGrpSpPr>
        <p:grpSpPr>
          <a:xfrm>
            <a:off x="184503" y="167988"/>
            <a:ext cx="4571978" cy="4855165"/>
            <a:chOff x="184503" y="167988"/>
            <a:chExt cx="4571978" cy="4855165"/>
          </a:xfrm>
        </p:grpSpPr>
        <p:sp>
          <p:nvSpPr>
            <p:cNvPr id="648" name="Google Shape;648;p14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658647" y="45488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184503" y="46591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4"/>
          <p:cNvGrpSpPr/>
          <p:nvPr/>
        </p:nvGrpSpPr>
        <p:grpSpPr>
          <a:xfrm>
            <a:off x="3297712" y="4358213"/>
            <a:ext cx="1267237" cy="1075421"/>
            <a:chOff x="3297712" y="4358213"/>
            <a:chExt cx="1267237" cy="1075421"/>
          </a:xfrm>
        </p:grpSpPr>
        <p:grpSp>
          <p:nvGrpSpPr>
            <p:cNvPr id="653" name="Google Shape;653;p14"/>
            <p:cNvGrpSpPr/>
            <p:nvPr/>
          </p:nvGrpSpPr>
          <p:grpSpPr>
            <a:xfrm>
              <a:off x="3996238" y="4358213"/>
              <a:ext cx="568711" cy="1075421"/>
              <a:chOff x="3925396" y="4059189"/>
              <a:chExt cx="757372" cy="1432176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7" name="Google Shape;657;p14"/>
            <p:cNvGrpSpPr/>
            <p:nvPr/>
          </p:nvGrpSpPr>
          <p:grpSpPr>
            <a:xfrm>
              <a:off x="3297712" y="4548941"/>
              <a:ext cx="533336" cy="799310"/>
              <a:chOff x="2995144" y="4433786"/>
              <a:chExt cx="710262" cy="1064470"/>
            </a:xfrm>
          </p:grpSpPr>
          <p:sp>
            <p:nvSpPr>
              <p:cNvPr id="658" name="Google Shape;658;p14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4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2" name="Google Shape;662;p14"/>
          <p:cNvGrpSpPr/>
          <p:nvPr/>
        </p:nvGrpSpPr>
        <p:grpSpPr>
          <a:xfrm>
            <a:off x="-161186" y="-15826"/>
            <a:ext cx="1135926" cy="998478"/>
            <a:chOff x="1" y="5679"/>
            <a:chExt cx="1564206" cy="1374935"/>
          </a:xfrm>
        </p:grpSpPr>
        <p:sp>
          <p:nvSpPr>
            <p:cNvPr id="663" name="Google Shape;663;p14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7"/>
          <p:cNvSpPr txBox="1">
            <a:spLocks noGrp="1"/>
          </p:cNvSpPr>
          <p:nvPr>
            <p:ph type="title"/>
          </p:nvPr>
        </p:nvSpPr>
        <p:spPr>
          <a:xfrm>
            <a:off x="5394025" y="1386750"/>
            <a:ext cx="3036600" cy="11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17"/>
          <p:cNvSpPr txBox="1">
            <a:spLocks noGrp="1"/>
          </p:cNvSpPr>
          <p:nvPr>
            <p:ph type="subTitle" idx="1"/>
          </p:nvPr>
        </p:nvSpPr>
        <p:spPr>
          <a:xfrm>
            <a:off x="5394175" y="2581350"/>
            <a:ext cx="3036600" cy="11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0" name="Google Shape;800;p17"/>
          <p:cNvGrpSpPr/>
          <p:nvPr/>
        </p:nvGrpSpPr>
        <p:grpSpPr>
          <a:xfrm>
            <a:off x="192562" y="4205813"/>
            <a:ext cx="1238662" cy="1075421"/>
            <a:chOff x="192562" y="4205813"/>
            <a:chExt cx="1238662" cy="1075421"/>
          </a:xfrm>
        </p:grpSpPr>
        <p:grpSp>
          <p:nvGrpSpPr>
            <p:cNvPr id="801" name="Google Shape;801;p17"/>
            <p:cNvGrpSpPr/>
            <p:nvPr/>
          </p:nvGrpSpPr>
          <p:grpSpPr>
            <a:xfrm flipH="1">
              <a:off x="192562" y="4205813"/>
              <a:ext cx="568711" cy="1075421"/>
              <a:chOff x="3925396" y="4059189"/>
              <a:chExt cx="757372" cy="1432176"/>
            </a:xfrm>
          </p:grpSpPr>
          <p:sp>
            <p:nvSpPr>
              <p:cNvPr id="802" name="Google Shape;802;p17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7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7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5" name="Google Shape;805;p17"/>
            <p:cNvGrpSpPr/>
            <p:nvPr/>
          </p:nvGrpSpPr>
          <p:grpSpPr>
            <a:xfrm flipH="1">
              <a:off x="897888" y="4481916"/>
              <a:ext cx="533336" cy="799310"/>
              <a:chOff x="2995144" y="4433786"/>
              <a:chExt cx="710262" cy="1064470"/>
            </a:xfrm>
          </p:grpSpPr>
          <p:sp>
            <p:nvSpPr>
              <p:cNvPr id="806" name="Google Shape;806;p17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0" name="Google Shape;810;p17"/>
          <p:cNvGrpSpPr/>
          <p:nvPr/>
        </p:nvGrpSpPr>
        <p:grpSpPr>
          <a:xfrm>
            <a:off x="-1941963" y="-2039161"/>
            <a:ext cx="11722584" cy="7669561"/>
            <a:chOff x="-1941963" y="-2039161"/>
            <a:chExt cx="11722584" cy="7669561"/>
          </a:xfrm>
        </p:grpSpPr>
        <p:sp>
          <p:nvSpPr>
            <p:cNvPr id="811" name="Google Shape;811;p17"/>
            <p:cNvSpPr/>
            <p:nvPr/>
          </p:nvSpPr>
          <p:spPr>
            <a:xfrm rot="-6826508">
              <a:off x="-1625304" y="-1412801"/>
              <a:ext cx="3167664" cy="2758001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 rot="-900639">
              <a:off x="7097994" y="3662050"/>
              <a:ext cx="2508909" cy="1671974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435524" y="320513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100326" y="332765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 rot="3504719">
              <a:off x="8590771" y="3634387"/>
              <a:ext cx="215051" cy="19827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17"/>
          <p:cNvGrpSpPr/>
          <p:nvPr/>
        </p:nvGrpSpPr>
        <p:grpSpPr>
          <a:xfrm rot="194987">
            <a:off x="7750262" y="269835"/>
            <a:ext cx="1560593" cy="597069"/>
            <a:chOff x="5554408" y="1265017"/>
            <a:chExt cx="1620304" cy="619914"/>
          </a:xfrm>
        </p:grpSpPr>
        <p:sp>
          <p:nvSpPr>
            <p:cNvPr id="817" name="Google Shape;817;p17"/>
            <p:cNvSpPr/>
            <p:nvPr/>
          </p:nvSpPr>
          <p:spPr>
            <a:xfrm>
              <a:off x="7096882" y="1539418"/>
              <a:ext cx="77830" cy="85648"/>
            </a:xfrm>
            <a:custGeom>
              <a:avLst/>
              <a:gdLst/>
              <a:ahLst/>
              <a:cxnLst/>
              <a:rect l="l" t="t" r="r" b="b"/>
              <a:pathLst>
                <a:path w="3116" h="3429" extrusionOk="0">
                  <a:moveTo>
                    <a:pt x="592" y="0"/>
                  </a:moveTo>
                  <a:cubicBezTo>
                    <a:pt x="488" y="0"/>
                    <a:pt x="386" y="34"/>
                    <a:pt x="297" y="100"/>
                  </a:cubicBezTo>
                  <a:cubicBezTo>
                    <a:pt x="83" y="249"/>
                    <a:pt x="0" y="545"/>
                    <a:pt x="132" y="826"/>
                  </a:cubicBezTo>
                  <a:cubicBezTo>
                    <a:pt x="165" y="875"/>
                    <a:pt x="215" y="941"/>
                    <a:pt x="264" y="1007"/>
                  </a:cubicBezTo>
                  <a:cubicBezTo>
                    <a:pt x="824" y="1699"/>
                    <a:pt x="1401" y="2408"/>
                    <a:pt x="1978" y="3100"/>
                  </a:cubicBezTo>
                  <a:cubicBezTo>
                    <a:pt x="2044" y="3199"/>
                    <a:pt x="2143" y="3281"/>
                    <a:pt x="2242" y="3347"/>
                  </a:cubicBezTo>
                  <a:cubicBezTo>
                    <a:pt x="2331" y="3402"/>
                    <a:pt x="2429" y="3429"/>
                    <a:pt x="2526" y="3429"/>
                  </a:cubicBezTo>
                  <a:cubicBezTo>
                    <a:pt x="2662" y="3429"/>
                    <a:pt x="2795" y="3377"/>
                    <a:pt x="2901" y="3281"/>
                  </a:cubicBezTo>
                  <a:cubicBezTo>
                    <a:pt x="3066" y="3117"/>
                    <a:pt x="3115" y="2869"/>
                    <a:pt x="3016" y="2672"/>
                  </a:cubicBezTo>
                  <a:cubicBezTo>
                    <a:pt x="2951" y="2540"/>
                    <a:pt x="2868" y="2424"/>
                    <a:pt x="2769" y="2325"/>
                  </a:cubicBezTo>
                  <a:cubicBezTo>
                    <a:pt x="2291" y="1716"/>
                    <a:pt x="1780" y="1106"/>
                    <a:pt x="1286" y="496"/>
                  </a:cubicBezTo>
                  <a:cubicBezTo>
                    <a:pt x="1187" y="381"/>
                    <a:pt x="1088" y="249"/>
                    <a:pt x="956" y="150"/>
                  </a:cubicBezTo>
                  <a:cubicBezTo>
                    <a:pt x="848" y="50"/>
                    <a:pt x="719" y="0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6958557" y="1422324"/>
              <a:ext cx="85248" cy="70836"/>
            </a:xfrm>
            <a:custGeom>
              <a:avLst/>
              <a:gdLst/>
              <a:ahLst/>
              <a:cxnLst/>
              <a:rect l="l" t="t" r="r" b="b"/>
              <a:pathLst>
                <a:path w="3413" h="2836" extrusionOk="0">
                  <a:moveTo>
                    <a:pt x="564" y="1"/>
                  </a:moveTo>
                  <a:cubicBezTo>
                    <a:pt x="401" y="1"/>
                    <a:pt x="244" y="75"/>
                    <a:pt x="133" y="223"/>
                  </a:cubicBezTo>
                  <a:cubicBezTo>
                    <a:pt x="1" y="388"/>
                    <a:pt x="1" y="586"/>
                    <a:pt x="116" y="850"/>
                  </a:cubicBezTo>
                  <a:cubicBezTo>
                    <a:pt x="166" y="899"/>
                    <a:pt x="264" y="1014"/>
                    <a:pt x="363" y="1097"/>
                  </a:cubicBezTo>
                  <a:cubicBezTo>
                    <a:pt x="1023" y="1608"/>
                    <a:pt x="1682" y="2119"/>
                    <a:pt x="2325" y="2613"/>
                  </a:cubicBezTo>
                  <a:cubicBezTo>
                    <a:pt x="2407" y="2679"/>
                    <a:pt x="2489" y="2745"/>
                    <a:pt x="2588" y="2778"/>
                  </a:cubicBezTo>
                  <a:cubicBezTo>
                    <a:pt x="2661" y="2817"/>
                    <a:pt x="2741" y="2835"/>
                    <a:pt x="2822" y="2835"/>
                  </a:cubicBezTo>
                  <a:cubicBezTo>
                    <a:pt x="2979" y="2835"/>
                    <a:pt x="3139" y="2766"/>
                    <a:pt x="3248" y="2646"/>
                  </a:cubicBezTo>
                  <a:cubicBezTo>
                    <a:pt x="3412" y="2448"/>
                    <a:pt x="3412" y="2152"/>
                    <a:pt x="3231" y="1921"/>
                  </a:cubicBezTo>
                  <a:cubicBezTo>
                    <a:pt x="3182" y="1871"/>
                    <a:pt x="3116" y="1822"/>
                    <a:pt x="3050" y="1772"/>
                  </a:cubicBezTo>
                  <a:cubicBezTo>
                    <a:pt x="2391" y="1245"/>
                    <a:pt x="1715" y="718"/>
                    <a:pt x="1056" y="207"/>
                  </a:cubicBezTo>
                  <a:cubicBezTo>
                    <a:pt x="957" y="141"/>
                    <a:pt x="841" y="75"/>
                    <a:pt x="726" y="25"/>
                  </a:cubicBezTo>
                  <a:cubicBezTo>
                    <a:pt x="672" y="9"/>
                    <a:pt x="618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6807894" y="1335078"/>
              <a:ext cx="89369" cy="57498"/>
            </a:xfrm>
            <a:custGeom>
              <a:avLst/>
              <a:gdLst/>
              <a:ahLst/>
              <a:cxnLst/>
              <a:rect l="l" t="t" r="r" b="b"/>
              <a:pathLst>
                <a:path w="3578" h="2302" extrusionOk="0">
                  <a:moveTo>
                    <a:pt x="553" y="1"/>
                  </a:moveTo>
                  <a:cubicBezTo>
                    <a:pt x="378" y="1"/>
                    <a:pt x="229" y="84"/>
                    <a:pt x="116" y="239"/>
                  </a:cubicBezTo>
                  <a:cubicBezTo>
                    <a:pt x="1" y="387"/>
                    <a:pt x="1" y="568"/>
                    <a:pt x="83" y="766"/>
                  </a:cubicBezTo>
                  <a:cubicBezTo>
                    <a:pt x="149" y="947"/>
                    <a:pt x="330" y="1046"/>
                    <a:pt x="512" y="1145"/>
                  </a:cubicBezTo>
                  <a:cubicBezTo>
                    <a:pt x="1154" y="1475"/>
                    <a:pt x="1797" y="1804"/>
                    <a:pt x="2440" y="2134"/>
                  </a:cubicBezTo>
                  <a:cubicBezTo>
                    <a:pt x="2539" y="2184"/>
                    <a:pt x="2654" y="2233"/>
                    <a:pt x="2769" y="2266"/>
                  </a:cubicBezTo>
                  <a:cubicBezTo>
                    <a:pt x="2838" y="2290"/>
                    <a:pt x="2906" y="2301"/>
                    <a:pt x="2970" y="2301"/>
                  </a:cubicBezTo>
                  <a:cubicBezTo>
                    <a:pt x="3171" y="2301"/>
                    <a:pt x="3346" y="2193"/>
                    <a:pt x="3445" y="2019"/>
                  </a:cubicBezTo>
                  <a:cubicBezTo>
                    <a:pt x="3577" y="1771"/>
                    <a:pt x="3495" y="1475"/>
                    <a:pt x="3231" y="1294"/>
                  </a:cubicBezTo>
                  <a:cubicBezTo>
                    <a:pt x="3182" y="1261"/>
                    <a:pt x="3132" y="1228"/>
                    <a:pt x="3083" y="1195"/>
                  </a:cubicBezTo>
                  <a:cubicBezTo>
                    <a:pt x="2374" y="832"/>
                    <a:pt x="1682" y="486"/>
                    <a:pt x="990" y="123"/>
                  </a:cubicBezTo>
                  <a:cubicBezTo>
                    <a:pt x="874" y="74"/>
                    <a:pt x="759" y="24"/>
                    <a:pt x="643" y="8"/>
                  </a:cubicBezTo>
                  <a:cubicBezTo>
                    <a:pt x="612" y="3"/>
                    <a:pt x="582" y="1"/>
                    <a:pt x="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6670819" y="1285348"/>
              <a:ext cx="90993" cy="46233"/>
            </a:xfrm>
            <a:custGeom>
              <a:avLst/>
              <a:gdLst/>
              <a:ahLst/>
              <a:cxnLst/>
              <a:rect l="l" t="t" r="r" b="b"/>
              <a:pathLst>
                <a:path w="3643" h="1851" extrusionOk="0">
                  <a:moveTo>
                    <a:pt x="585" y="1"/>
                  </a:moveTo>
                  <a:cubicBezTo>
                    <a:pt x="325" y="1"/>
                    <a:pt x="127" y="159"/>
                    <a:pt x="66" y="400"/>
                  </a:cubicBezTo>
                  <a:cubicBezTo>
                    <a:pt x="0" y="648"/>
                    <a:pt x="132" y="911"/>
                    <a:pt x="396" y="1043"/>
                  </a:cubicBezTo>
                  <a:cubicBezTo>
                    <a:pt x="445" y="1076"/>
                    <a:pt x="495" y="1093"/>
                    <a:pt x="561" y="1109"/>
                  </a:cubicBezTo>
                  <a:cubicBezTo>
                    <a:pt x="1253" y="1340"/>
                    <a:pt x="1929" y="1571"/>
                    <a:pt x="2621" y="1785"/>
                  </a:cubicBezTo>
                  <a:cubicBezTo>
                    <a:pt x="2802" y="1851"/>
                    <a:pt x="3016" y="1834"/>
                    <a:pt x="3132" y="1851"/>
                  </a:cubicBezTo>
                  <a:cubicBezTo>
                    <a:pt x="3577" y="1653"/>
                    <a:pt x="3643" y="1158"/>
                    <a:pt x="3346" y="911"/>
                  </a:cubicBezTo>
                  <a:cubicBezTo>
                    <a:pt x="3214" y="812"/>
                    <a:pt x="3066" y="763"/>
                    <a:pt x="2918" y="697"/>
                  </a:cubicBezTo>
                  <a:cubicBezTo>
                    <a:pt x="2308" y="499"/>
                    <a:pt x="1698" y="285"/>
                    <a:pt x="1072" y="87"/>
                  </a:cubicBezTo>
                  <a:cubicBezTo>
                    <a:pt x="940" y="54"/>
                    <a:pt x="808" y="5"/>
                    <a:pt x="660" y="5"/>
                  </a:cubicBezTo>
                  <a:cubicBezTo>
                    <a:pt x="634" y="2"/>
                    <a:pt x="610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6222101" y="1304256"/>
              <a:ext cx="87721" cy="49306"/>
            </a:xfrm>
            <a:custGeom>
              <a:avLst/>
              <a:gdLst/>
              <a:ahLst/>
              <a:cxnLst/>
              <a:rect l="l" t="t" r="r" b="b"/>
              <a:pathLst>
                <a:path w="3512" h="1974" extrusionOk="0">
                  <a:moveTo>
                    <a:pt x="2895" y="1"/>
                  </a:moveTo>
                  <a:cubicBezTo>
                    <a:pt x="2870" y="1"/>
                    <a:pt x="2845" y="3"/>
                    <a:pt x="2819" y="6"/>
                  </a:cubicBezTo>
                  <a:cubicBezTo>
                    <a:pt x="2720" y="22"/>
                    <a:pt x="2621" y="55"/>
                    <a:pt x="2539" y="88"/>
                  </a:cubicBezTo>
                  <a:cubicBezTo>
                    <a:pt x="1896" y="336"/>
                    <a:pt x="1254" y="583"/>
                    <a:pt x="627" y="846"/>
                  </a:cubicBezTo>
                  <a:cubicBezTo>
                    <a:pt x="495" y="896"/>
                    <a:pt x="364" y="978"/>
                    <a:pt x="265" y="1061"/>
                  </a:cubicBezTo>
                  <a:cubicBezTo>
                    <a:pt x="1" y="1324"/>
                    <a:pt x="83" y="1769"/>
                    <a:pt x="429" y="1918"/>
                  </a:cubicBezTo>
                  <a:cubicBezTo>
                    <a:pt x="515" y="1957"/>
                    <a:pt x="597" y="1974"/>
                    <a:pt x="679" y="1974"/>
                  </a:cubicBezTo>
                  <a:cubicBezTo>
                    <a:pt x="770" y="1974"/>
                    <a:pt x="861" y="1953"/>
                    <a:pt x="957" y="1918"/>
                  </a:cubicBezTo>
                  <a:cubicBezTo>
                    <a:pt x="1369" y="1769"/>
                    <a:pt x="1781" y="1605"/>
                    <a:pt x="2193" y="1440"/>
                  </a:cubicBezTo>
                  <a:cubicBezTo>
                    <a:pt x="2308" y="1390"/>
                    <a:pt x="2424" y="1357"/>
                    <a:pt x="2539" y="1308"/>
                  </a:cubicBezTo>
                  <a:cubicBezTo>
                    <a:pt x="2654" y="1275"/>
                    <a:pt x="2770" y="1226"/>
                    <a:pt x="2869" y="1176"/>
                  </a:cubicBezTo>
                  <a:cubicBezTo>
                    <a:pt x="3001" y="1110"/>
                    <a:pt x="3132" y="1061"/>
                    <a:pt x="3248" y="978"/>
                  </a:cubicBezTo>
                  <a:cubicBezTo>
                    <a:pt x="3446" y="830"/>
                    <a:pt x="3511" y="550"/>
                    <a:pt x="3429" y="336"/>
                  </a:cubicBezTo>
                  <a:cubicBezTo>
                    <a:pt x="3340" y="128"/>
                    <a:pt x="3119" y="1"/>
                    <a:pt x="2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6521380" y="1265017"/>
              <a:ext cx="86472" cy="31996"/>
            </a:xfrm>
            <a:custGeom>
              <a:avLst/>
              <a:gdLst/>
              <a:ahLst/>
              <a:cxnLst/>
              <a:rect l="l" t="t" r="r" b="b"/>
              <a:pathLst>
                <a:path w="3462" h="1281" extrusionOk="0">
                  <a:moveTo>
                    <a:pt x="642" y="0"/>
                  </a:moveTo>
                  <a:cubicBezTo>
                    <a:pt x="570" y="0"/>
                    <a:pt x="497" y="8"/>
                    <a:pt x="429" y="28"/>
                  </a:cubicBezTo>
                  <a:cubicBezTo>
                    <a:pt x="182" y="94"/>
                    <a:pt x="17" y="291"/>
                    <a:pt x="17" y="555"/>
                  </a:cubicBezTo>
                  <a:cubicBezTo>
                    <a:pt x="1" y="769"/>
                    <a:pt x="149" y="967"/>
                    <a:pt x="380" y="1050"/>
                  </a:cubicBezTo>
                  <a:cubicBezTo>
                    <a:pt x="462" y="1083"/>
                    <a:pt x="561" y="1115"/>
                    <a:pt x="660" y="1115"/>
                  </a:cubicBezTo>
                  <a:cubicBezTo>
                    <a:pt x="1352" y="1181"/>
                    <a:pt x="2028" y="1231"/>
                    <a:pt x="2704" y="1280"/>
                  </a:cubicBezTo>
                  <a:cubicBezTo>
                    <a:pt x="2836" y="1280"/>
                    <a:pt x="2984" y="1264"/>
                    <a:pt x="3066" y="1247"/>
                  </a:cubicBezTo>
                  <a:cubicBezTo>
                    <a:pt x="3313" y="1132"/>
                    <a:pt x="3429" y="984"/>
                    <a:pt x="3445" y="769"/>
                  </a:cubicBezTo>
                  <a:cubicBezTo>
                    <a:pt x="3462" y="539"/>
                    <a:pt x="3330" y="324"/>
                    <a:pt x="3116" y="242"/>
                  </a:cubicBezTo>
                  <a:cubicBezTo>
                    <a:pt x="3017" y="193"/>
                    <a:pt x="2885" y="176"/>
                    <a:pt x="2770" y="160"/>
                  </a:cubicBezTo>
                  <a:cubicBezTo>
                    <a:pt x="2110" y="110"/>
                    <a:pt x="1451" y="61"/>
                    <a:pt x="792" y="11"/>
                  </a:cubicBezTo>
                  <a:cubicBezTo>
                    <a:pt x="744" y="4"/>
                    <a:pt x="693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6020410" y="1441307"/>
              <a:ext cx="66715" cy="74158"/>
            </a:xfrm>
            <a:custGeom>
              <a:avLst/>
              <a:gdLst/>
              <a:ahLst/>
              <a:cxnLst/>
              <a:rect l="l" t="t" r="r" b="b"/>
              <a:pathLst>
                <a:path w="2671" h="2969" extrusionOk="0">
                  <a:moveTo>
                    <a:pt x="2073" y="0"/>
                  </a:moveTo>
                  <a:cubicBezTo>
                    <a:pt x="1976" y="0"/>
                    <a:pt x="1879" y="29"/>
                    <a:pt x="1797" y="90"/>
                  </a:cubicBezTo>
                  <a:cubicBezTo>
                    <a:pt x="1698" y="155"/>
                    <a:pt x="1599" y="254"/>
                    <a:pt x="1533" y="337"/>
                  </a:cubicBezTo>
                  <a:cubicBezTo>
                    <a:pt x="1104" y="881"/>
                    <a:pt x="676" y="1408"/>
                    <a:pt x="264" y="1952"/>
                  </a:cubicBezTo>
                  <a:cubicBezTo>
                    <a:pt x="182" y="2051"/>
                    <a:pt x="116" y="2150"/>
                    <a:pt x="83" y="2265"/>
                  </a:cubicBezTo>
                  <a:cubicBezTo>
                    <a:pt x="0" y="2463"/>
                    <a:pt x="83" y="2726"/>
                    <a:pt x="264" y="2858"/>
                  </a:cubicBezTo>
                  <a:cubicBezTo>
                    <a:pt x="355" y="2931"/>
                    <a:pt x="455" y="2968"/>
                    <a:pt x="571" y="2968"/>
                  </a:cubicBezTo>
                  <a:cubicBezTo>
                    <a:pt x="666" y="2968"/>
                    <a:pt x="772" y="2943"/>
                    <a:pt x="890" y="2891"/>
                  </a:cubicBezTo>
                  <a:cubicBezTo>
                    <a:pt x="940" y="2842"/>
                    <a:pt x="1055" y="2743"/>
                    <a:pt x="1137" y="2644"/>
                  </a:cubicBezTo>
                  <a:cubicBezTo>
                    <a:pt x="1549" y="2117"/>
                    <a:pt x="1961" y="1606"/>
                    <a:pt x="2374" y="1078"/>
                  </a:cubicBezTo>
                  <a:cubicBezTo>
                    <a:pt x="2456" y="963"/>
                    <a:pt x="2538" y="848"/>
                    <a:pt x="2588" y="716"/>
                  </a:cubicBezTo>
                  <a:cubicBezTo>
                    <a:pt x="2670" y="485"/>
                    <a:pt x="2588" y="254"/>
                    <a:pt x="2406" y="122"/>
                  </a:cubicBezTo>
                  <a:cubicBezTo>
                    <a:pt x="2308" y="42"/>
                    <a:pt x="2190" y="0"/>
                    <a:pt x="2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6111802" y="1362878"/>
              <a:ext cx="76581" cy="56999"/>
            </a:xfrm>
            <a:custGeom>
              <a:avLst/>
              <a:gdLst/>
              <a:ahLst/>
              <a:cxnLst/>
              <a:rect l="l" t="t" r="r" b="b"/>
              <a:pathLst>
                <a:path w="3066" h="2282" extrusionOk="0">
                  <a:moveTo>
                    <a:pt x="2482" y="0"/>
                  </a:moveTo>
                  <a:cubicBezTo>
                    <a:pt x="2420" y="0"/>
                    <a:pt x="2355" y="11"/>
                    <a:pt x="2291" y="32"/>
                  </a:cubicBezTo>
                  <a:cubicBezTo>
                    <a:pt x="2209" y="65"/>
                    <a:pt x="2143" y="98"/>
                    <a:pt x="2027" y="164"/>
                  </a:cubicBezTo>
                  <a:cubicBezTo>
                    <a:pt x="1500" y="494"/>
                    <a:pt x="923" y="873"/>
                    <a:pt x="363" y="1252"/>
                  </a:cubicBezTo>
                  <a:cubicBezTo>
                    <a:pt x="313" y="1268"/>
                    <a:pt x="297" y="1301"/>
                    <a:pt x="264" y="1318"/>
                  </a:cubicBezTo>
                  <a:cubicBezTo>
                    <a:pt x="33" y="1532"/>
                    <a:pt x="0" y="1845"/>
                    <a:pt x="181" y="2092"/>
                  </a:cubicBezTo>
                  <a:cubicBezTo>
                    <a:pt x="268" y="2212"/>
                    <a:pt x="435" y="2282"/>
                    <a:pt x="614" y="2282"/>
                  </a:cubicBezTo>
                  <a:cubicBezTo>
                    <a:pt x="706" y="2282"/>
                    <a:pt x="801" y="2263"/>
                    <a:pt x="890" y="2224"/>
                  </a:cubicBezTo>
                  <a:cubicBezTo>
                    <a:pt x="972" y="2191"/>
                    <a:pt x="1055" y="2125"/>
                    <a:pt x="1137" y="2076"/>
                  </a:cubicBezTo>
                  <a:cubicBezTo>
                    <a:pt x="1632" y="1763"/>
                    <a:pt x="2126" y="1450"/>
                    <a:pt x="2604" y="1120"/>
                  </a:cubicBezTo>
                  <a:cubicBezTo>
                    <a:pt x="2703" y="1054"/>
                    <a:pt x="2802" y="988"/>
                    <a:pt x="2884" y="889"/>
                  </a:cubicBezTo>
                  <a:cubicBezTo>
                    <a:pt x="3049" y="691"/>
                    <a:pt x="3066" y="428"/>
                    <a:pt x="2934" y="230"/>
                  </a:cubicBezTo>
                  <a:cubicBezTo>
                    <a:pt x="2824" y="84"/>
                    <a:pt x="2660" y="0"/>
                    <a:pt x="2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5554408" y="1422000"/>
              <a:ext cx="82775" cy="43536"/>
            </a:xfrm>
            <a:custGeom>
              <a:avLst/>
              <a:gdLst/>
              <a:ahLst/>
              <a:cxnLst/>
              <a:rect l="l" t="t" r="r" b="b"/>
              <a:pathLst>
                <a:path w="3314" h="1743" extrusionOk="0">
                  <a:moveTo>
                    <a:pt x="2717" y="0"/>
                  </a:moveTo>
                  <a:cubicBezTo>
                    <a:pt x="2691" y="0"/>
                    <a:pt x="2664" y="2"/>
                    <a:pt x="2638" y="6"/>
                  </a:cubicBezTo>
                  <a:cubicBezTo>
                    <a:pt x="2539" y="6"/>
                    <a:pt x="2440" y="38"/>
                    <a:pt x="2341" y="71"/>
                  </a:cubicBezTo>
                  <a:cubicBezTo>
                    <a:pt x="1797" y="236"/>
                    <a:pt x="1237" y="401"/>
                    <a:pt x="676" y="582"/>
                  </a:cubicBezTo>
                  <a:cubicBezTo>
                    <a:pt x="544" y="632"/>
                    <a:pt x="413" y="681"/>
                    <a:pt x="297" y="747"/>
                  </a:cubicBezTo>
                  <a:cubicBezTo>
                    <a:pt x="99" y="895"/>
                    <a:pt x="1" y="1176"/>
                    <a:pt x="99" y="1390"/>
                  </a:cubicBezTo>
                  <a:cubicBezTo>
                    <a:pt x="182" y="1604"/>
                    <a:pt x="347" y="1703"/>
                    <a:pt x="561" y="1736"/>
                  </a:cubicBezTo>
                  <a:cubicBezTo>
                    <a:pt x="580" y="1741"/>
                    <a:pt x="602" y="1743"/>
                    <a:pt x="626" y="1743"/>
                  </a:cubicBezTo>
                  <a:cubicBezTo>
                    <a:pt x="682" y="1743"/>
                    <a:pt x="745" y="1731"/>
                    <a:pt x="792" y="1720"/>
                  </a:cubicBezTo>
                  <a:cubicBezTo>
                    <a:pt x="1467" y="1522"/>
                    <a:pt x="2143" y="1308"/>
                    <a:pt x="2703" y="1143"/>
                  </a:cubicBezTo>
                  <a:cubicBezTo>
                    <a:pt x="2868" y="1077"/>
                    <a:pt x="2918" y="1044"/>
                    <a:pt x="2967" y="1011"/>
                  </a:cubicBezTo>
                  <a:cubicBezTo>
                    <a:pt x="3214" y="863"/>
                    <a:pt x="3313" y="599"/>
                    <a:pt x="3214" y="335"/>
                  </a:cubicBezTo>
                  <a:cubicBezTo>
                    <a:pt x="3140" y="128"/>
                    <a:pt x="2947" y="0"/>
                    <a:pt x="2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6369493" y="1267764"/>
              <a:ext cx="83999" cy="35593"/>
            </a:xfrm>
            <a:custGeom>
              <a:avLst/>
              <a:gdLst/>
              <a:ahLst/>
              <a:cxnLst/>
              <a:rect l="l" t="t" r="r" b="b"/>
              <a:pathLst>
                <a:path w="3363" h="1425" extrusionOk="0">
                  <a:moveTo>
                    <a:pt x="2753" y="0"/>
                  </a:moveTo>
                  <a:cubicBezTo>
                    <a:pt x="2687" y="0"/>
                    <a:pt x="2637" y="0"/>
                    <a:pt x="2571" y="17"/>
                  </a:cubicBezTo>
                  <a:cubicBezTo>
                    <a:pt x="1945" y="99"/>
                    <a:pt x="1302" y="198"/>
                    <a:pt x="676" y="297"/>
                  </a:cubicBezTo>
                  <a:cubicBezTo>
                    <a:pt x="561" y="313"/>
                    <a:pt x="429" y="346"/>
                    <a:pt x="330" y="396"/>
                  </a:cubicBezTo>
                  <a:cubicBezTo>
                    <a:pt x="116" y="511"/>
                    <a:pt x="0" y="775"/>
                    <a:pt x="66" y="1022"/>
                  </a:cubicBezTo>
                  <a:cubicBezTo>
                    <a:pt x="116" y="1220"/>
                    <a:pt x="313" y="1401"/>
                    <a:pt x="528" y="1417"/>
                  </a:cubicBezTo>
                  <a:cubicBezTo>
                    <a:pt x="566" y="1422"/>
                    <a:pt x="603" y="1424"/>
                    <a:pt x="640" y="1424"/>
                  </a:cubicBezTo>
                  <a:cubicBezTo>
                    <a:pt x="727" y="1424"/>
                    <a:pt x="809" y="1413"/>
                    <a:pt x="890" y="1401"/>
                  </a:cubicBezTo>
                  <a:cubicBezTo>
                    <a:pt x="1451" y="1319"/>
                    <a:pt x="1994" y="1253"/>
                    <a:pt x="2555" y="1154"/>
                  </a:cubicBezTo>
                  <a:cubicBezTo>
                    <a:pt x="2687" y="1137"/>
                    <a:pt x="2835" y="1104"/>
                    <a:pt x="2934" y="1071"/>
                  </a:cubicBezTo>
                  <a:cubicBezTo>
                    <a:pt x="3231" y="956"/>
                    <a:pt x="3362" y="709"/>
                    <a:pt x="3313" y="445"/>
                  </a:cubicBezTo>
                  <a:cubicBezTo>
                    <a:pt x="3264" y="181"/>
                    <a:pt x="3033" y="0"/>
                    <a:pt x="2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6217581" y="1543864"/>
              <a:ext cx="65491" cy="68663"/>
            </a:xfrm>
            <a:custGeom>
              <a:avLst/>
              <a:gdLst/>
              <a:ahLst/>
              <a:cxnLst/>
              <a:rect l="l" t="t" r="r" b="b"/>
              <a:pathLst>
                <a:path w="2622" h="2749" extrusionOk="0">
                  <a:moveTo>
                    <a:pt x="589" y="0"/>
                  </a:moveTo>
                  <a:cubicBezTo>
                    <a:pt x="463" y="0"/>
                    <a:pt x="336" y="42"/>
                    <a:pt x="231" y="120"/>
                  </a:cubicBezTo>
                  <a:cubicBezTo>
                    <a:pt x="50" y="269"/>
                    <a:pt x="1" y="549"/>
                    <a:pt x="100" y="796"/>
                  </a:cubicBezTo>
                  <a:cubicBezTo>
                    <a:pt x="133" y="829"/>
                    <a:pt x="149" y="895"/>
                    <a:pt x="198" y="928"/>
                  </a:cubicBezTo>
                  <a:cubicBezTo>
                    <a:pt x="643" y="1472"/>
                    <a:pt x="1105" y="1999"/>
                    <a:pt x="1566" y="2527"/>
                  </a:cubicBezTo>
                  <a:cubicBezTo>
                    <a:pt x="1632" y="2592"/>
                    <a:pt x="1715" y="2658"/>
                    <a:pt x="1814" y="2691"/>
                  </a:cubicBezTo>
                  <a:cubicBezTo>
                    <a:pt x="1892" y="2730"/>
                    <a:pt x="1970" y="2749"/>
                    <a:pt x="2046" y="2749"/>
                  </a:cubicBezTo>
                  <a:cubicBezTo>
                    <a:pt x="2162" y="2749"/>
                    <a:pt x="2274" y="2705"/>
                    <a:pt x="2374" y="2625"/>
                  </a:cubicBezTo>
                  <a:cubicBezTo>
                    <a:pt x="2555" y="2461"/>
                    <a:pt x="2621" y="2230"/>
                    <a:pt x="2539" y="2016"/>
                  </a:cubicBezTo>
                  <a:cubicBezTo>
                    <a:pt x="2473" y="1900"/>
                    <a:pt x="2390" y="1785"/>
                    <a:pt x="2308" y="1669"/>
                  </a:cubicBezTo>
                  <a:cubicBezTo>
                    <a:pt x="1929" y="1224"/>
                    <a:pt x="1550" y="796"/>
                    <a:pt x="1171" y="351"/>
                  </a:cubicBezTo>
                  <a:cubicBezTo>
                    <a:pt x="1088" y="269"/>
                    <a:pt x="1006" y="170"/>
                    <a:pt x="907" y="104"/>
                  </a:cubicBezTo>
                  <a:cubicBezTo>
                    <a:pt x="814" y="34"/>
                    <a:pt x="702" y="0"/>
                    <a:pt x="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5800584" y="1387556"/>
              <a:ext cx="81127" cy="30597"/>
            </a:xfrm>
            <a:custGeom>
              <a:avLst/>
              <a:gdLst/>
              <a:ahLst/>
              <a:cxnLst/>
              <a:rect l="l" t="t" r="r" b="b"/>
              <a:pathLst>
                <a:path w="3248" h="1225" extrusionOk="0">
                  <a:moveTo>
                    <a:pt x="791" y="0"/>
                  </a:moveTo>
                  <a:cubicBezTo>
                    <a:pt x="693" y="0"/>
                    <a:pt x="577" y="0"/>
                    <a:pt x="495" y="17"/>
                  </a:cubicBezTo>
                  <a:cubicBezTo>
                    <a:pt x="215" y="66"/>
                    <a:pt x="33" y="264"/>
                    <a:pt x="17" y="511"/>
                  </a:cubicBezTo>
                  <a:cubicBezTo>
                    <a:pt x="0" y="758"/>
                    <a:pt x="182" y="1022"/>
                    <a:pt x="445" y="1088"/>
                  </a:cubicBezTo>
                  <a:cubicBezTo>
                    <a:pt x="511" y="1104"/>
                    <a:pt x="561" y="1121"/>
                    <a:pt x="627" y="1121"/>
                  </a:cubicBezTo>
                  <a:cubicBezTo>
                    <a:pt x="1269" y="1154"/>
                    <a:pt x="1912" y="1187"/>
                    <a:pt x="2555" y="1220"/>
                  </a:cubicBezTo>
                  <a:cubicBezTo>
                    <a:pt x="2577" y="1223"/>
                    <a:pt x="2599" y="1224"/>
                    <a:pt x="2621" y="1224"/>
                  </a:cubicBezTo>
                  <a:cubicBezTo>
                    <a:pt x="2713" y="1224"/>
                    <a:pt x="2801" y="1200"/>
                    <a:pt x="2868" y="1187"/>
                  </a:cubicBezTo>
                  <a:cubicBezTo>
                    <a:pt x="3082" y="1088"/>
                    <a:pt x="3198" y="956"/>
                    <a:pt x="3214" y="758"/>
                  </a:cubicBezTo>
                  <a:cubicBezTo>
                    <a:pt x="3247" y="544"/>
                    <a:pt x="3181" y="346"/>
                    <a:pt x="2983" y="247"/>
                  </a:cubicBezTo>
                  <a:cubicBezTo>
                    <a:pt x="2852" y="165"/>
                    <a:pt x="2687" y="115"/>
                    <a:pt x="2538" y="115"/>
                  </a:cubicBezTo>
                  <a:cubicBezTo>
                    <a:pt x="1945" y="66"/>
                    <a:pt x="1368" y="33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6118795" y="1470006"/>
              <a:ext cx="68363" cy="55925"/>
            </a:xfrm>
            <a:custGeom>
              <a:avLst/>
              <a:gdLst/>
              <a:ahLst/>
              <a:cxnLst/>
              <a:rect l="l" t="t" r="r" b="b"/>
              <a:pathLst>
                <a:path w="2737" h="2239" extrusionOk="0">
                  <a:moveTo>
                    <a:pt x="566" y="0"/>
                  </a:moveTo>
                  <a:cubicBezTo>
                    <a:pt x="427" y="0"/>
                    <a:pt x="304" y="59"/>
                    <a:pt x="198" y="177"/>
                  </a:cubicBezTo>
                  <a:cubicBezTo>
                    <a:pt x="33" y="341"/>
                    <a:pt x="0" y="589"/>
                    <a:pt x="132" y="852"/>
                  </a:cubicBezTo>
                  <a:cubicBezTo>
                    <a:pt x="198" y="902"/>
                    <a:pt x="280" y="1017"/>
                    <a:pt x="396" y="1100"/>
                  </a:cubicBezTo>
                  <a:cubicBezTo>
                    <a:pt x="824" y="1429"/>
                    <a:pt x="1269" y="1742"/>
                    <a:pt x="1698" y="2055"/>
                  </a:cubicBezTo>
                  <a:cubicBezTo>
                    <a:pt x="1780" y="2121"/>
                    <a:pt x="1879" y="2171"/>
                    <a:pt x="1961" y="2204"/>
                  </a:cubicBezTo>
                  <a:cubicBezTo>
                    <a:pt x="2023" y="2227"/>
                    <a:pt x="2089" y="2239"/>
                    <a:pt x="2154" y="2239"/>
                  </a:cubicBezTo>
                  <a:cubicBezTo>
                    <a:pt x="2316" y="2239"/>
                    <a:pt x="2477" y="2168"/>
                    <a:pt x="2571" y="2039"/>
                  </a:cubicBezTo>
                  <a:cubicBezTo>
                    <a:pt x="2720" y="1858"/>
                    <a:pt x="2736" y="1577"/>
                    <a:pt x="2588" y="1380"/>
                  </a:cubicBezTo>
                  <a:cubicBezTo>
                    <a:pt x="2522" y="1297"/>
                    <a:pt x="2456" y="1231"/>
                    <a:pt x="2374" y="1165"/>
                  </a:cubicBezTo>
                  <a:cubicBezTo>
                    <a:pt x="1945" y="836"/>
                    <a:pt x="1500" y="506"/>
                    <a:pt x="1071" y="193"/>
                  </a:cubicBezTo>
                  <a:cubicBezTo>
                    <a:pt x="973" y="127"/>
                    <a:pt x="857" y="78"/>
                    <a:pt x="742" y="28"/>
                  </a:cubicBezTo>
                  <a:cubicBezTo>
                    <a:pt x="681" y="9"/>
                    <a:pt x="622" y="0"/>
                    <a:pt x="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6109729" y="1850387"/>
              <a:ext cx="76606" cy="34544"/>
            </a:xfrm>
            <a:custGeom>
              <a:avLst/>
              <a:gdLst/>
              <a:ahLst/>
              <a:cxnLst/>
              <a:rect l="l" t="t" r="r" b="b"/>
              <a:pathLst>
                <a:path w="3067" h="1383" extrusionOk="0">
                  <a:moveTo>
                    <a:pt x="680" y="0"/>
                  </a:moveTo>
                  <a:cubicBezTo>
                    <a:pt x="611" y="0"/>
                    <a:pt x="539" y="8"/>
                    <a:pt x="462" y="28"/>
                  </a:cubicBezTo>
                  <a:cubicBezTo>
                    <a:pt x="248" y="61"/>
                    <a:pt x="116" y="209"/>
                    <a:pt x="67" y="423"/>
                  </a:cubicBezTo>
                  <a:cubicBezTo>
                    <a:pt x="1" y="638"/>
                    <a:pt x="100" y="868"/>
                    <a:pt x="297" y="1000"/>
                  </a:cubicBezTo>
                  <a:cubicBezTo>
                    <a:pt x="380" y="1050"/>
                    <a:pt x="479" y="1083"/>
                    <a:pt x="561" y="1099"/>
                  </a:cubicBezTo>
                  <a:cubicBezTo>
                    <a:pt x="1171" y="1198"/>
                    <a:pt x="1764" y="1297"/>
                    <a:pt x="2357" y="1379"/>
                  </a:cubicBezTo>
                  <a:cubicBezTo>
                    <a:pt x="2376" y="1382"/>
                    <a:pt x="2395" y="1383"/>
                    <a:pt x="2415" y="1383"/>
                  </a:cubicBezTo>
                  <a:cubicBezTo>
                    <a:pt x="2530" y="1383"/>
                    <a:pt x="2649" y="1346"/>
                    <a:pt x="2720" y="1346"/>
                  </a:cubicBezTo>
                  <a:cubicBezTo>
                    <a:pt x="2934" y="1214"/>
                    <a:pt x="3033" y="1066"/>
                    <a:pt x="3050" y="885"/>
                  </a:cubicBezTo>
                  <a:cubicBezTo>
                    <a:pt x="3066" y="654"/>
                    <a:pt x="2967" y="489"/>
                    <a:pt x="2786" y="374"/>
                  </a:cubicBezTo>
                  <a:cubicBezTo>
                    <a:pt x="2671" y="308"/>
                    <a:pt x="2555" y="275"/>
                    <a:pt x="2440" y="258"/>
                  </a:cubicBezTo>
                  <a:cubicBezTo>
                    <a:pt x="1896" y="176"/>
                    <a:pt x="1369" y="94"/>
                    <a:pt x="825" y="11"/>
                  </a:cubicBezTo>
                  <a:cubicBezTo>
                    <a:pt x="777" y="4"/>
                    <a:pt x="729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5938884" y="1401119"/>
              <a:ext cx="74957" cy="43111"/>
            </a:xfrm>
            <a:custGeom>
              <a:avLst/>
              <a:gdLst/>
              <a:ahLst/>
              <a:cxnLst/>
              <a:rect l="l" t="t" r="r" b="b"/>
              <a:pathLst>
                <a:path w="3001" h="1726" extrusionOk="0">
                  <a:moveTo>
                    <a:pt x="627" y="1"/>
                  </a:moveTo>
                  <a:cubicBezTo>
                    <a:pt x="397" y="1"/>
                    <a:pt x="182" y="149"/>
                    <a:pt x="100" y="347"/>
                  </a:cubicBezTo>
                  <a:cubicBezTo>
                    <a:pt x="1" y="594"/>
                    <a:pt x="67" y="825"/>
                    <a:pt x="281" y="990"/>
                  </a:cubicBezTo>
                  <a:cubicBezTo>
                    <a:pt x="347" y="1039"/>
                    <a:pt x="413" y="1089"/>
                    <a:pt x="495" y="1105"/>
                  </a:cubicBezTo>
                  <a:cubicBezTo>
                    <a:pt x="1039" y="1319"/>
                    <a:pt x="1583" y="1517"/>
                    <a:pt x="2127" y="1699"/>
                  </a:cubicBezTo>
                  <a:cubicBezTo>
                    <a:pt x="2191" y="1720"/>
                    <a:pt x="2257" y="1726"/>
                    <a:pt x="2319" y="1726"/>
                  </a:cubicBezTo>
                  <a:cubicBezTo>
                    <a:pt x="2401" y="1726"/>
                    <a:pt x="2475" y="1715"/>
                    <a:pt x="2523" y="1715"/>
                  </a:cubicBezTo>
                  <a:cubicBezTo>
                    <a:pt x="2918" y="1517"/>
                    <a:pt x="3001" y="1072"/>
                    <a:pt x="2737" y="825"/>
                  </a:cubicBezTo>
                  <a:cubicBezTo>
                    <a:pt x="2654" y="743"/>
                    <a:pt x="2556" y="677"/>
                    <a:pt x="2440" y="627"/>
                  </a:cubicBezTo>
                  <a:cubicBezTo>
                    <a:pt x="1913" y="429"/>
                    <a:pt x="1385" y="248"/>
                    <a:pt x="858" y="50"/>
                  </a:cubicBezTo>
                  <a:cubicBezTo>
                    <a:pt x="792" y="34"/>
                    <a:pt x="710" y="17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5977174" y="1677768"/>
              <a:ext cx="36667" cy="73334"/>
            </a:xfrm>
            <a:custGeom>
              <a:avLst/>
              <a:gdLst/>
              <a:ahLst/>
              <a:cxnLst/>
              <a:rect l="l" t="t" r="r" b="b"/>
              <a:pathLst>
                <a:path w="1468" h="2936" extrusionOk="0">
                  <a:moveTo>
                    <a:pt x="545" y="0"/>
                  </a:moveTo>
                  <a:cubicBezTo>
                    <a:pt x="501" y="0"/>
                    <a:pt x="457" y="6"/>
                    <a:pt x="413" y="17"/>
                  </a:cubicBezTo>
                  <a:cubicBezTo>
                    <a:pt x="182" y="83"/>
                    <a:pt x="17" y="280"/>
                    <a:pt x="1" y="544"/>
                  </a:cubicBezTo>
                  <a:cubicBezTo>
                    <a:pt x="1" y="627"/>
                    <a:pt x="1" y="709"/>
                    <a:pt x="17" y="791"/>
                  </a:cubicBezTo>
                  <a:cubicBezTo>
                    <a:pt x="133" y="1319"/>
                    <a:pt x="231" y="1846"/>
                    <a:pt x="347" y="2390"/>
                  </a:cubicBezTo>
                  <a:cubicBezTo>
                    <a:pt x="380" y="2489"/>
                    <a:pt x="413" y="2588"/>
                    <a:pt x="462" y="2670"/>
                  </a:cubicBezTo>
                  <a:cubicBezTo>
                    <a:pt x="554" y="2838"/>
                    <a:pt x="702" y="2936"/>
                    <a:pt x="908" y="2936"/>
                  </a:cubicBezTo>
                  <a:cubicBezTo>
                    <a:pt x="924" y="2936"/>
                    <a:pt x="940" y="2935"/>
                    <a:pt x="957" y="2934"/>
                  </a:cubicBezTo>
                  <a:cubicBezTo>
                    <a:pt x="1187" y="2917"/>
                    <a:pt x="1385" y="2769"/>
                    <a:pt x="1435" y="2538"/>
                  </a:cubicBezTo>
                  <a:cubicBezTo>
                    <a:pt x="1468" y="2423"/>
                    <a:pt x="1468" y="2291"/>
                    <a:pt x="1451" y="2176"/>
                  </a:cubicBezTo>
                  <a:cubicBezTo>
                    <a:pt x="1352" y="1632"/>
                    <a:pt x="1220" y="1072"/>
                    <a:pt x="1105" y="528"/>
                  </a:cubicBezTo>
                  <a:cubicBezTo>
                    <a:pt x="1105" y="462"/>
                    <a:pt x="1072" y="412"/>
                    <a:pt x="1056" y="379"/>
                  </a:cubicBezTo>
                  <a:cubicBezTo>
                    <a:pt x="946" y="133"/>
                    <a:pt x="757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6202769" y="1818416"/>
              <a:ext cx="71660" cy="48356"/>
            </a:xfrm>
            <a:custGeom>
              <a:avLst/>
              <a:gdLst/>
              <a:ahLst/>
              <a:cxnLst/>
              <a:rect l="l" t="t" r="r" b="b"/>
              <a:pathLst>
                <a:path w="2869" h="1936" extrusionOk="0">
                  <a:moveTo>
                    <a:pt x="2267" y="0"/>
                  </a:moveTo>
                  <a:cubicBezTo>
                    <a:pt x="2242" y="0"/>
                    <a:pt x="2217" y="2"/>
                    <a:pt x="2192" y="6"/>
                  </a:cubicBezTo>
                  <a:cubicBezTo>
                    <a:pt x="2110" y="22"/>
                    <a:pt x="2044" y="39"/>
                    <a:pt x="1962" y="72"/>
                  </a:cubicBezTo>
                  <a:cubicBezTo>
                    <a:pt x="1451" y="335"/>
                    <a:pt x="923" y="599"/>
                    <a:pt x="412" y="863"/>
                  </a:cubicBezTo>
                  <a:cubicBezTo>
                    <a:pt x="330" y="912"/>
                    <a:pt x="248" y="978"/>
                    <a:pt x="182" y="1044"/>
                  </a:cubicBezTo>
                  <a:cubicBezTo>
                    <a:pt x="33" y="1209"/>
                    <a:pt x="0" y="1407"/>
                    <a:pt x="83" y="1604"/>
                  </a:cubicBezTo>
                  <a:cubicBezTo>
                    <a:pt x="161" y="1792"/>
                    <a:pt x="358" y="1935"/>
                    <a:pt x="575" y="1935"/>
                  </a:cubicBezTo>
                  <a:cubicBezTo>
                    <a:pt x="587" y="1935"/>
                    <a:pt x="598" y="1935"/>
                    <a:pt x="610" y="1934"/>
                  </a:cubicBezTo>
                  <a:cubicBezTo>
                    <a:pt x="726" y="1918"/>
                    <a:pt x="841" y="1885"/>
                    <a:pt x="956" y="1835"/>
                  </a:cubicBezTo>
                  <a:cubicBezTo>
                    <a:pt x="1187" y="1736"/>
                    <a:pt x="1418" y="1604"/>
                    <a:pt x="1648" y="1506"/>
                  </a:cubicBezTo>
                  <a:lnTo>
                    <a:pt x="1648" y="1473"/>
                  </a:lnTo>
                  <a:cubicBezTo>
                    <a:pt x="1879" y="1357"/>
                    <a:pt x="2110" y="1258"/>
                    <a:pt x="2341" y="1126"/>
                  </a:cubicBezTo>
                  <a:cubicBezTo>
                    <a:pt x="2473" y="1061"/>
                    <a:pt x="2588" y="978"/>
                    <a:pt x="2687" y="879"/>
                  </a:cubicBezTo>
                  <a:cubicBezTo>
                    <a:pt x="2852" y="714"/>
                    <a:pt x="2868" y="484"/>
                    <a:pt x="2753" y="269"/>
                  </a:cubicBezTo>
                  <a:cubicBezTo>
                    <a:pt x="2665" y="109"/>
                    <a:pt x="2461" y="0"/>
                    <a:pt x="2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5975950" y="1560549"/>
              <a:ext cx="39939" cy="71111"/>
            </a:xfrm>
            <a:custGeom>
              <a:avLst/>
              <a:gdLst/>
              <a:ahLst/>
              <a:cxnLst/>
              <a:rect l="l" t="t" r="r" b="b"/>
              <a:pathLst>
                <a:path w="1599" h="2847" extrusionOk="0">
                  <a:moveTo>
                    <a:pt x="1026" y="1"/>
                  </a:moveTo>
                  <a:cubicBezTo>
                    <a:pt x="839" y="1"/>
                    <a:pt x="682" y="103"/>
                    <a:pt x="594" y="293"/>
                  </a:cubicBezTo>
                  <a:cubicBezTo>
                    <a:pt x="544" y="375"/>
                    <a:pt x="511" y="474"/>
                    <a:pt x="478" y="573"/>
                  </a:cubicBezTo>
                  <a:cubicBezTo>
                    <a:pt x="330" y="1051"/>
                    <a:pt x="182" y="1529"/>
                    <a:pt x="50" y="2007"/>
                  </a:cubicBezTo>
                  <a:cubicBezTo>
                    <a:pt x="17" y="2122"/>
                    <a:pt x="0" y="2254"/>
                    <a:pt x="0" y="2369"/>
                  </a:cubicBezTo>
                  <a:cubicBezTo>
                    <a:pt x="25" y="2655"/>
                    <a:pt x="246" y="2847"/>
                    <a:pt x="530" y="2847"/>
                  </a:cubicBezTo>
                  <a:cubicBezTo>
                    <a:pt x="623" y="2847"/>
                    <a:pt x="723" y="2826"/>
                    <a:pt x="824" y="2781"/>
                  </a:cubicBezTo>
                  <a:cubicBezTo>
                    <a:pt x="874" y="2732"/>
                    <a:pt x="1006" y="2633"/>
                    <a:pt x="1039" y="2518"/>
                  </a:cubicBezTo>
                  <a:cubicBezTo>
                    <a:pt x="1236" y="1908"/>
                    <a:pt x="1418" y="1282"/>
                    <a:pt x="1599" y="672"/>
                  </a:cubicBezTo>
                  <a:cubicBezTo>
                    <a:pt x="1599" y="639"/>
                    <a:pt x="1599" y="589"/>
                    <a:pt x="1599" y="556"/>
                  </a:cubicBezTo>
                  <a:cubicBezTo>
                    <a:pt x="1599" y="293"/>
                    <a:pt x="1434" y="79"/>
                    <a:pt x="1203" y="29"/>
                  </a:cubicBezTo>
                  <a:cubicBezTo>
                    <a:pt x="1142" y="10"/>
                    <a:pt x="1083" y="1"/>
                    <a:pt x="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6020809" y="1789742"/>
              <a:ext cx="60945" cy="62294"/>
            </a:xfrm>
            <a:custGeom>
              <a:avLst/>
              <a:gdLst/>
              <a:ahLst/>
              <a:cxnLst/>
              <a:rect l="l" t="t" r="r" b="b"/>
              <a:pathLst>
                <a:path w="2440" h="2494" extrusionOk="0">
                  <a:moveTo>
                    <a:pt x="619" y="0"/>
                  </a:moveTo>
                  <a:cubicBezTo>
                    <a:pt x="480" y="0"/>
                    <a:pt x="333" y="56"/>
                    <a:pt x="231" y="148"/>
                  </a:cubicBezTo>
                  <a:cubicBezTo>
                    <a:pt x="50" y="297"/>
                    <a:pt x="1" y="577"/>
                    <a:pt x="116" y="824"/>
                  </a:cubicBezTo>
                  <a:cubicBezTo>
                    <a:pt x="133" y="857"/>
                    <a:pt x="166" y="907"/>
                    <a:pt x="198" y="956"/>
                  </a:cubicBezTo>
                  <a:cubicBezTo>
                    <a:pt x="578" y="1401"/>
                    <a:pt x="973" y="1829"/>
                    <a:pt x="1352" y="2274"/>
                  </a:cubicBezTo>
                  <a:cubicBezTo>
                    <a:pt x="1402" y="2324"/>
                    <a:pt x="1435" y="2357"/>
                    <a:pt x="1484" y="2390"/>
                  </a:cubicBezTo>
                  <a:cubicBezTo>
                    <a:pt x="1585" y="2460"/>
                    <a:pt x="1701" y="2493"/>
                    <a:pt x="1814" y="2493"/>
                  </a:cubicBezTo>
                  <a:cubicBezTo>
                    <a:pt x="1941" y="2493"/>
                    <a:pt x="2064" y="2452"/>
                    <a:pt x="2160" y="2373"/>
                  </a:cubicBezTo>
                  <a:cubicBezTo>
                    <a:pt x="2341" y="2209"/>
                    <a:pt x="2440" y="1895"/>
                    <a:pt x="2292" y="1714"/>
                  </a:cubicBezTo>
                  <a:cubicBezTo>
                    <a:pt x="1863" y="1170"/>
                    <a:pt x="1385" y="626"/>
                    <a:pt x="907" y="115"/>
                  </a:cubicBezTo>
                  <a:cubicBezTo>
                    <a:pt x="834" y="35"/>
                    <a:pt x="729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5675848" y="1394949"/>
              <a:ext cx="73709" cy="31622"/>
            </a:xfrm>
            <a:custGeom>
              <a:avLst/>
              <a:gdLst/>
              <a:ahLst/>
              <a:cxnLst/>
              <a:rect l="l" t="t" r="r" b="b"/>
              <a:pathLst>
                <a:path w="2951" h="1266" extrusionOk="0">
                  <a:moveTo>
                    <a:pt x="2127" y="1"/>
                  </a:moveTo>
                  <a:cubicBezTo>
                    <a:pt x="1682" y="34"/>
                    <a:pt x="1220" y="83"/>
                    <a:pt x="759" y="133"/>
                  </a:cubicBezTo>
                  <a:cubicBezTo>
                    <a:pt x="643" y="149"/>
                    <a:pt x="511" y="166"/>
                    <a:pt x="413" y="199"/>
                  </a:cubicBezTo>
                  <a:cubicBezTo>
                    <a:pt x="165" y="281"/>
                    <a:pt x="1" y="512"/>
                    <a:pt x="33" y="742"/>
                  </a:cubicBezTo>
                  <a:cubicBezTo>
                    <a:pt x="50" y="990"/>
                    <a:pt x="231" y="1204"/>
                    <a:pt x="478" y="1253"/>
                  </a:cubicBezTo>
                  <a:cubicBezTo>
                    <a:pt x="528" y="1262"/>
                    <a:pt x="577" y="1266"/>
                    <a:pt x="627" y="1266"/>
                  </a:cubicBezTo>
                  <a:cubicBezTo>
                    <a:pt x="676" y="1266"/>
                    <a:pt x="726" y="1262"/>
                    <a:pt x="775" y="1253"/>
                  </a:cubicBezTo>
                  <a:cubicBezTo>
                    <a:pt x="1270" y="1220"/>
                    <a:pt x="1764" y="1171"/>
                    <a:pt x="2275" y="1121"/>
                  </a:cubicBezTo>
                  <a:cubicBezTo>
                    <a:pt x="2390" y="1105"/>
                    <a:pt x="2506" y="1072"/>
                    <a:pt x="2572" y="1056"/>
                  </a:cubicBezTo>
                  <a:cubicBezTo>
                    <a:pt x="2835" y="940"/>
                    <a:pt x="2951" y="742"/>
                    <a:pt x="2934" y="512"/>
                  </a:cubicBezTo>
                  <a:cubicBezTo>
                    <a:pt x="2918" y="281"/>
                    <a:pt x="2769" y="83"/>
                    <a:pt x="2555" y="34"/>
                  </a:cubicBezTo>
                  <a:cubicBezTo>
                    <a:pt x="2423" y="1"/>
                    <a:pt x="2275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6290040" y="1639703"/>
              <a:ext cx="39215" cy="59921"/>
            </a:xfrm>
            <a:custGeom>
              <a:avLst/>
              <a:gdLst/>
              <a:ahLst/>
              <a:cxnLst/>
              <a:rect l="l" t="t" r="r" b="b"/>
              <a:pathLst>
                <a:path w="1570" h="2399" extrusionOk="0">
                  <a:moveTo>
                    <a:pt x="537" y="1"/>
                  </a:moveTo>
                  <a:cubicBezTo>
                    <a:pt x="507" y="1"/>
                    <a:pt x="477" y="3"/>
                    <a:pt x="445" y="8"/>
                  </a:cubicBezTo>
                  <a:cubicBezTo>
                    <a:pt x="215" y="41"/>
                    <a:pt x="50" y="222"/>
                    <a:pt x="17" y="453"/>
                  </a:cubicBezTo>
                  <a:cubicBezTo>
                    <a:pt x="0" y="552"/>
                    <a:pt x="0" y="651"/>
                    <a:pt x="33" y="750"/>
                  </a:cubicBezTo>
                  <a:cubicBezTo>
                    <a:pt x="132" y="1162"/>
                    <a:pt x="264" y="1557"/>
                    <a:pt x="363" y="1887"/>
                  </a:cubicBezTo>
                  <a:cubicBezTo>
                    <a:pt x="495" y="2183"/>
                    <a:pt x="643" y="2332"/>
                    <a:pt x="808" y="2381"/>
                  </a:cubicBezTo>
                  <a:cubicBezTo>
                    <a:pt x="854" y="2393"/>
                    <a:pt x="900" y="2398"/>
                    <a:pt x="945" y="2398"/>
                  </a:cubicBezTo>
                  <a:cubicBezTo>
                    <a:pt x="1285" y="2398"/>
                    <a:pt x="1569" y="2084"/>
                    <a:pt x="1467" y="1706"/>
                  </a:cubicBezTo>
                  <a:cubicBezTo>
                    <a:pt x="1368" y="1261"/>
                    <a:pt x="1204" y="816"/>
                    <a:pt x="1072" y="387"/>
                  </a:cubicBezTo>
                  <a:cubicBezTo>
                    <a:pt x="1039" y="321"/>
                    <a:pt x="1006" y="272"/>
                    <a:pt x="973" y="222"/>
                  </a:cubicBezTo>
                  <a:cubicBezTo>
                    <a:pt x="860" y="81"/>
                    <a:pt x="711" y="1"/>
                    <a:pt x="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6278101" y="1740187"/>
              <a:ext cx="41188" cy="56949"/>
            </a:xfrm>
            <a:custGeom>
              <a:avLst/>
              <a:gdLst/>
              <a:ahLst/>
              <a:cxnLst/>
              <a:rect l="l" t="t" r="r" b="b"/>
              <a:pathLst>
                <a:path w="1649" h="2280" extrusionOk="0">
                  <a:moveTo>
                    <a:pt x="1014" y="0"/>
                  </a:moveTo>
                  <a:cubicBezTo>
                    <a:pt x="806" y="0"/>
                    <a:pt x="631" y="101"/>
                    <a:pt x="544" y="303"/>
                  </a:cubicBezTo>
                  <a:cubicBezTo>
                    <a:pt x="363" y="715"/>
                    <a:pt x="198" y="1144"/>
                    <a:pt x="50" y="1589"/>
                  </a:cubicBezTo>
                  <a:cubicBezTo>
                    <a:pt x="0" y="1704"/>
                    <a:pt x="50" y="1852"/>
                    <a:pt x="50" y="1935"/>
                  </a:cubicBezTo>
                  <a:cubicBezTo>
                    <a:pt x="178" y="2163"/>
                    <a:pt x="397" y="2280"/>
                    <a:pt x="597" y="2280"/>
                  </a:cubicBezTo>
                  <a:cubicBezTo>
                    <a:pt x="759" y="2280"/>
                    <a:pt x="908" y="2204"/>
                    <a:pt x="989" y="2050"/>
                  </a:cubicBezTo>
                  <a:cubicBezTo>
                    <a:pt x="1237" y="1589"/>
                    <a:pt x="1418" y="1094"/>
                    <a:pt x="1566" y="600"/>
                  </a:cubicBezTo>
                  <a:cubicBezTo>
                    <a:pt x="1649" y="319"/>
                    <a:pt x="1401" y="39"/>
                    <a:pt x="1105" y="6"/>
                  </a:cubicBezTo>
                  <a:cubicBezTo>
                    <a:pt x="1074" y="2"/>
                    <a:pt x="1043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17"/>
          <p:cNvGrpSpPr/>
          <p:nvPr/>
        </p:nvGrpSpPr>
        <p:grpSpPr>
          <a:xfrm>
            <a:off x="7218205" y="68453"/>
            <a:ext cx="1750224" cy="4582557"/>
            <a:chOff x="7218205" y="68453"/>
            <a:chExt cx="1750224" cy="4582557"/>
          </a:xfrm>
        </p:grpSpPr>
        <p:grpSp>
          <p:nvGrpSpPr>
            <p:cNvPr id="840" name="Google Shape;840;p17"/>
            <p:cNvGrpSpPr/>
            <p:nvPr/>
          </p:nvGrpSpPr>
          <p:grpSpPr>
            <a:xfrm rot="-1800044">
              <a:off x="7329581" y="179390"/>
              <a:ext cx="606668" cy="608052"/>
              <a:chOff x="7581671" y="539495"/>
              <a:chExt cx="606681" cy="608066"/>
            </a:xfrm>
          </p:grpSpPr>
          <p:sp>
            <p:nvSpPr>
              <p:cNvPr id="841" name="Google Shape;841;p17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rgbClr val="FFD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7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7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7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7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6" name="Google Shape;846;p17"/>
            <p:cNvGrpSpPr/>
            <p:nvPr/>
          </p:nvGrpSpPr>
          <p:grpSpPr>
            <a:xfrm rot="3505052">
              <a:off x="8500460" y="4184619"/>
              <a:ext cx="395664" cy="390963"/>
              <a:chOff x="8351592" y="1216461"/>
              <a:chExt cx="549944" cy="543410"/>
            </a:xfrm>
          </p:grpSpPr>
          <p:sp>
            <p:nvSpPr>
              <p:cNvPr id="847" name="Google Shape;847;p17"/>
              <p:cNvSpPr/>
              <p:nvPr/>
            </p:nvSpPr>
            <p:spPr>
              <a:xfrm>
                <a:off x="8354004" y="1216461"/>
                <a:ext cx="547532" cy="543410"/>
              </a:xfrm>
              <a:custGeom>
                <a:avLst/>
                <a:gdLst/>
                <a:ahLst/>
                <a:cxnLst/>
                <a:rect l="l" t="t" r="r" b="b"/>
                <a:pathLst>
                  <a:path w="21921" h="21756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847" y="9471"/>
                      <a:pt x="2078" y="9833"/>
                      <a:pt x="2292" y="10179"/>
                    </a:cubicBezTo>
                    <a:cubicBezTo>
                      <a:pt x="2012" y="10871"/>
                      <a:pt x="1715" y="11531"/>
                      <a:pt x="1468" y="12190"/>
                    </a:cubicBezTo>
                    <a:cubicBezTo>
                      <a:pt x="1072" y="13245"/>
                      <a:pt x="776" y="14300"/>
                      <a:pt x="726" y="15437"/>
                    </a:cubicBezTo>
                    <a:cubicBezTo>
                      <a:pt x="693" y="16030"/>
                      <a:pt x="710" y="16623"/>
                      <a:pt x="1039" y="17151"/>
                    </a:cubicBezTo>
                    <a:cubicBezTo>
                      <a:pt x="1089" y="17299"/>
                      <a:pt x="1105" y="17464"/>
                      <a:pt x="1188" y="17596"/>
                    </a:cubicBezTo>
                    <a:cubicBezTo>
                      <a:pt x="1779" y="18477"/>
                      <a:pt x="2613" y="18840"/>
                      <a:pt x="3553" y="18840"/>
                    </a:cubicBezTo>
                    <a:cubicBezTo>
                      <a:pt x="3738" y="18840"/>
                      <a:pt x="3928" y="18826"/>
                      <a:pt x="4121" y="18799"/>
                    </a:cubicBezTo>
                    <a:cubicBezTo>
                      <a:pt x="4830" y="18716"/>
                      <a:pt x="5506" y="18436"/>
                      <a:pt x="6198" y="18222"/>
                    </a:cubicBezTo>
                    <a:cubicBezTo>
                      <a:pt x="6542" y="18113"/>
                      <a:pt x="6841" y="17840"/>
                      <a:pt x="7264" y="17840"/>
                    </a:cubicBezTo>
                    <a:cubicBezTo>
                      <a:pt x="7287" y="17840"/>
                      <a:pt x="7311" y="17841"/>
                      <a:pt x="7335" y="17843"/>
                    </a:cubicBezTo>
                    <a:cubicBezTo>
                      <a:pt x="7566" y="18156"/>
                      <a:pt x="7797" y="18486"/>
                      <a:pt x="8060" y="18782"/>
                    </a:cubicBezTo>
                    <a:cubicBezTo>
                      <a:pt x="8604" y="19409"/>
                      <a:pt x="9148" y="20051"/>
                      <a:pt x="9758" y="20628"/>
                    </a:cubicBezTo>
                    <a:cubicBezTo>
                      <a:pt x="10318" y="21139"/>
                      <a:pt x="10994" y="21535"/>
                      <a:pt x="11752" y="21683"/>
                    </a:cubicBezTo>
                    <a:cubicBezTo>
                      <a:pt x="11986" y="21730"/>
                      <a:pt x="12215" y="21756"/>
                      <a:pt x="12438" y="21756"/>
                    </a:cubicBezTo>
                    <a:cubicBezTo>
                      <a:pt x="13079" y="21756"/>
                      <a:pt x="13665" y="21541"/>
                      <a:pt x="14142" y="20991"/>
                    </a:cubicBezTo>
                    <a:cubicBezTo>
                      <a:pt x="14752" y="20678"/>
                      <a:pt x="15015" y="20084"/>
                      <a:pt x="15312" y="19524"/>
                    </a:cubicBezTo>
                    <a:cubicBezTo>
                      <a:pt x="15839" y="18519"/>
                      <a:pt x="16054" y="17414"/>
                      <a:pt x="16284" y="16310"/>
                    </a:cubicBezTo>
                    <a:cubicBezTo>
                      <a:pt x="16367" y="15882"/>
                      <a:pt x="16367" y="15420"/>
                      <a:pt x="16630" y="15025"/>
                    </a:cubicBezTo>
                    <a:cubicBezTo>
                      <a:pt x="17092" y="14893"/>
                      <a:pt x="17553" y="14777"/>
                      <a:pt x="18015" y="14646"/>
                    </a:cubicBezTo>
                    <a:cubicBezTo>
                      <a:pt x="18905" y="14365"/>
                      <a:pt x="19762" y="14036"/>
                      <a:pt x="20471" y="13410"/>
                    </a:cubicBezTo>
                    <a:cubicBezTo>
                      <a:pt x="21740" y="12289"/>
                      <a:pt x="21921" y="10806"/>
                      <a:pt x="20915" y="9438"/>
                    </a:cubicBezTo>
                    <a:cubicBezTo>
                      <a:pt x="20602" y="9026"/>
                      <a:pt x="20240" y="8630"/>
                      <a:pt x="19811" y="8333"/>
                    </a:cubicBezTo>
                    <a:cubicBezTo>
                      <a:pt x="19168" y="7872"/>
                      <a:pt x="18460" y="7476"/>
                      <a:pt x="17768" y="7081"/>
                    </a:cubicBezTo>
                    <a:cubicBezTo>
                      <a:pt x="17356" y="6850"/>
                      <a:pt x="16911" y="6669"/>
                      <a:pt x="16416" y="6438"/>
                    </a:cubicBezTo>
                    <a:cubicBezTo>
                      <a:pt x="16383" y="5927"/>
                      <a:pt x="16367" y="5400"/>
                      <a:pt x="16317" y="4889"/>
                    </a:cubicBezTo>
                    <a:cubicBezTo>
                      <a:pt x="16218" y="3719"/>
                      <a:pt x="16004" y="2582"/>
                      <a:pt x="15427" y="1543"/>
                    </a:cubicBezTo>
                    <a:cubicBezTo>
                      <a:pt x="14931" y="686"/>
                      <a:pt x="14284" y="8"/>
                      <a:pt x="13236" y="8"/>
                    </a:cubicBezTo>
                    <a:cubicBezTo>
                      <a:pt x="13135" y="8"/>
                      <a:pt x="13031" y="14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7"/>
              <p:cNvSpPr/>
              <p:nvPr/>
            </p:nvSpPr>
            <p:spPr>
              <a:xfrm>
                <a:off x="8351592" y="1216461"/>
                <a:ext cx="547532" cy="543410"/>
              </a:xfrm>
              <a:custGeom>
                <a:avLst/>
                <a:gdLst/>
                <a:ahLst/>
                <a:cxnLst/>
                <a:rect l="l" t="t" r="r" b="b"/>
                <a:pathLst>
                  <a:path w="21921" h="21756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847" y="9471"/>
                      <a:pt x="2078" y="9833"/>
                      <a:pt x="2292" y="10179"/>
                    </a:cubicBezTo>
                    <a:cubicBezTo>
                      <a:pt x="2012" y="10871"/>
                      <a:pt x="1715" y="11531"/>
                      <a:pt x="1468" y="12190"/>
                    </a:cubicBezTo>
                    <a:cubicBezTo>
                      <a:pt x="1072" y="13245"/>
                      <a:pt x="776" y="14300"/>
                      <a:pt x="726" y="15437"/>
                    </a:cubicBezTo>
                    <a:cubicBezTo>
                      <a:pt x="693" y="16030"/>
                      <a:pt x="710" y="16623"/>
                      <a:pt x="1039" y="17151"/>
                    </a:cubicBezTo>
                    <a:cubicBezTo>
                      <a:pt x="1089" y="17299"/>
                      <a:pt x="1105" y="17464"/>
                      <a:pt x="1188" y="17596"/>
                    </a:cubicBezTo>
                    <a:cubicBezTo>
                      <a:pt x="1779" y="18477"/>
                      <a:pt x="2613" y="18840"/>
                      <a:pt x="3553" y="18840"/>
                    </a:cubicBezTo>
                    <a:cubicBezTo>
                      <a:pt x="3738" y="18840"/>
                      <a:pt x="3928" y="18826"/>
                      <a:pt x="4121" y="18799"/>
                    </a:cubicBezTo>
                    <a:cubicBezTo>
                      <a:pt x="4830" y="18716"/>
                      <a:pt x="5506" y="18436"/>
                      <a:pt x="6198" y="18222"/>
                    </a:cubicBezTo>
                    <a:cubicBezTo>
                      <a:pt x="6542" y="18113"/>
                      <a:pt x="6841" y="17840"/>
                      <a:pt x="7264" y="17840"/>
                    </a:cubicBezTo>
                    <a:cubicBezTo>
                      <a:pt x="7287" y="17840"/>
                      <a:pt x="7311" y="17841"/>
                      <a:pt x="7335" y="17843"/>
                    </a:cubicBezTo>
                    <a:cubicBezTo>
                      <a:pt x="7566" y="18156"/>
                      <a:pt x="7797" y="18486"/>
                      <a:pt x="8060" y="18782"/>
                    </a:cubicBezTo>
                    <a:cubicBezTo>
                      <a:pt x="8604" y="19409"/>
                      <a:pt x="9148" y="20051"/>
                      <a:pt x="9758" y="20628"/>
                    </a:cubicBezTo>
                    <a:cubicBezTo>
                      <a:pt x="10318" y="21139"/>
                      <a:pt x="10994" y="21535"/>
                      <a:pt x="11752" y="21683"/>
                    </a:cubicBezTo>
                    <a:cubicBezTo>
                      <a:pt x="11986" y="21730"/>
                      <a:pt x="12215" y="21756"/>
                      <a:pt x="12438" y="21756"/>
                    </a:cubicBezTo>
                    <a:cubicBezTo>
                      <a:pt x="13079" y="21756"/>
                      <a:pt x="13665" y="21541"/>
                      <a:pt x="14142" y="20991"/>
                    </a:cubicBezTo>
                    <a:cubicBezTo>
                      <a:pt x="14752" y="20678"/>
                      <a:pt x="15015" y="20084"/>
                      <a:pt x="15312" y="19524"/>
                    </a:cubicBezTo>
                    <a:cubicBezTo>
                      <a:pt x="15839" y="18519"/>
                      <a:pt x="16054" y="17414"/>
                      <a:pt x="16284" y="16310"/>
                    </a:cubicBezTo>
                    <a:cubicBezTo>
                      <a:pt x="16367" y="15882"/>
                      <a:pt x="16367" y="15420"/>
                      <a:pt x="16630" y="15025"/>
                    </a:cubicBezTo>
                    <a:cubicBezTo>
                      <a:pt x="17092" y="14893"/>
                      <a:pt x="17553" y="14777"/>
                      <a:pt x="18015" y="14646"/>
                    </a:cubicBezTo>
                    <a:cubicBezTo>
                      <a:pt x="18905" y="14365"/>
                      <a:pt x="19762" y="14036"/>
                      <a:pt x="20471" y="13410"/>
                    </a:cubicBezTo>
                    <a:cubicBezTo>
                      <a:pt x="21740" y="12289"/>
                      <a:pt x="21921" y="10806"/>
                      <a:pt x="20915" y="9438"/>
                    </a:cubicBezTo>
                    <a:cubicBezTo>
                      <a:pt x="20602" y="9026"/>
                      <a:pt x="20240" y="8630"/>
                      <a:pt x="19811" y="8333"/>
                    </a:cubicBezTo>
                    <a:cubicBezTo>
                      <a:pt x="19168" y="7872"/>
                      <a:pt x="18460" y="7476"/>
                      <a:pt x="17768" y="7081"/>
                    </a:cubicBezTo>
                    <a:cubicBezTo>
                      <a:pt x="17356" y="6850"/>
                      <a:pt x="16911" y="6669"/>
                      <a:pt x="16416" y="6438"/>
                    </a:cubicBezTo>
                    <a:cubicBezTo>
                      <a:pt x="16383" y="5927"/>
                      <a:pt x="16367" y="5400"/>
                      <a:pt x="16317" y="4889"/>
                    </a:cubicBezTo>
                    <a:cubicBezTo>
                      <a:pt x="16218" y="3719"/>
                      <a:pt x="16004" y="2582"/>
                      <a:pt x="15427" y="1543"/>
                    </a:cubicBezTo>
                    <a:cubicBezTo>
                      <a:pt x="14931" y="686"/>
                      <a:pt x="14284" y="8"/>
                      <a:pt x="13236" y="8"/>
                    </a:cubicBezTo>
                    <a:cubicBezTo>
                      <a:pt x="13135" y="8"/>
                      <a:pt x="13031" y="14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7"/>
              <p:cNvSpPr/>
              <p:nvPr/>
            </p:nvSpPr>
            <p:spPr>
              <a:xfrm>
                <a:off x="8351592" y="1216461"/>
                <a:ext cx="322784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923" h="9109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616" y="8861"/>
                      <a:pt x="1567" y="8614"/>
                      <a:pt x="1600" y="8383"/>
                    </a:cubicBezTo>
                    <a:cubicBezTo>
                      <a:pt x="1731" y="7509"/>
                      <a:pt x="1929" y="6619"/>
                      <a:pt x="2704" y="6075"/>
                    </a:cubicBezTo>
                    <a:cubicBezTo>
                      <a:pt x="3349" y="5599"/>
                      <a:pt x="4078" y="5325"/>
                      <a:pt x="4869" y="5325"/>
                    </a:cubicBezTo>
                    <a:cubicBezTo>
                      <a:pt x="5008" y="5325"/>
                      <a:pt x="5149" y="5333"/>
                      <a:pt x="5291" y="5350"/>
                    </a:cubicBezTo>
                    <a:cubicBezTo>
                      <a:pt x="5769" y="5416"/>
                      <a:pt x="6231" y="5482"/>
                      <a:pt x="6709" y="5581"/>
                    </a:cubicBezTo>
                    <a:cubicBezTo>
                      <a:pt x="6867" y="5611"/>
                      <a:pt x="7020" y="5626"/>
                      <a:pt x="7167" y="5626"/>
                    </a:cubicBezTo>
                    <a:cubicBezTo>
                      <a:pt x="7828" y="5626"/>
                      <a:pt x="8370" y="5327"/>
                      <a:pt x="8802" y="4773"/>
                    </a:cubicBezTo>
                    <a:cubicBezTo>
                      <a:pt x="9197" y="4263"/>
                      <a:pt x="9576" y="3752"/>
                      <a:pt x="9906" y="3208"/>
                    </a:cubicBezTo>
                    <a:cubicBezTo>
                      <a:pt x="10302" y="2549"/>
                      <a:pt x="10796" y="2005"/>
                      <a:pt x="11389" y="1510"/>
                    </a:cubicBezTo>
                    <a:cubicBezTo>
                      <a:pt x="11933" y="1049"/>
                      <a:pt x="12411" y="521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7"/>
              <p:cNvSpPr/>
              <p:nvPr/>
            </p:nvSpPr>
            <p:spPr>
              <a:xfrm>
                <a:off x="8377543" y="1593245"/>
                <a:ext cx="327280" cy="166625"/>
              </a:xfrm>
              <a:custGeom>
                <a:avLst/>
                <a:gdLst/>
                <a:ahLst/>
                <a:cxnLst/>
                <a:rect l="l" t="t" r="r" b="b"/>
                <a:pathLst>
                  <a:path w="13103" h="6671" extrusionOk="0">
                    <a:moveTo>
                      <a:pt x="6013" y="1"/>
                    </a:moveTo>
                    <a:cubicBezTo>
                      <a:pt x="5919" y="1"/>
                      <a:pt x="5821" y="8"/>
                      <a:pt x="5719" y="22"/>
                    </a:cubicBezTo>
                    <a:cubicBezTo>
                      <a:pt x="5274" y="88"/>
                      <a:pt x="4879" y="187"/>
                      <a:pt x="4516" y="484"/>
                    </a:cubicBezTo>
                    <a:cubicBezTo>
                      <a:pt x="3709" y="1143"/>
                      <a:pt x="2835" y="1687"/>
                      <a:pt x="1863" y="2066"/>
                    </a:cubicBezTo>
                    <a:cubicBezTo>
                      <a:pt x="1591" y="2170"/>
                      <a:pt x="1327" y="2235"/>
                      <a:pt x="1056" y="2235"/>
                    </a:cubicBezTo>
                    <a:cubicBezTo>
                      <a:pt x="899" y="2235"/>
                      <a:pt x="740" y="2213"/>
                      <a:pt x="577" y="2165"/>
                    </a:cubicBezTo>
                    <a:cubicBezTo>
                      <a:pt x="396" y="2099"/>
                      <a:pt x="198" y="2099"/>
                      <a:pt x="0" y="2066"/>
                    </a:cubicBezTo>
                    <a:lnTo>
                      <a:pt x="0" y="2066"/>
                    </a:lnTo>
                    <a:cubicBezTo>
                      <a:pt x="50" y="2214"/>
                      <a:pt x="66" y="2379"/>
                      <a:pt x="149" y="2511"/>
                    </a:cubicBezTo>
                    <a:cubicBezTo>
                      <a:pt x="740" y="3392"/>
                      <a:pt x="1574" y="3755"/>
                      <a:pt x="2514" y="3755"/>
                    </a:cubicBezTo>
                    <a:cubicBezTo>
                      <a:pt x="2699" y="3755"/>
                      <a:pt x="2889" y="3741"/>
                      <a:pt x="3082" y="3714"/>
                    </a:cubicBezTo>
                    <a:cubicBezTo>
                      <a:pt x="3791" y="3631"/>
                      <a:pt x="4467" y="3351"/>
                      <a:pt x="5159" y="3137"/>
                    </a:cubicBezTo>
                    <a:cubicBezTo>
                      <a:pt x="5503" y="3028"/>
                      <a:pt x="5802" y="2755"/>
                      <a:pt x="6225" y="2755"/>
                    </a:cubicBezTo>
                    <a:cubicBezTo>
                      <a:pt x="6248" y="2755"/>
                      <a:pt x="6272" y="2756"/>
                      <a:pt x="6296" y="2758"/>
                    </a:cubicBezTo>
                    <a:cubicBezTo>
                      <a:pt x="6527" y="3071"/>
                      <a:pt x="6758" y="3401"/>
                      <a:pt x="7021" y="3697"/>
                    </a:cubicBezTo>
                    <a:cubicBezTo>
                      <a:pt x="7565" y="4324"/>
                      <a:pt x="8109" y="4966"/>
                      <a:pt x="8719" y="5543"/>
                    </a:cubicBezTo>
                    <a:cubicBezTo>
                      <a:pt x="9279" y="6054"/>
                      <a:pt x="9955" y="6450"/>
                      <a:pt x="10713" y="6598"/>
                    </a:cubicBezTo>
                    <a:cubicBezTo>
                      <a:pt x="10947" y="6645"/>
                      <a:pt x="11176" y="6671"/>
                      <a:pt x="11399" y="6671"/>
                    </a:cubicBezTo>
                    <a:cubicBezTo>
                      <a:pt x="12040" y="6671"/>
                      <a:pt x="12626" y="6456"/>
                      <a:pt x="13103" y="5906"/>
                    </a:cubicBezTo>
                    <a:cubicBezTo>
                      <a:pt x="11817" y="5543"/>
                      <a:pt x="10581" y="5082"/>
                      <a:pt x="9675" y="4076"/>
                    </a:cubicBezTo>
                    <a:cubicBezTo>
                      <a:pt x="9197" y="3549"/>
                      <a:pt x="8768" y="2956"/>
                      <a:pt x="8356" y="2379"/>
                    </a:cubicBezTo>
                    <a:cubicBezTo>
                      <a:pt x="8043" y="1917"/>
                      <a:pt x="7812" y="1407"/>
                      <a:pt x="7516" y="929"/>
                    </a:cubicBezTo>
                    <a:cubicBezTo>
                      <a:pt x="7155" y="351"/>
                      <a:pt x="6679" y="1"/>
                      <a:pt x="6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7"/>
              <p:cNvSpPr/>
              <p:nvPr/>
            </p:nvSpPr>
            <p:spPr>
              <a:xfrm>
                <a:off x="8672275" y="1265292"/>
                <a:ext cx="64242" cy="112823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4517" extrusionOk="0">
                    <a:moveTo>
                      <a:pt x="1204" y="0"/>
                    </a:moveTo>
                    <a:cubicBezTo>
                      <a:pt x="545" y="149"/>
                      <a:pt x="297" y="594"/>
                      <a:pt x="264" y="1220"/>
                    </a:cubicBezTo>
                    <a:cubicBezTo>
                      <a:pt x="248" y="1533"/>
                      <a:pt x="281" y="1863"/>
                      <a:pt x="199" y="2159"/>
                    </a:cubicBezTo>
                    <a:cubicBezTo>
                      <a:pt x="1" y="2851"/>
                      <a:pt x="330" y="3428"/>
                      <a:pt x="578" y="4005"/>
                    </a:cubicBezTo>
                    <a:cubicBezTo>
                      <a:pt x="723" y="4348"/>
                      <a:pt x="1025" y="4517"/>
                      <a:pt x="1341" y="4517"/>
                    </a:cubicBezTo>
                    <a:cubicBezTo>
                      <a:pt x="1633" y="4517"/>
                      <a:pt x="1937" y="4372"/>
                      <a:pt x="2143" y="4088"/>
                    </a:cubicBezTo>
                    <a:cubicBezTo>
                      <a:pt x="2407" y="3725"/>
                      <a:pt x="2572" y="3313"/>
                      <a:pt x="2539" y="2851"/>
                    </a:cubicBezTo>
                    <a:cubicBezTo>
                      <a:pt x="2506" y="2341"/>
                      <a:pt x="2423" y="1846"/>
                      <a:pt x="2275" y="1335"/>
                    </a:cubicBezTo>
                    <a:cubicBezTo>
                      <a:pt x="2110" y="692"/>
                      <a:pt x="1814" y="247"/>
                      <a:pt x="1204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7"/>
              <p:cNvSpPr/>
              <p:nvPr/>
            </p:nvSpPr>
            <p:spPr>
              <a:xfrm>
                <a:off x="8765715" y="1424148"/>
                <a:ext cx="74133" cy="6634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656" extrusionOk="0">
                    <a:moveTo>
                      <a:pt x="707" y="0"/>
                    </a:moveTo>
                    <a:cubicBezTo>
                      <a:pt x="681" y="0"/>
                      <a:pt x="654" y="1"/>
                      <a:pt x="627" y="2"/>
                    </a:cubicBezTo>
                    <a:cubicBezTo>
                      <a:pt x="298" y="167"/>
                      <a:pt x="67" y="414"/>
                      <a:pt x="34" y="826"/>
                    </a:cubicBezTo>
                    <a:cubicBezTo>
                      <a:pt x="1" y="1222"/>
                      <a:pt x="265" y="1469"/>
                      <a:pt x="545" y="1716"/>
                    </a:cubicBezTo>
                    <a:cubicBezTo>
                      <a:pt x="1072" y="2210"/>
                      <a:pt x="1682" y="2556"/>
                      <a:pt x="2391" y="2655"/>
                    </a:cubicBezTo>
                    <a:cubicBezTo>
                      <a:pt x="2951" y="2079"/>
                      <a:pt x="2968" y="2013"/>
                      <a:pt x="2968" y="1732"/>
                    </a:cubicBezTo>
                    <a:cubicBezTo>
                      <a:pt x="2951" y="1370"/>
                      <a:pt x="2737" y="1156"/>
                      <a:pt x="2506" y="941"/>
                    </a:cubicBezTo>
                    <a:cubicBezTo>
                      <a:pt x="1997" y="448"/>
                      <a:pt x="1456" y="0"/>
                      <a:pt x="707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3" name="Google Shape;853;p17"/>
          <p:cNvGrpSpPr/>
          <p:nvPr/>
        </p:nvGrpSpPr>
        <p:grpSpPr>
          <a:xfrm>
            <a:off x="100321" y="130101"/>
            <a:ext cx="978367" cy="1304819"/>
            <a:chOff x="2733850" y="1716850"/>
            <a:chExt cx="766325" cy="1022025"/>
          </a:xfrm>
        </p:grpSpPr>
        <p:sp>
          <p:nvSpPr>
            <p:cNvPr id="854" name="Google Shape;854;p17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3" r:id="rId9"/>
    <p:sldLayoutId id="2147483664" r:id="rId10"/>
    <p:sldLayoutId id="2147483666" r:id="rId11"/>
    <p:sldLayoutId id="2147483668" r:id="rId12"/>
    <p:sldLayoutId id="2147483670" r:id="rId13"/>
    <p:sldLayoutId id="2147483673" r:id="rId14"/>
    <p:sldLayoutId id="2147483675" r:id="rId15"/>
    <p:sldLayoutId id="2147483676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1/15/2026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65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8.wdp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9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microsoft.com/office/2007/relationships/hdphoto" Target="../media/hdphoto9.wdp"/><Relationship Id="rId4" Type="http://schemas.openxmlformats.org/officeDocument/2006/relationships/image" Target="../media/image43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57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microsoft.com/office/2007/relationships/hdphoto" Target="../media/hdphoto9.wdp"/><Relationship Id="rId4" Type="http://schemas.openxmlformats.org/officeDocument/2006/relationships/image" Target="../media/image43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2.png"/><Relationship Id="rId7" Type="http://schemas.openxmlformats.org/officeDocument/2006/relationships/image" Target="../media/image6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png"/><Relationship Id="rId11" Type="http://schemas.openxmlformats.org/officeDocument/2006/relationships/image" Target="../media/image45.png"/><Relationship Id="rId5" Type="http://schemas.openxmlformats.org/officeDocument/2006/relationships/image" Target="../media/image60.png"/><Relationship Id="rId10" Type="http://schemas.microsoft.com/office/2007/relationships/hdphoto" Target="../media/hdphoto9.wdp"/><Relationship Id="rId4" Type="http://schemas.openxmlformats.org/officeDocument/2006/relationships/image" Target="../media/image43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65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11" Type="http://schemas.openxmlformats.org/officeDocument/2006/relationships/image" Target="../media/image67.png"/><Relationship Id="rId5" Type="http://schemas.openxmlformats.org/officeDocument/2006/relationships/image" Target="../media/image75.png"/><Relationship Id="rId10" Type="http://schemas.microsoft.com/office/2007/relationships/hdphoto" Target="../media/hdphoto9.wdp"/><Relationship Id="rId4" Type="http://schemas.openxmlformats.org/officeDocument/2006/relationships/image" Target="../media/image43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69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8.png"/><Relationship Id="rId11" Type="http://schemas.openxmlformats.org/officeDocument/2006/relationships/image" Target="../media/image71.png"/><Relationship Id="rId5" Type="http://schemas.openxmlformats.org/officeDocument/2006/relationships/image" Target="../media/image80.png"/><Relationship Id="rId10" Type="http://schemas.microsoft.com/office/2007/relationships/hdphoto" Target="../media/hdphoto9.wdp"/><Relationship Id="rId4" Type="http://schemas.openxmlformats.org/officeDocument/2006/relationships/image" Target="../media/image43.pn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5" Type="http://schemas.microsoft.com/office/2007/relationships/hdphoto" Target="../media/hdphoto10.wdp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microsoft.com/office/2007/relationships/hdphoto" Target="../media/hdphoto11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2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microsoft.com/office/2007/relationships/hdphoto" Target="../media/hdphoto11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2.png"/><Relationship Id="rId5" Type="http://schemas.openxmlformats.org/officeDocument/2006/relationships/image" Target="../media/image81.pn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2.wdp"/><Relationship Id="rId5" Type="http://schemas.openxmlformats.org/officeDocument/2006/relationships/image" Target="../media/image76.png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34"/>
          <p:cNvSpPr txBox="1">
            <a:spLocks noGrp="1"/>
          </p:cNvSpPr>
          <p:nvPr>
            <p:ph type="ctrTitle"/>
          </p:nvPr>
        </p:nvSpPr>
        <p:spPr>
          <a:xfrm>
            <a:off x="1471573" y="989942"/>
            <a:ext cx="6237562" cy="29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  <a:t>CHÀO MỪNG CẢ LỚP</a:t>
            </a:r>
            <a:b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  <a:t>ĐẾN VỚI TIẾT HỌC</a:t>
            </a:r>
            <a:b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  <a:t> HÔM  NAY!</a:t>
            </a:r>
            <a:endParaRPr sz="45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842760" y="3016773"/>
            <a:ext cx="6094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5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75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59536" cy="111434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32" y="3654552"/>
            <a:ext cx="935736" cy="14615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088" y="96463"/>
            <a:ext cx="7677383" cy="828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2D1549"/>
              </a:buClr>
              <a:buSzPts val="1100"/>
              <a:defRPr/>
            </a:pPr>
            <a:r>
              <a:rPr lang="en-US" sz="1700" b="1">
                <a:solidFill>
                  <a:srgbClr val="FFFFFF"/>
                </a:solidFill>
                <a:highlight>
                  <a:srgbClr val="CE4D8E"/>
                </a:highlight>
                <a:cs typeface="Poppins SemiBold"/>
                <a:sym typeface="Poppins SemiBold"/>
              </a:rPr>
              <a:t>Ví dụ 1:</a:t>
            </a:r>
            <a:r>
              <a:rPr lang="en-US" sz="1700" kern="1200">
                <a:latin typeface="+mn-lt"/>
                <a:ea typeface="+mn-ea"/>
                <a:cs typeface="Arial" panose="020B0604020202020204" pitchFamily="34" charset="0"/>
              </a:rPr>
              <a:t> C</a:t>
            </a:r>
            <a:r>
              <a:rPr lang="vi-VN" sz="1700" kern="1200">
                <a:latin typeface="+mn-lt"/>
                <a:ea typeface="+mn-ea"/>
                <a:cs typeface="Arial" panose="020B0604020202020204" pitchFamily="34" charset="0"/>
              </a:rPr>
              <a:t>ho hình hộp MNPQ.M’N’P’Q có góc giữa hai đường thẳng MN và MQ bằng 70° (Hình 4).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1982" y="699315"/>
            <a:ext cx="2142483" cy="24330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088" y="925151"/>
            <a:ext cx="5912194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lnSpc>
                <a:spcPct val="150000"/>
              </a:lnSpc>
              <a:buClrTx/>
              <a:defRPr/>
            </a:pP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Góc giữa hai đường thẳng M’N’ và NP bằng góc giữa hai đường thẳng:</a:t>
            </a:r>
          </a:p>
          <a:p>
            <a:pPr lvl="0" algn="just" defTabSz="457200">
              <a:lnSpc>
                <a:spcPct val="150000"/>
              </a:lnSpc>
              <a:buClrTx/>
              <a:defRPr/>
            </a:pPr>
            <a:r>
              <a:rPr lang="en-US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MN và MP. </a:t>
            </a:r>
            <a:r>
              <a:rPr lang="en-US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MN và MQ.</a:t>
            </a:r>
          </a:p>
          <a:p>
            <a:pPr lvl="0" algn="just" defTabSz="457200">
              <a:lnSpc>
                <a:spcPct val="150000"/>
              </a:lnSpc>
              <a:buClrTx/>
              <a:defRPr/>
            </a:pPr>
            <a:r>
              <a:rPr lang="en-US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MP và NP. </a:t>
            </a:r>
            <a:r>
              <a:rPr lang="en-US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NN’ và NP.</a:t>
            </a:r>
          </a:p>
          <a:p>
            <a:pPr lvl="0" algn="just" defTabSz="457200">
              <a:lnSpc>
                <a:spcPct val="150000"/>
              </a:lnSpc>
              <a:buClrTx/>
              <a:defRPr/>
            </a:pP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Tính góc giữa hai đường thẳng M’N và NP.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087" y="3412396"/>
            <a:ext cx="8257831" cy="1726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vi-VN" sz="1700">
                <a:solidFill>
                  <a:srgbClr val="1F2000"/>
                </a:solidFill>
                <a:latin typeface="+mn-lt"/>
              </a:rPr>
              <a:t>a) Vì M’N’ </a:t>
            </a:r>
            <a:r>
              <a:rPr lang="en-US" sz="1700">
                <a:solidFill>
                  <a:srgbClr val="1F2000"/>
                </a:solidFill>
                <a:latin typeface="+mn-lt"/>
              </a:rPr>
              <a:t>//</a:t>
            </a:r>
            <a:r>
              <a:rPr lang="vi-VN" sz="1700">
                <a:solidFill>
                  <a:srgbClr val="1F2000"/>
                </a:solidFill>
                <a:latin typeface="+mn-lt"/>
              </a:rPr>
              <a:t> MN, NP </a:t>
            </a:r>
            <a:r>
              <a:rPr lang="en-US" sz="1700">
                <a:solidFill>
                  <a:srgbClr val="1F2000"/>
                </a:solidFill>
                <a:latin typeface="+mn-lt"/>
              </a:rPr>
              <a:t>//</a:t>
            </a:r>
            <a:r>
              <a:rPr lang="vi-VN" sz="1700">
                <a:solidFill>
                  <a:srgbClr val="1F2000"/>
                </a:solidFill>
                <a:latin typeface="+mn-lt"/>
              </a:rPr>
              <a:t> MQ nên góc giữa hai đường thẳng M’N’ và NP bằng góc giữa hai đường thẳng MN và MQ. Chọn phương án B.</a:t>
            </a:r>
            <a:endParaRPr lang="vi-VN" sz="1700">
              <a:latin typeface="+mn-lt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vi-VN" sz="1700">
                <a:solidFill>
                  <a:srgbClr val="1F2000"/>
                </a:solidFill>
                <a:latin typeface="+mn-lt"/>
              </a:rPr>
              <a:t>b) Vì góc giữa hai đường thẳng MN và MQ bằng 70° nên góc giữa hai đường thẳng M’N’</a:t>
            </a:r>
            <a:r>
              <a:rPr lang="en-US" sz="1700">
                <a:latin typeface="+mn-lt"/>
              </a:rPr>
              <a:t> </a:t>
            </a:r>
            <a:r>
              <a:rPr lang="vi-VN" sz="1700">
                <a:solidFill>
                  <a:srgbClr val="1F2000"/>
                </a:solidFill>
                <a:latin typeface="+mn-lt"/>
              </a:rPr>
              <a:t>và NP bằng 70°.</a:t>
            </a:r>
            <a:endParaRPr lang="vi-VN" sz="170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" y="3075604"/>
            <a:ext cx="1289304" cy="20507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3545183" y="169855"/>
            <a:ext cx="2036633" cy="53553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tập 1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6408" y="10947"/>
            <a:ext cx="1289304" cy="10936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36408" y="2914060"/>
            <a:ext cx="1289304" cy="1468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8311" y="794712"/>
            <a:ext cx="770695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700">
                <a:latin typeface="+mn-lt"/>
              </a:rPr>
              <a:t>Cho tứ diện ABCD có M, N, P lần lượt là trung điểm của AB, BC, DA. Biết </a:t>
            </a:r>
            <a:r>
              <a:rPr lang="en-US" sz="1700">
                <a:latin typeface="+mn-lt"/>
              </a:rPr>
              <a:t> </a:t>
            </a:r>
            <a:r>
              <a:rPr lang="vi-VN" sz="1700">
                <a:latin typeface="+mn-lt"/>
              </a:rPr>
              <a:t>tam giác MNP đều. Tính góc giữa hai đường thẳng AC và BD.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8311" y="1798917"/>
            <a:ext cx="6094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5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75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038" y="2295575"/>
            <a:ext cx="2292115" cy="2594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75329" y="1660457"/>
                <a:ext cx="5514230" cy="3433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da-DK" sz="17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AM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BM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a-DK" sz="17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gt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BN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CN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a-DK" sz="17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gt</m:t>
                                </m:r>
                              </m:e>
                            </m:d>
                            <m:r>
                              <a:rPr lang="da-DK" sz="1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7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đường trung bình của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17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7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AM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BM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a-DK" sz="17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gt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AP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DP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a-DK" sz="17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gt</m:t>
                                </m:r>
                              </m:e>
                            </m:d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e>
                        </m:eqArr>
                      </m:e>
                    </m:d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7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𝑀𝑃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đường trung bình của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𝐴𝐵𝐷</m:t>
                    </m:r>
                    <m:r>
                      <a:rPr lang="en-US" sz="17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𝑀𝑃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đều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𝑁𝑀𝑃</m:t>
                        </m:r>
                      </m:e>
                    </m:acc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7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d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𝑀𝑁</m:t>
                        </m:r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𝑀𝑃</m:t>
                        </m:r>
                      </m:e>
                    </m:d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𝑁𝑀𝑃</m:t>
                        </m:r>
                      </m:e>
                    </m:acc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329" y="1660457"/>
                <a:ext cx="5514230" cy="3433889"/>
              </a:xfrm>
              <a:prstGeom prst="rect">
                <a:avLst/>
              </a:prstGeom>
              <a:blipFill>
                <a:blip r:embed="rId5"/>
                <a:stretch>
                  <a:fillRect l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0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33060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4027495" y="459364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933625" y="576177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+mj-lt"/>
              </a:rPr>
              <a:t>II</a:t>
            </a:r>
            <a:endParaRPr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97670" y="1802975"/>
            <a:ext cx="92655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kumimoji="0" lang="vi-VN" sz="4200" b="1" i="0" u="none" strike="noStrike" kern="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HAI ĐƯỜNG THẲNG</a:t>
            </a:r>
            <a:r>
              <a:rPr kumimoji="0" lang="en-US" sz="4200" b="1" i="0" u="none" strike="noStrike" kern="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VUÔNG</a:t>
            </a:r>
            <a:r>
              <a:rPr kumimoji="0" lang="en-US" sz="4200" b="1" i="0" u="none" strike="noStrike" kern="0" cap="none" spc="0" normalizeH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GÓC</a:t>
            </a:r>
            <a:r>
              <a:rPr kumimoji="0" lang="en-US" sz="4200" b="1" i="0" u="none" strike="noStrike" kern="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TRONG KHÔNG GIAN</a:t>
            </a:r>
            <a:endParaRPr kumimoji="0" lang="vi-VN" sz="42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cs typeface="Arial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val="444067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8813" y="0"/>
            <a:ext cx="1065187" cy="1149752"/>
          </a:xfrm>
          <a:prstGeom prst="rect">
            <a:avLst/>
          </a:prstGeom>
        </p:spPr>
      </p:pic>
      <p:sp>
        <p:nvSpPr>
          <p:cNvPr id="38" name="Title 21"/>
          <p:cNvSpPr txBox="1">
            <a:spLocks/>
          </p:cNvSpPr>
          <p:nvPr/>
        </p:nvSpPr>
        <p:spPr>
          <a:xfrm>
            <a:off x="637447" y="672137"/>
            <a:ext cx="931120" cy="508404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2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702658" y="434197"/>
                <a:ext cx="6802490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70000"/>
                  </a:lnSpc>
                </a:pPr>
                <a:r>
                  <a:rPr lang="vi-VN" sz="2000"/>
                  <a:t>Trong Hình 1 ở phần mở đầu, hai đường thẳng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/>
                  <a:t> </a:t>
                </a:r>
                <a:r>
                  <a:rPr lang="vi-VN" sz="2000"/>
                  <a:t>gợi nên hình ảnh hai đường thẳng vuông góc. Góc giữa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2000"/>
                  <a:t> và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2000"/>
                  <a:t> bằng bao nhiêu độ?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658" y="434197"/>
                <a:ext cx="6802490" cy="1661993"/>
              </a:xfrm>
              <a:prstGeom prst="rect">
                <a:avLst/>
              </a:prstGeom>
              <a:blipFill>
                <a:blip r:embed="rId5"/>
                <a:stretch>
                  <a:fillRect l="-896" r="-986" b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oogle Shape;2327;p41"/>
          <p:cNvGrpSpPr/>
          <p:nvPr/>
        </p:nvGrpSpPr>
        <p:grpSpPr>
          <a:xfrm rot="4649849" flipH="1">
            <a:off x="8152893" y="4159875"/>
            <a:ext cx="704509" cy="894075"/>
            <a:chOff x="2733850" y="1716850"/>
            <a:chExt cx="766325" cy="1022025"/>
          </a:xfrm>
        </p:grpSpPr>
        <p:sp>
          <p:nvSpPr>
            <p:cNvPr id="55" name="Google Shape;2328;p41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29;p41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30;p41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31;p41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32;p41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33;p41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34;p41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35;p41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36;p41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337;p41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38;p41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39;p41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340;p41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41;p41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42;p41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43;p41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44;p41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45;p41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46;p41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47;p41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48;p41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49;p41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350;p41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51;p41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52;p41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53;p41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54;p41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56" y="2096190"/>
            <a:ext cx="3870222" cy="2926895"/>
          </a:xfrm>
          <a:prstGeom prst="rect">
            <a:avLst/>
          </a:prstGeom>
        </p:spPr>
      </p:pic>
      <p:sp>
        <p:nvSpPr>
          <p:cNvPr id="37" name="Down Arrow 36"/>
          <p:cNvSpPr/>
          <p:nvPr/>
        </p:nvSpPr>
        <p:spPr>
          <a:xfrm rot="16200000">
            <a:off x="4931381" y="2491638"/>
            <a:ext cx="216702" cy="294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329498" y="2337550"/>
                <a:ext cx="3627325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Góc giữa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498" y="2337550"/>
                <a:ext cx="3627325" cy="498663"/>
              </a:xfrm>
              <a:prstGeom prst="rect">
                <a:avLst/>
              </a:prstGeom>
              <a:blipFill>
                <a:blip r:embed="rId7"/>
                <a:stretch>
                  <a:fillRect l="-1681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37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303" y="-20274"/>
            <a:ext cx="996697" cy="1364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621" y="4297933"/>
            <a:ext cx="726353" cy="761455"/>
          </a:xfrm>
          <a:prstGeom prst="rect">
            <a:avLst/>
          </a:prstGeom>
        </p:spPr>
      </p:pic>
      <p:sp>
        <p:nvSpPr>
          <p:cNvPr id="9" name="Google Shape;2540;p49"/>
          <p:cNvSpPr txBox="1">
            <a:spLocks/>
          </p:cNvSpPr>
          <p:nvPr/>
        </p:nvSpPr>
        <p:spPr>
          <a:xfrm>
            <a:off x="3008939" y="307193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  <a:buSzTx/>
            </a:pPr>
            <a:r>
              <a:rPr lang="vi-VN" sz="3400" b="1">
                <a:solidFill>
                  <a:srgbClr val="C00000"/>
                </a:solidFill>
                <a:latin typeface="Arial" panose="020B0604020202020204" pitchFamily="34" charset="0"/>
                <a:cs typeface="Arial"/>
                <a:sym typeface="Arial"/>
              </a:rPr>
              <a:t>Kết luận</a:t>
            </a:r>
            <a:endParaRPr lang="vi-VN" sz="3400" b="1">
              <a:solidFill>
                <a:srgbClr val="C00000"/>
              </a:solidFill>
              <a:latin typeface="Arial" panose="020B0604020202020204" pitchFamily="34" charset="0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5355" y="1122812"/>
                <a:ext cx="8295421" cy="1769715"/>
              </a:xfrm>
              <a:prstGeom prst="rect">
                <a:avLst/>
              </a:prstGeom>
              <a:solidFill>
                <a:srgbClr val="BFDBF7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Hai đường thẳng được gọi là vuông góc với nhau nếu góc giữa chúng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2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Khi hai đường thẳng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2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2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vuông góc với nhau, ta kí hiệu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2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5" y="1122812"/>
                <a:ext cx="8295421" cy="1769715"/>
              </a:xfrm>
              <a:prstGeom prst="rect">
                <a:avLst/>
              </a:prstGeom>
              <a:blipFill>
                <a:blip r:embed="rId5"/>
                <a:stretch>
                  <a:fillRect l="-806" r="-806" b="-2381"/>
                </a:stretch>
              </a:blip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95355" y="3349163"/>
            <a:ext cx="8352967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>
                <a:solidFill>
                  <a:schemeClr val="bg2">
                    <a:lumMod val="25000"/>
                  </a:schemeClr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Nhận xét:</a:t>
            </a:r>
            <a:r>
              <a:rPr lang="en-US" sz="2200" i="1">
                <a:solidFill>
                  <a:schemeClr val="bg2">
                    <a:lumMod val="25000"/>
                  </a:schemeClr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Nếu một đường thẳng vuông góc với một trong hai đường thẳng song song thì nó vuông góc với đường còn lại.</a:t>
            </a:r>
            <a:endParaRPr lang="en-US" sz="22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735;p18"/>
          <p:cNvSpPr txBox="1">
            <a:spLocks/>
          </p:cNvSpPr>
          <p:nvPr/>
        </p:nvSpPr>
        <p:spPr>
          <a:xfrm>
            <a:off x="151355" y="203495"/>
            <a:ext cx="1285328" cy="32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549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latin typeface="Arial"/>
                <a:cs typeface="Poppins SemiBold"/>
                <a:sym typeface="Poppins SemiBold"/>
              </a:rPr>
              <a:t>Ví dụ 2: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CE4D8E"/>
              </a:highlight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17036" y="-43926"/>
                <a:ext cx="4356221" cy="234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200000"/>
                  </a:lnSpc>
                </a:pPr>
                <a:r>
                  <a:rPr lang="vi-VN" sz="1900" kern="1200">
                    <a:latin typeface="+mn-lt"/>
                    <a:ea typeface="+mn-ea"/>
                    <a:cs typeface="Arial" panose="020B0604020202020204" pitchFamily="34" charset="0"/>
                  </a:rPr>
                  <a:t>Cho hình chóp S.ABCD có đáy ABCD là hình thoi. Gọi M, N lần lượt là trung điểm của các cạnh SB và SD (Hình 5). Chứng minh rằng AC </a:t>
                </a:r>
                <a14:m>
                  <m:oMath xmlns:m="http://schemas.openxmlformats.org/officeDocument/2006/math">
                    <m:r>
                      <a:rPr lang="en-US" sz="190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1900" kern="120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vi-VN" sz="1900" kern="1200">
                    <a:latin typeface="+mn-lt"/>
                    <a:ea typeface="+mn-ea"/>
                    <a:cs typeface="Arial" panose="020B0604020202020204" pitchFamily="34" charset="0"/>
                  </a:rPr>
                  <a:t>MN.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036" y="-43926"/>
                <a:ext cx="4356221" cy="2340705"/>
              </a:xfrm>
              <a:prstGeom prst="rect">
                <a:avLst/>
              </a:prstGeom>
              <a:blipFill>
                <a:blip r:embed="rId3"/>
                <a:stretch>
                  <a:fillRect l="-1259" r="-1259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247136" y="2369899"/>
            <a:ext cx="655950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50" b="1" i="1" u="sng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50" b="1" i="1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888" y="4436117"/>
            <a:ext cx="2523683" cy="707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09" y="4339733"/>
            <a:ext cx="604953" cy="644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17036" y="2711497"/>
                <a:ext cx="5357030" cy="234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Vì M, N lần lượt là trung điểm của SB và SD nên MN </a:t>
                </a:r>
                <a:r>
                  <a:rPr lang="en-US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//</a:t>
                </a:r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 BD.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Do tứ giác ABCD là hình thoi nên AC </a:t>
                </a:r>
                <a14:m>
                  <m:oMath xmlns:m="http://schemas.openxmlformats.org/officeDocument/2006/math">
                    <m:r>
                      <a:rPr lang="en-US" sz="190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 BD. </a:t>
                </a:r>
                <a:endParaRPr lang="en-US" sz="190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Từ các kết quả trên, ta có AC </a:t>
                </a:r>
                <a14:m>
                  <m:oMath xmlns:m="http://schemas.openxmlformats.org/officeDocument/2006/math">
                    <m:r>
                      <a:rPr lang="en-US" sz="190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 MN.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036" y="2711497"/>
                <a:ext cx="5357030" cy="2340705"/>
              </a:xfrm>
              <a:prstGeom prst="rect">
                <a:avLst/>
              </a:prstGeom>
              <a:blipFill>
                <a:blip r:embed="rId6"/>
                <a:stretch>
                  <a:fillRect l="-1024" r="-1138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8581" y="23855"/>
            <a:ext cx="315800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5192" y="936774"/>
                <a:ext cx="8309688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>
                    <a:latin typeface="+mn-lt"/>
                  </a:rPr>
                  <a:t>Cho hình lăng trụ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>
                    <a:latin typeface="+mn-lt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2000">
                    <a:latin typeface="+mn-lt"/>
                  </a:rPr>
                  <a:t> là trực tâm của tam giác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000">
                    <a:latin typeface="+mn-lt"/>
                  </a:rPr>
                  <a:t>. Chứng minh rằng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>
                    <a:latin typeface="+mn-lt"/>
                  </a:rPr>
                  <a:t>.</a:t>
                </a:r>
                <a:endParaRPr lang="vi-VN" sz="200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92" y="936774"/>
                <a:ext cx="8309688" cy="958660"/>
              </a:xfrm>
              <a:prstGeom prst="rect">
                <a:avLst/>
              </a:prstGeom>
              <a:blipFill>
                <a:blip r:embed="rId3"/>
                <a:stretch>
                  <a:fillRect l="-734" r="-807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74112" y="1921670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74112" y="2446573"/>
                <a:ext cx="4572000" cy="23436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trực tâm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hình lăng trụ </a:t>
                </a:r>
                <a:endParaRPr lang="en-US" sz="2000">
                  <a:effectLst/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(đpcm)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112" y="2446573"/>
                <a:ext cx="4572000" cy="2343655"/>
              </a:xfrm>
              <a:prstGeom prst="rect">
                <a:avLst/>
              </a:prstGeom>
              <a:blipFill>
                <a:blip r:embed="rId4"/>
                <a:stretch>
                  <a:fillRect l="-1333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9489" y="300282"/>
            <a:ext cx="2036633" cy="53553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tập 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020" y="2289974"/>
            <a:ext cx="3425624" cy="26250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7093" y="4413507"/>
            <a:ext cx="456978" cy="501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17158"/>
            <a:ext cx="857748" cy="5431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408" y="928609"/>
            <a:ext cx="828648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lang="en-US" sz="7000" b="1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LUYỆN TẬP</a:t>
            </a:r>
            <a:endParaRPr kumimoji="0" lang="vi-VN" sz="70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Deliu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58392" y="3754882"/>
            <a:ext cx="1605776" cy="1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9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1624" y="366819"/>
            <a:ext cx="3829050" cy="1028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300" b="1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sz="33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33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endParaRPr lang="en-US" sz="33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8199">
            <a:off x="3030847" y="1834275"/>
            <a:ext cx="2970605" cy="285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1007346" y="2293209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3850" y="1993232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74038" y="2897323"/>
                <a:ext cx="1238250" cy="4915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038" y="2897323"/>
                <a:ext cx="1238250" cy="4915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91" y="35743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02906" y="4476751"/>
                <a:ext cx="1238250" cy="52537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906" y="4476751"/>
                <a:ext cx="1238250" cy="525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38550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36491" y="4476750"/>
                <a:ext cx="1097910" cy="52537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491" y="4476750"/>
                <a:ext cx="1097910" cy="5253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3700" y="1792488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408175" y="2686049"/>
                <a:ext cx="1238250" cy="49093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m:rPr>
                          <m:nor/>
                        </m:rPr>
                        <a:rPr lang="fr-FR" sz="20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m:t>	</m:t>
                      </m:r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175" y="2686049"/>
                <a:ext cx="1238250" cy="4909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48" y="133350"/>
            <a:ext cx="9427464" cy="14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9119" y="324458"/>
                <a:ext cx="8004049" cy="1001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100" b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1.</a:t>
                </a:r>
                <a:r>
                  <a:rPr lang="fr-FR" sz="2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tứ diện đều </a:t>
                </a:r>
                <a14:m>
                  <m:oMath xmlns:m="http://schemas.openxmlformats.org/officeDocument/2006/math">
                    <m:r>
                      <a:rPr lang="fr-FR" sz="2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sz="2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(Tứ diện có tất cả các cạnh bằng nhau). Số đo góc giữa hai đường thẳng </a:t>
                </a:r>
                <a14:m>
                  <m:oMath xmlns:m="http://schemas.openxmlformats.org/officeDocument/2006/math">
                    <m:r>
                      <a:rPr lang="fr-FR" sz="2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2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2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fr-FR" sz="2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</a:t>
                </a:r>
                <a:endParaRPr lang="en-US" sz="21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" y="324458"/>
                <a:ext cx="8004049" cy="1001941"/>
              </a:xfrm>
              <a:prstGeom prst="rect">
                <a:avLst/>
              </a:prstGeom>
              <a:blipFill>
                <a:blip r:embed="rId11"/>
                <a:stretch>
                  <a:fillRect l="-914" r="-5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8657">
            <a:off x="2105321" y="2642170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8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7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66184" y="4384625"/>
            <a:ext cx="915407" cy="3458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19400" y="2114550"/>
            <a:ext cx="1286184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01967" y="3975333"/>
            <a:ext cx="978062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5933" y="2654668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424642" y="2097855"/>
            <a:ext cx="983533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6 C 0.05347 0.00648 0.14149 -0.02685 0.23004 -0.05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C 2.22222E-6 3.95062E-6 0.11033 0.11018 0.22161 0.220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56467 0.1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95062E-6 L 0.46597 -0.147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991;p38"/>
          <p:cNvSpPr txBox="1">
            <a:spLocks/>
          </p:cNvSpPr>
          <p:nvPr/>
        </p:nvSpPr>
        <p:spPr>
          <a:xfrm>
            <a:off x="710054" y="28059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sym typeface="Maven Pro ExtraBold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581" y="1119097"/>
                <a:ext cx="8336945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sz="2100" kern="1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Hình 1, hai đường thẳng </a:t>
                </a:r>
                <a14:m>
                  <m:oMath xmlns:m="http://schemas.openxmlformats.org/officeDocument/2006/math">
                    <m:r>
                      <a:rPr lang="vi-VN" sz="210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10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210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2100" kern="1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gợi nên hình ảnh hai đường thẳng vuông góc trong không gian.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81" y="1119097"/>
                <a:ext cx="8336945" cy="1061829"/>
              </a:xfrm>
              <a:prstGeom prst="rect">
                <a:avLst/>
              </a:prstGeom>
              <a:blipFill>
                <a:blip r:embed="rId3"/>
                <a:stretch>
                  <a:fillRect l="-878" r="-951"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14095">
            <a:off x="-97716" y="4263274"/>
            <a:ext cx="542517" cy="797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62970" y="196151"/>
            <a:ext cx="322004" cy="490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751" y="2121038"/>
            <a:ext cx="3870222" cy="292689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1740" y="2336931"/>
            <a:ext cx="4284853" cy="1546577"/>
            <a:chOff x="680637" y="2189188"/>
            <a:chExt cx="4284853" cy="1546577"/>
          </a:xfrm>
        </p:grpSpPr>
        <p:sp>
          <p:nvSpPr>
            <p:cNvPr id="6" name="Rectangle 5"/>
            <p:cNvSpPr/>
            <p:nvPr/>
          </p:nvSpPr>
          <p:spPr>
            <a:xfrm>
              <a:off x="1361161" y="2189188"/>
              <a:ext cx="3604329" cy="1546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vi-VN" sz="2100" kern="1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 không gian, thế nào là hai đường thẳng vuông góc với nhau?</a:t>
              </a:r>
            </a:p>
          </p:txBody>
        </p:sp>
        <p:sp>
          <p:nvSpPr>
            <p:cNvPr id="15" name="Freeform 9"/>
            <p:cNvSpPr/>
            <p:nvPr/>
          </p:nvSpPr>
          <p:spPr>
            <a:xfrm>
              <a:off x="680637" y="2356167"/>
              <a:ext cx="599022" cy="865726"/>
            </a:xfrm>
            <a:custGeom>
              <a:avLst/>
              <a:gdLst/>
              <a:ahLst/>
              <a:cxnLst/>
              <a:rect l="l" t="t" r="r" b="b"/>
              <a:pathLst>
                <a:path w="2746629" h="4114800">
                  <a:moveTo>
                    <a:pt x="0" y="0"/>
                  </a:moveTo>
                  <a:lnTo>
                    <a:pt x="2746628" y="0"/>
                  </a:lnTo>
                  <a:lnTo>
                    <a:pt x="2746628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1007346" y="2293209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5100" y="1735955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01966" y="2638324"/>
                <a:ext cx="1083469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966" y="2638324"/>
                <a:ext cx="1083469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91" y="35362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02906" y="4544929"/>
                <a:ext cx="1083469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906" y="4544929"/>
                <a:ext cx="1083469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4661" y="3642561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03432" y="4454316"/>
                <a:ext cx="1151967" cy="48344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19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432" y="4454316"/>
                <a:ext cx="1151967" cy="483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4300" y="1826278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98483" y="2705527"/>
                <a:ext cx="1083469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483" y="2705527"/>
                <a:ext cx="1083469" cy="457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" y="-46190"/>
            <a:ext cx="9390888" cy="17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8016" y="90572"/>
                <a:ext cx="805757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b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2</a:t>
                </a:r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Cho hình chóp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đáy là hình vuông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 bằng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các cạnh bên đều bằng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Số đo của góc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  <m:r>
                          <a:rPr lang="fr-FR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fr-FR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d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</a:t>
                </a:r>
                <a:endParaRPr lang="en-US" sz="200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16" y="90572"/>
                <a:ext cx="8057573" cy="1477328"/>
              </a:xfrm>
              <a:prstGeom prst="rect">
                <a:avLst/>
              </a:prstGeom>
              <a:blipFill>
                <a:blip r:embed="rId11"/>
                <a:stretch>
                  <a:fillRect l="-832" r="-378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8657">
            <a:off x="2089720" y="2642170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8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7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47134" y="4454316"/>
            <a:ext cx="934457" cy="368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81600" y="1855551"/>
            <a:ext cx="1238250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29238" y="3975333"/>
            <a:ext cx="956197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21267" y="2654668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735249" y="2117332"/>
            <a:ext cx="944089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97531E-6 C -1.94444E-6 0.00232 0.23368 -0.08241 0.46927 -0.162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64" y="-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C 2.22222E-6 3.95062E-6 0.11033 0.11018 0.22161 0.220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56467 0.1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5062E-6 L 0.19289 -0.1211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4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283909" y="2165020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3699" y="1294468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978021" y="2215887"/>
                <a:ext cx="2740708" cy="60383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>
                  <a:lnSpc>
                    <a:spcPct val="150000"/>
                  </a:lnSpc>
                </a:pPr>
                <a:r>
                  <a:rPr lang="fr-FR" sz="16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021" y="2215887"/>
                <a:ext cx="2740708" cy="603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3746" y="300580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885846" y="3931444"/>
                <a:ext cx="2631831" cy="7831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6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góc giữa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góc giữa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846" y="3931444"/>
                <a:ext cx="2631831" cy="783167"/>
              </a:xfrm>
              <a:prstGeom prst="rect">
                <a:avLst/>
              </a:prstGeom>
              <a:blipFill>
                <a:blip r:embed="rId6"/>
                <a:stretch>
                  <a:fillRect l="-688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5192" y="3029075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832094" y="3862549"/>
                <a:ext cx="3032562" cy="111150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6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cùng nằm trong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𝑚𝑝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)//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góc giữa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góc giữa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094" y="3862549"/>
                <a:ext cx="3032562" cy="1111508"/>
              </a:xfrm>
              <a:prstGeom prst="rect">
                <a:avLst/>
              </a:prstGeom>
              <a:blipFill>
                <a:blip r:embed="rId7"/>
                <a:stretch>
                  <a:fillRect l="-798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6957" y="1207773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61667" y="2073315"/>
                <a:ext cx="2303860" cy="75457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6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a và b cùng vuông góc với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667" y="2073315"/>
                <a:ext cx="2303860" cy="754576"/>
              </a:xfrm>
              <a:prstGeom prst="rect">
                <a:avLst/>
              </a:prstGeom>
              <a:blipFill>
                <a:blip r:embed="rId8"/>
                <a:stretch>
                  <a:fillRect l="-785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173" y="2955"/>
            <a:ext cx="9398442" cy="11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6572" y="85168"/>
            <a:ext cx="7894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</a:t>
            </a:r>
            <a:r>
              <a:rPr lang="fr-FR" sz="18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Trong không gian cho ba đường thẳng phân biệt a, b, c. Khẳng định nào sau đây đúng?</a:t>
            </a:r>
            <a:endParaRPr lang="en-US" sz="18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3038657">
            <a:off x="1366283" y="2513981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09738">
            <a:off x="1416880" y="2526479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09738">
            <a:off x="1416880" y="2526478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52500" y="3289717"/>
            <a:ext cx="934457" cy="368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18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553839" y="1350728"/>
            <a:ext cx="1099880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962264" y="3259633"/>
            <a:ext cx="941784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09738">
            <a:off x="1397830" y="2526479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182003" y="1498827"/>
            <a:ext cx="959991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5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7531E-6 C 4.72222E-6 0.00278 0.27361 -0.09506 0.54947 -0.18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65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95062E-6 C -4.72222E-6 3.95062E-6 0.10382 0.05864 0.20834 0.117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95062E-6 L 0.56789 0.1259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85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5062E-6 L 0.16788 -0.236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1007346" y="2293209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9100" y="3474262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78838" y="4376631"/>
                <a:ext cx="989321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2000" i="1" ker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838" y="4376631"/>
                <a:ext cx="989321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91" y="35362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49906" y="2636961"/>
                <a:ext cx="989321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ker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kern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906" y="2636961"/>
                <a:ext cx="989321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6379" y="17074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97805" y="4443984"/>
                <a:ext cx="879452" cy="45186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ker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kern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805" y="4443984"/>
                <a:ext cx="879452" cy="4518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9155" y="1788178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675770" y="2673126"/>
                <a:ext cx="989321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770" y="2673126"/>
                <a:ext cx="989321" cy="457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162160"/>
            <a:ext cx="9079992" cy="126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2366" y="346026"/>
                <a:ext cx="7856982" cy="87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b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4.</a:t>
                </a:r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hình chóp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tất cả các cạnh đều bằng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Số đo của góc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𝐼𝐽</m:t>
                        </m:r>
                        <m:r>
                          <a:rPr lang="fr-F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fr-F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d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</a:t>
                </a:r>
                <a:endParaRPr lang="en-U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" y="346026"/>
                <a:ext cx="7856982" cy="873572"/>
              </a:xfrm>
              <a:prstGeom prst="rect">
                <a:avLst/>
              </a:prstGeom>
              <a:blipFill>
                <a:blip r:embed="rId11"/>
                <a:stretch>
                  <a:fillRect l="-621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8657">
            <a:off x="2105321" y="2642170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8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7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628900" y="1885950"/>
            <a:ext cx="1000964" cy="366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90455" y="3565426"/>
            <a:ext cx="1238250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01966" y="3975333"/>
            <a:ext cx="1083469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5933" y="2654668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477966" y="2097855"/>
            <a:ext cx="1011064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8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6 C 0.05347 0.00278 0.12613 0.10046 0.19922 0.19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3" y="9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C 2.22222E-6 -0.00016 0.09054 -0.08365 0.18194 -0.167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-8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56467 0.1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95062E-6 L 0.46597 -0.147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1007346" y="2293209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3850" y="1993232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83855" y="2914651"/>
                <a:ext cx="1018676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r>
                  <a:rPr lang="en-US"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endPara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855" y="2914651"/>
                <a:ext cx="1018676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91" y="35743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93193" y="4540919"/>
                <a:ext cx="1018676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193" y="4540919"/>
                <a:ext cx="1018676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38550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372350" y="4467968"/>
                <a:ext cx="1076706" cy="46120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0°</m:t>
                      </m:r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350" y="4467968"/>
                <a:ext cx="1076706" cy="4612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3700" y="1792488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489030" y="2684606"/>
                <a:ext cx="1089905" cy="47448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0°</m:t>
                      </m:r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030" y="2684606"/>
                <a:ext cx="1089905" cy="4744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" y="240194"/>
            <a:ext cx="8549640" cy="13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09351" y="438203"/>
                <a:ext cx="7292950" cy="87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b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5.</a:t>
                </a:r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tứ diện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cạnh bằng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tâm đường tròn ngoại tiếp tam giác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𝐵𝐶𝐷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Góc giữa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𝐴𝑂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bao nhiêu ?</a:t>
                </a:r>
                <a:endParaRPr lang="en-U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51" y="438203"/>
                <a:ext cx="7292950" cy="873572"/>
              </a:xfrm>
              <a:prstGeom prst="rect">
                <a:avLst/>
              </a:prstGeom>
              <a:blipFill>
                <a:blip r:embed="rId11"/>
                <a:stretch>
                  <a:fillRect l="-668" r="-251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8657">
            <a:off x="2105321" y="2642170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8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7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33700" y="4382903"/>
            <a:ext cx="915407" cy="378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19400" y="2114550"/>
            <a:ext cx="1238250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01966" y="3975333"/>
            <a:ext cx="986013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5933" y="2654668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534108" y="2097855"/>
            <a:ext cx="954922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6 C 0.05347 0.00648 0.14149 -0.02685 0.23004 -0.05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C 2.22222E-6 3.95062E-6 0.11033 0.11018 0.22161 0.220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56467 0.1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95062E-6 L 0.46597 -0.147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3331;p61"/>
          <p:cNvSpPr txBox="1"/>
          <p:nvPr/>
        </p:nvSpPr>
        <p:spPr>
          <a:xfrm flipH="1">
            <a:off x="3092984" y="267041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fr-FR" sz="2000" b="1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(SGK – tr.79)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73345">
            <a:off x="8422072" y="4341145"/>
            <a:ext cx="498174" cy="5892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3506" y="831298"/>
            <a:ext cx="7952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>
                <a:latin typeface="+mn-lt"/>
              </a:rPr>
              <a:t>Hình 6 gợi nên hình ảnh 5 cặp đường thẳng vuông góc. Hãy chỉ ra 5 cặp đường thẳng đó: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00949" y="1862136"/>
            <a:ext cx="69442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5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776" y="1862136"/>
            <a:ext cx="3994528" cy="321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25161" y="2438953"/>
                <a:ext cx="4245997" cy="1112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5 cặp đường thẳng vuông góc là: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0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161" y="2438953"/>
                <a:ext cx="4245997" cy="1112549"/>
              </a:xfrm>
              <a:prstGeom prst="rect">
                <a:avLst/>
              </a:prstGeom>
              <a:blipFill>
                <a:blip r:embed="rId6"/>
                <a:stretch>
                  <a:fillRect b="-8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3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514199" y="1365377"/>
            <a:ext cx="334948" cy="467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8412" y="789171"/>
                <a:ext cx="806299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>
                    <a:latin typeface="OpenSans"/>
                  </a:rPr>
                  <a:t>Trong </a:t>
                </a:r>
                <a:r>
                  <a:rPr lang="en-US" sz="1800" i="1">
                    <a:latin typeface="OpenSans"/>
                  </a:rPr>
                  <a:t>Hình 7 </a:t>
                </a:r>
                <a:r>
                  <a:rPr lang="en-US" sz="1800">
                    <a:latin typeface="OpenSans"/>
                  </a:rPr>
                  <a:t>cho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>
                    <a:latin typeface="OpenSans"/>
                  </a:rPr>
                  <a:t>là các hình chữ nhật. Chứng minh rằng </a:t>
                </a: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1800">
                    <a:latin typeface="MJXc-TeX-math-I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800">
                  <a:latin typeface="+mj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12" y="789171"/>
                <a:ext cx="8062994" cy="872034"/>
              </a:xfrm>
              <a:prstGeom prst="rect">
                <a:avLst/>
              </a:prstGeom>
              <a:blipFill>
                <a:blip r:embed="rId4"/>
                <a:stretch>
                  <a:fillRect l="-681" r="-605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917346" y="1788358"/>
            <a:ext cx="64472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731210" y="2393054"/>
                <a:ext cx="5550408" cy="1679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fr-FR" sz="180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(1)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𝐵𝐶𝐶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(2)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Từ (1)(2)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(đpcm)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210" y="2393054"/>
                <a:ext cx="5550408" cy="1679049"/>
              </a:xfrm>
              <a:prstGeom prst="rect">
                <a:avLst/>
              </a:prstGeom>
              <a:blipFill>
                <a:blip r:embed="rId5"/>
                <a:stretch>
                  <a:fillRect l="-659" b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331;p61"/>
          <p:cNvSpPr txBox="1"/>
          <p:nvPr/>
        </p:nvSpPr>
        <p:spPr>
          <a:xfrm flipH="1">
            <a:off x="3092984" y="267041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fr-FR" sz="2000" b="1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(SGK – tr.79)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412" y="1788358"/>
            <a:ext cx="3448227" cy="31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514199" y="1365377"/>
            <a:ext cx="334948" cy="467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8412" y="789171"/>
                <a:ext cx="806299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Sans"/>
                    <a:cs typeface="Arial"/>
                    <a:sym typeface="Arial"/>
                  </a:rPr>
                  <a:t>Trong </a:t>
                </a:r>
                <a:r>
                  <a:rPr kumimoji="0" lang="en-US" sz="1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Sans"/>
                    <a:cs typeface="Arial"/>
                    <a:sym typeface="Arial"/>
                  </a:rPr>
                  <a:t>Hình 7 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Sans"/>
                    <a:cs typeface="Arial"/>
                    <a:sym typeface="Arial"/>
                  </a:rPr>
                  <a:t>cho </a:t>
                </a:r>
                <a14:m>
                  <m:oMath xmlns:m="http://schemas.openxmlformats.org/officeDocument/2006/math"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𝐴𝐵</m:t>
                    </m:r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𝐵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𝐴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,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𝐵𝐶</m:t>
                    </m:r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𝐶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𝐵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, 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𝐴𝐴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′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𝐶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′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𝐶</m:t>
                    </m:r>
                  </m:oMath>
                </a14:m>
                <a:r>
                  <a: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Sans"/>
                    <a:cs typeface="Arial"/>
                    <a:sym typeface="Arial"/>
                  </a:rPr>
                  <a:t>là các hình chữ nhật. Chứng minh rằng </a:t>
                </a:r>
                <a:r>
                  <a: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𝐴𝐵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⊥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𝐶</m:t>
                    </m:r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𝐶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,</m:t>
                    </m:r>
                  </m:oMath>
                </a14:m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JXc-TeX-math-I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</m:t>
                    </m:r>
                    <m:sSup>
                      <m:sSup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𝐴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⊥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𝐵𝐶</m:t>
                    </m:r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</m:oMath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12" y="789171"/>
                <a:ext cx="8062994" cy="872034"/>
              </a:xfrm>
              <a:prstGeom prst="rect">
                <a:avLst/>
              </a:prstGeom>
              <a:blipFill>
                <a:blip r:embed="rId4"/>
                <a:stretch>
                  <a:fillRect l="-681" r="-605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917346" y="1788358"/>
            <a:ext cx="64472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112874" y="2377151"/>
                <a:ext cx="4474535" cy="2215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 tự :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đó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(đpcm)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874" y="2377151"/>
                <a:ext cx="4474535" cy="2215991"/>
              </a:xfrm>
              <a:prstGeom prst="rect">
                <a:avLst/>
              </a:prstGeom>
              <a:blipFill>
                <a:blip r:embed="rId5"/>
                <a:stretch>
                  <a:fillRect l="-1226" b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331;p61"/>
          <p:cNvSpPr txBox="1"/>
          <p:nvPr/>
        </p:nvSpPr>
        <p:spPr>
          <a:xfrm flipH="1">
            <a:off x="3092984" y="267041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2 (SGK – tr.79)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412" y="1788358"/>
            <a:ext cx="3448227" cy="31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17158"/>
            <a:ext cx="857748" cy="5431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408" y="928609"/>
            <a:ext cx="828648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VẬN</a:t>
            </a:r>
            <a:r>
              <a:rPr kumimoji="0" lang="en-US" sz="7000" b="1" i="0" u="none" strike="noStrike" kern="0" cap="none" spc="0" normalizeH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DỤNG</a:t>
            </a:r>
            <a:endParaRPr kumimoji="0" lang="vi-VN" sz="70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Deliu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58392" y="3754882"/>
            <a:ext cx="1605776" cy="1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4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7" name="Google Shape;3537;p56"/>
          <p:cNvSpPr/>
          <p:nvPr/>
        </p:nvSpPr>
        <p:spPr>
          <a:xfrm flipH="1">
            <a:off x="-493776" y="4489704"/>
            <a:ext cx="3785614" cy="662940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7363" y="831518"/>
                <a:ext cx="5083136" cy="2183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>
                    <a:latin typeface="+mn-lt"/>
                  </a:rPr>
                  <a:t>Cho hình chóp S.ABCD có đáy ABCD là hình bình hành và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800" i="1">
                    <a:latin typeface="+mn-lt"/>
                  </a:rPr>
                  <a:t> </a:t>
                </a:r>
                <a:r>
                  <a:rPr lang="vi-VN" sz="1800" i="1">
                    <a:latin typeface="+mn-lt"/>
                  </a:rPr>
                  <a:t>(Hình 8)</a:t>
                </a:r>
                <a:r>
                  <a:rPr lang="vi-VN" sz="1800">
                    <a:latin typeface="+mn-lt"/>
                  </a:rPr>
                  <a:t>. Tính góc giữa hai đường thẳng: </a:t>
                </a:r>
                <a:endParaRPr lang="en-US" sz="180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1800">
                    <a:latin typeface="+mn-lt"/>
                  </a:rPr>
                  <a:t>a) SA và AB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1800">
                    <a:latin typeface="+mn-lt"/>
                  </a:rPr>
                  <a:t>b) SA và CD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63" y="831518"/>
                <a:ext cx="5083136" cy="2183803"/>
              </a:xfrm>
              <a:prstGeom prst="rect">
                <a:avLst/>
              </a:prstGeom>
              <a:blipFill>
                <a:blip r:embed="rId4"/>
                <a:stretch>
                  <a:fillRect l="-1080" r="-1080" b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618589" y="3056835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3331;p61"/>
          <p:cNvSpPr txBox="1"/>
          <p:nvPr/>
        </p:nvSpPr>
        <p:spPr>
          <a:xfrm flipH="1">
            <a:off x="499747" y="283092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3 (SGK – tr.79)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3377" y="505736"/>
            <a:ext cx="2841399" cy="2509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7363" y="3556527"/>
                <a:ext cx="8176192" cy="1105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Góc giữa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Có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giữa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góc giữa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63" y="3556527"/>
                <a:ext cx="8176192" cy="1105174"/>
              </a:xfrm>
              <a:prstGeom prst="rect">
                <a:avLst/>
              </a:prstGeom>
              <a:blipFill>
                <a:blip r:embed="rId7"/>
                <a:stretch>
                  <a:fillRect l="-671" b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1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786;p58"/>
          <p:cNvGrpSpPr/>
          <p:nvPr/>
        </p:nvGrpSpPr>
        <p:grpSpPr>
          <a:xfrm rot="922726" flipH="1">
            <a:off x="8057706" y="4056444"/>
            <a:ext cx="974414" cy="975311"/>
            <a:chOff x="4249525" y="1996550"/>
            <a:chExt cx="1575225" cy="1641750"/>
          </a:xfrm>
        </p:grpSpPr>
        <p:sp>
          <p:nvSpPr>
            <p:cNvPr id="9" name="Google Shape;3787;p58"/>
            <p:cNvSpPr/>
            <p:nvPr/>
          </p:nvSpPr>
          <p:spPr>
            <a:xfrm>
              <a:off x="5225100" y="2274000"/>
              <a:ext cx="34475" cy="63300"/>
            </a:xfrm>
            <a:custGeom>
              <a:avLst/>
              <a:gdLst/>
              <a:ahLst/>
              <a:cxnLst/>
              <a:rect l="l" t="t" r="r" b="b"/>
              <a:pathLst>
                <a:path w="1379" h="2532" extrusionOk="0">
                  <a:moveTo>
                    <a:pt x="1037" y="1"/>
                  </a:moveTo>
                  <a:cubicBezTo>
                    <a:pt x="911" y="1"/>
                    <a:pt x="778" y="62"/>
                    <a:pt x="702" y="195"/>
                  </a:cubicBezTo>
                  <a:cubicBezTo>
                    <a:pt x="677" y="220"/>
                    <a:pt x="677" y="270"/>
                    <a:pt x="652" y="320"/>
                  </a:cubicBezTo>
                  <a:cubicBezTo>
                    <a:pt x="451" y="846"/>
                    <a:pt x="251" y="1398"/>
                    <a:pt x="50" y="1949"/>
                  </a:cubicBezTo>
                  <a:cubicBezTo>
                    <a:pt x="25" y="2024"/>
                    <a:pt x="0" y="2099"/>
                    <a:pt x="0" y="2174"/>
                  </a:cubicBezTo>
                  <a:cubicBezTo>
                    <a:pt x="0" y="2350"/>
                    <a:pt x="101" y="2475"/>
                    <a:pt x="276" y="2525"/>
                  </a:cubicBezTo>
                  <a:cubicBezTo>
                    <a:pt x="297" y="2530"/>
                    <a:pt x="318" y="2532"/>
                    <a:pt x="340" y="2532"/>
                  </a:cubicBezTo>
                  <a:cubicBezTo>
                    <a:pt x="449" y="2532"/>
                    <a:pt x="564" y="2479"/>
                    <a:pt x="627" y="2375"/>
                  </a:cubicBezTo>
                  <a:cubicBezTo>
                    <a:pt x="677" y="2300"/>
                    <a:pt x="727" y="2225"/>
                    <a:pt x="752" y="2124"/>
                  </a:cubicBezTo>
                  <a:cubicBezTo>
                    <a:pt x="928" y="1673"/>
                    <a:pt x="1103" y="1197"/>
                    <a:pt x="1253" y="721"/>
                  </a:cubicBezTo>
                  <a:cubicBezTo>
                    <a:pt x="1304" y="621"/>
                    <a:pt x="1329" y="520"/>
                    <a:pt x="1354" y="420"/>
                  </a:cubicBezTo>
                  <a:cubicBezTo>
                    <a:pt x="1379" y="245"/>
                    <a:pt x="1304" y="94"/>
                    <a:pt x="1153" y="19"/>
                  </a:cubicBezTo>
                  <a:cubicBezTo>
                    <a:pt x="1117" y="7"/>
                    <a:pt x="1077" y="1"/>
                    <a:pt x="1037" y="1"/>
                  </a:cubicBezTo>
                  <a:close/>
                </a:path>
              </a:pathLst>
            </a:custGeom>
            <a:solidFill>
              <a:srgbClr val="C2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788;p58"/>
            <p:cNvSpPr/>
            <p:nvPr/>
          </p:nvSpPr>
          <p:spPr>
            <a:xfrm>
              <a:off x="5471325" y="2167325"/>
              <a:ext cx="114075" cy="130350"/>
            </a:xfrm>
            <a:custGeom>
              <a:avLst/>
              <a:gdLst/>
              <a:ahLst/>
              <a:cxnLst/>
              <a:rect l="l" t="t" r="r" b="b"/>
              <a:pathLst>
                <a:path w="4563" h="5214" extrusionOk="0">
                  <a:moveTo>
                    <a:pt x="277" y="0"/>
                  </a:moveTo>
                  <a:cubicBezTo>
                    <a:pt x="202" y="301"/>
                    <a:pt x="26" y="602"/>
                    <a:pt x="26" y="928"/>
                  </a:cubicBezTo>
                  <a:cubicBezTo>
                    <a:pt x="1" y="1579"/>
                    <a:pt x="101" y="2156"/>
                    <a:pt x="477" y="2682"/>
                  </a:cubicBezTo>
                  <a:cubicBezTo>
                    <a:pt x="878" y="3259"/>
                    <a:pt x="1354" y="3710"/>
                    <a:pt x="1906" y="4086"/>
                  </a:cubicBezTo>
                  <a:cubicBezTo>
                    <a:pt x="2332" y="4361"/>
                    <a:pt x="2733" y="4637"/>
                    <a:pt x="3184" y="4938"/>
                  </a:cubicBezTo>
                  <a:cubicBezTo>
                    <a:pt x="3184" y="5013"/>
                    <a:pt x="3184" y="5113"/>
                    <a:pt x="3159" y="5213"/>
                  </a:cubicBezTo>
                  <a:cubicBezTo>
                    <a:pt x="3184" y="5188"/>
                    <a:pt x="3209" y="5163"/>
                    <a:pt x="3234" y="5138"/>
                  </a:cubicBezTo>
                  <a:cubicBezTo>
                    <a:pt x="3610" y="4311"/>
                    <a:pt x="4011" y="3484"/>
                    <a:pt x="4362" y="2632"/>
                  </a:cubicBezTo>
                  <a:cubicBezTo>
                    <a:pt x="4562" y="2206"/>
                    <a:pt x="4512" y="2030"/>
                    <a:pt x="4136" y="1780"/>
                  </a:cubicBezTo>
                  <a:cubicBezTo>
                    <a:pt x="3986" y="1680"/>
                    <a:pt x="3861" y="1579"/>
                    <a:pt x="3710" y="1479"/>
                  </a:cubicBezTo>
                  <a:cubicBezTo>
                    <a:pt x="2933" y="1028"/>
                    <a:pt x="2131" y="627"/>
                    <a:pt x="1304" y="301"/>
                  </a:cubicBezTo>
                  <a:cubicBezTo>
                    <a:pt x="978" y="176"/>
                    <a:pt x="603" y="101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789;p58"/>
            <p:cNvSpPr/>
            <p:nvPr/>
          </p:nvSpPr>
          <p:spPr>
            <a:xfrm>
              <a:off x="5403050" y="2161350"/>
              <a:ext cx="147875" cy="143850"/>
            </a:xfrm>
            <a:custGeom>
              <a:avLst/>
              <a:gdLst/>
              <a:ahLst/>
              <a:cxnLst/>
              <a:rect l="l" t="t" r="r" b="b"/>
              <a:pathLst>
                <a:path w="5915" h="5754" extrusionOk="0">
                  <a:moveTo>
                    <a:pt x="1863" y="1"/>
                  </a:moveTo>
                  <a:cubicBezTo>
                    <a:pt x="1509" y="1"/>
                    <a:pt x="1387" y="122"/>
                    <a:pt x="1178" y="540"/>
                  </a:cubicBezTo>
                  <a:cubicBezTo>
                    <a:pt x="777" y="1292"/>
                    <a:pt x="401" y="2044"/>
                    <a:pt x="0" y="2771"/>
                  </a:cubicBezTo>
                  <a:cubicBezTo>
                    <a:pt x="125" y="2871"/>
                    <a:pt x="276" y="2946"/>
                    <a:pt x="401" y="3021"/>
                  </a:cubicBezTo>
                  <a:cubicBezTo>
                    <a:pt x="2055" y="3873"/>
                    <a:pt x="3735" y="4726"/>
                    <a:pt x="5389" y="5603"/>
                  </a:cubicBezTo>
                  <a:cubicBezTo>
                    <a:pt x="5514" y="5653"/>
                    <a:pt x="5639" y="5703"/>
                    <a:pt x="5790" y="5753"/>
                  </a:cubicBezTo>
                  <a:cubicBezTo>
                    <a:pt x="5815" y="5653"/>
                    <a:pt x="5865" y="5553"/>
                    <a:pt x="5890" y="5452"/>
                  </a:cubicBezTo>
                  <a:cubicBezTo>
                    <a:pt x="5915" y="5352"/>
                    <a:pt x="5915" y="5252"/>
                    <a:pt x="5915" y="5177"/>
                  </a:cubicBezTo>
                  <a:cubicBezTo>
                    <a:pt x="5464" y="4876"/>
                    <a:pt x="5063" y="4600"/>
                    <a:pt x="4637" y="4325"/>
                  </a:cubicBezTo>
                  <a:cubicBezTo>
                    <a:pt x="4085" y="3949"/>
                    <a:pt x="3609" y="3498"/>
                    <a:pt x="3208" y="2921"/>
                  </a:cubicBezTo>
                  <a:cubicBezTo>
                    <a:pt x="2832" y="2395"/>
                    <a:pt x="2732" y="1818"/>
                    <a:pt x="2757" y="1167"/>
                  </a:cubicBezTo>
                  <a:cubicBezTo>
                    <a:pt x="2757" y="841"/>
                    <a:pt x="2933" y="540"/>
                    <a:pt x="3008" y="239"/>
                  </a:cubicBezTo>
                  <a:cubicBezTo>
                    <a:pt x="2732" y="64"/>
                    <a:pt x="2406" y="39"/>
                    <a:pt x="2105" y="14"/>
                  </a:cubicBezTo>
                  <a:cubicBezTo>
                    <a:pt x="2014" y="5"/>
                    <a:pt x="1933" y="1"/>
                    <a:pt x="1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790;p58"/>
            <p:cNvSpPr/>
            <p:nvPr/>
          </p:nvSpPr>
          <p:spPr>
            <a:xfrm>
              <a:off x="5639875" y="2213050"/>
              <a:ext cx="135375" cy="177350"/>
            </a:xfrm>
            <a:custGeom>
              <a:avLst/>
              <a:gdLst/>
              <a:ahLst/>
              <a:cxnLst/>
              <a:rect l="l" t="t" r="r" b="b"/>
              <a:pathLst>
                <a:path w="5415" h="7094" extrusionOk="0">
                  <a:moveTo>
                    <a:pt x="903" y="1"/>
                  </a:moveTo>
                  <a:cubicBezTo>
                    <a:pt x="678" y="302"/>
                    <a:pt x="602" y="678"/>
                    <a:pt x="452" y="1003"/>
                  </a:cubicBezTo>
                  <a:cubicBezTo>
                    <a:pt x="176" y="1655"/>
                    <a:pt x="126" y="2357"/>
                    <a:pt x="51" y="3034"/>
                  </a:cubicBezTo>
                  <a:cubicBezTo>
                    <a:pt x="1" y="3560"/>
                    <a:pt x="126" y="4111"/>
                    <a:pt x="427" y="4562"/>
                  </a:cubicBezTo>
                  <a:cubicBezTo>
                    <a:pt x="602" y="4863"/>
                    <a:pt x="778" y="5139"/>
                    <a:pt x="1028" y="5389"/>
                  </a:cubicBezTo>
                  <a:cubicBezTo>
                    <a:pt x="1480" y="5891"/>
                    <a:pt x="2006" y="6267"/>
                    <a:pt x="2557" y="6617"/>
                  </a:cubicBezTo>
                  <a:cubicBezTo>
                    <a:pt x="2858" y="6793"/>
                    <a:pt x="3159" y="7044"/>
                    <a:pt x="3535" y="7094"/>
                  </a:cubicBezTo>
                  <a:cubicBezTo>
                    <a:pt x="3735" y="6643"/>
                    <a:pt x="3961" y="6191"/>
                    <a:pt x="4161" y="5740"/>
                  </a:cubicBezTo>
                  <a:cubicBezTo>
                    <a:pt x="4638" y="4713"/>
                    <a:pt x="5013" y="3635"/>
                    <a:pt x="5339" y="2532"/>
                  </a:cubicBezTo>
                  <a:cubicBezTo>
                    <a:pt x="5364" y="2382"/>
                    <a:pt x="5389" y="2232"/>
                    <a:pt x="5414" y="2081"/>
                  </a:cubicBezTo>
                  <a:cubicBezTo>
                    <a:pt x="5414" y="1776"/>
                    <a:pt x="5206" y="1565"/>
                    <a:pt x="4920" y="1565"/>
                  </a:cubicBezTo>
                  <a:cubicBezTo>
                    <a:pt x="4878" y="1565"/>
                    <a:pt x="4833" y="1570"/>
                    <a:pt x="4788" y="1580"/>
                  </a:cubicBezTo>
                  <a:cubicBezTo>
                    <a:pt x="4663" y="1605"/>
                    <a:pt x="4562" y="1655"/>
                    <a:pt x="4437" y="1680"/>
                  </a:cubicBezTo>
                  <a:cubicBezTo>
                    <a:pt x="3685" y="1956"/>
                    <a:pt x="2933" y="2257"/>
                    <a:pt x="2206" y="2658"/>
                  </a:cubicBezTo>
                  <a:cubicBezTo>
                    <a:pt x="2131" y="2708"/>
                    <a:pt x="2031" y="2733"/>
                    <a:pt x="1931" y="2783"/>
                  </a:cubicBezTo>
                  <a:cubicBezTo>
                    <a:pt x="1856" y="2582"/>
                    <a:pt x="1805" y="2432"/>
                    <a:pt x="1755" y="2257"/>
                  </a:cubicBezTo>
                  <a:cubicBezTo>
                    <a:pt x="1555" y="1705"/>
                    <a:pt x="1379" y="1154"/>
                    <a:pt x="1179" y="602"/>
                  </a:cubicBezTo>
                  <a:cubicBezTo>
                    <a:pt x="1129" y="402"/>
                    <a:pt x="1003" y="201"/>
                    <a:pt x="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791;p58"/>
            <p:cNvSpPr/>
            <p:nvPr/>
          </p:nvSpPr>
          <p:spPr>
            <a:xfrm>
              <a:off x="5584750" y="2204300"/>
              <a:ext cx="143500" cy="198000"/>
            </a:xfrm>
            <a:custGeom>
              <a:avLst/>
              <a:gdLst/>
              <a:ahLst/>
              <a:cxnLst/>
              <a:rect l="l" t="t" r="r" b="b"/>
              <a:pathLst>
                <a:path w="5740" h="7920" extrusionOk="0">
                  <a:moveTo>
                    <a:pt x="2732" y="0"/>
                  </a:moveTo>
                  <a:cubicBezTo>
                    <a:pt x="2532" y="0"/>
                    <a:pt x="2406" y="100"/>
                    <a:pt x="2306" y="251"/>
                  </a:cubicBezTo>
                  <a:cubicBezTo>
                    <a:pt x="2231" y="351"/>
                    <a:pt x="2181" y="451"/>
                    <a:pt x="2131" y="551"/>
                  </a:cubicBezTo>
                  <a:cubicBezTo>
                    <a:pt x="1404" y="1980"/>
                    <a:pt x="702" y="3384"/>
                    <a:pt x="0" y="4812"/>
                  </a:cubicBezTo>
                  <a:cubicBezTo>
                    <a:pt x="151" y="4887"/>
                    <a:pt x="276" y="4988"/>
                    <a:pt x="426" y="5063"/>
                  </a:cubicBezTo>
                  <a:cubicBezTo>
                    <a:pt x="2131" y="5940"/>
                    <a:pt x="3810" y="6842"/>
                    <a:pt x="5414" y="7870"/>
                  </a:cubicBezTo>
                  <a:cubicBezTo>
                    <a:pt x="5439" y="7895"/>
                    <a:pt x="5489" y="7895"/>
                    <a:pt x="5539" y="7920"/>
                  </a:cubicBezTo>
                  <a:cubicBezTo>
                    <a:pt x="5614" y="7770"/>
                    <a:pt x="5665" y="7594"/>
                    <a:pt x="5740" y="7444"/>
                  </a:cubicBezTo>
                  <a:cubicBezTo>
                    <a:pt x="5364" y="7394"/>
                    <a:pt x="5063" y="7143"/>
                    <a:pt x="4762" y="6967"/>
                  </a:cubicBezTo>
                  <a:cubicBezTo>
                    <a:pt x="4211" y="6617"/>
                    <a:pt x="3685" y="6241"/>
                    <a:pt x="3233" y="5739"/>
                  </a:cubicBezTo>
                  <a:cubicBezTo>
                    <a:pt x="2983" y="5489"/>
                    <a:pt x="2807" y="5213"/>
                    <a:pt x="2632" y="4912"/>
                  </a:cubicBezTo>
                  <a:cubicBezTo>
                    <a:pt x="2331" y="4461"/>
                    <a:pt x="2206" y="3910"/>
                    <a:pt x="2256" y="3384"/>
                  </a:cubicBezTo>
                  <a:cubicBezTo>
                    <a:pt x="2331" y="2707"/>
                    <a:pt x="2381" y="2005"/>
                    <a:pt x="2657" y="1353"/>
                  </a:cubicBezTo>
                  <a:cubicBezTo>
                    <a:pt x="2807" y="1028"/>
                    <a:pt x="2883" y="652"/>
                    <a:pt x="3108" y="351"/>
                  </a:cubicBezTo>
                  <a:cubicBezTo>
                    <a:pt x="3083" y="125"/>
                    <a:pt x="2933" y="0"/>
                    <a:pt x="27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792;p58"/>
            <p:cNvSpPr/>
            <p:nvPr/>
          </p:nvSpPr>
          <p:spPr>
            <a:xfrm>
              <a:off x="4278350" y="2998150"/>
              <a:ext cx="1016325" cy="635375"/>
            </a:xfrm>
            <a:custGeom>
              <a:avLst/>
              <a:gdLst/>
              <a:ahLst/>
              <a:cxnLst/>
              <a:rect l="l" t="t" r="r" b="b"/>
              <a:pathLst>
                <a:path w="40653" h="25415" extrusionOk="0">
                  <a:moveTo>
                    <a:pt x="2306" y="1"/>
                  </a:moveTo>
                  <a:cubicBezTo>
                    <a:pt x="2306" y="1"/>
                    <a:pt x="0" y="3259"/>
                    <a:pt x="26" y="5665"/>
                  </a:cubicBezTo>
                  <a:cubicBezTo>
                    <a:pt x="51" y="8071"/>
                    <a:pt x="34362" y="25414"/>
                    <a:pt x="34362" y="25414"/>
                  </a:cubicBezTo>
                  <a:lnTo>
                    <a:pt x="40652" y="1944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793;p58"/>
            <p:cNvSpPr/>
            <p:nvPr/>
          </p:nvSpPr>
          <p:spPr>
            <a:xfrm>
              <a:off x="4340375" y="3067700"/>
              <a:ext cx="892275" cy="496575"/>
            </a:xfrm>
            <a:custGeom>
              <a:avLst/>
              <a:gdLst/>
              <a:ahLst/>
              <a:cxnLst/>
              <a:rect l="l" t="t" r="r" b="b"/>
              <a:pathLst>
                <a:path w="35691" h="19863" extrusionOk="0">
                  <a:moveTo>
                    <a:pt x="1" y="1"/>
                  </a:moveTo>
                  <a:cubicBezTo>
                    <a:pt x="1" y="126"/>
                    <a:pt x="76" y="201"/>
                    <a:pt x="151" y="276"/>
                  </a:cubicBezTo>
                  <a:cubicBezTo>
                    <a:pt x="602" y="727"/>
                    <a:pt x="1128" y="1078"/>
                    <a:pt x="1680" y="1404"/>
                  </a:cubicBezTo>
                  <a:cubicBezTo>
                    <a:pt x="2607" y="1955"/>
                    <a:pt x="3560" y="2432"/>
                    <a:pt x="4537" y="2858"/>
                  </a:cubicBezTo>
                  <a:cubicBezTo>
                    <a:pt x="7519" y="4186"/>
                    <a:pt x="10527" y="5489"/>
                    <a:pt x="13459" y="6893"/>
                  </a:cubicBezTo>
                  <a:cubicBezTo>
                    <a:pt x="14312" y="7319"/>
                    <a:pt x="15164" y="7720"/>
                    <a:pt x="16041" y="8121"/>
                  </a:cubicBezTo>
                  <a:cubicBezTo>
                    <a:pt x="16993" y="8572"/>
                    <a:pt x="17946" y="9048"/>
                    <a:pt x="18923" y="9499"/>
                  </a:cubicBezTo>
                  <a:cubicBezTo>
                    <a:pt x="19600" y="9825"/>
                    <a:pt x="20302" y="10151"/>
                    <a:pt x="20978" y="10477"/>
                  </a:cubicBezTo>
                  <a:cubicBezTo>
                    <a:pt x="21805" y="10878"/>
                    <a:pt x="22657" y="11279"/>
                    <a:pt x="23484" y="11705"/>
                  </a:cubicBezTo>
                  <a:cubicBezTo>
                    <a:pt x="24161" y="12056"/>
                    <a:pt x="24838" y="12457"/>
                    <a:pt x="25515" y="12833"/>
                  </a:cubicBezTo>
                  <a:cubicBezTo>
                    <a:pt x="26617" y="13459"/>
                    <a:pt x="27695" y="14161"/>
                    <a:pt x="28723" y="14913"/>
                  </a:cubicBezTo>
                  <a:cubicBezTo>
                    <a:pt x="29249" y="15314"/>
                    <a:pt x="29700" y="15790"/>
                    <a:pt x="30151" y="16241"/>
                  </a:cubicBezTo>
                  <a:cubicBezTo>
                    <a:pt x="30176" y="16266"/>
                    <a:pt x="30151" y="16316"/>
                    <a:pt x="30151" y="16367"/>
                  </a:cubicBezTo>
                  <a:cubicBezTo>
                    <a:pt x="30076" y="16342"/>
                    <a:pt x="30026" y="16342"/>
                    <a:pt x="29976" y="16316"/>
                  </a:cubicBezTo>
                  <a:cubicBezTo>
                    <a:pt x="29725" y="16191"/>
                    <a:pt x="29525" y="16066"/>
                    <a:pt x="29274" y="15941"/>
                  </a:cubicBezTo>
                  <a:cubicBezTo>
                    <a:pt x="27921" y="15264"/>
                    <a:pt x="26567" y="14587"/>
                    <a:pt x="25214" y="13910"/>
                  </a:cubicBezTo>
                  <a:cubicBezTo>
                    <a:pt x="24362" y="13459"/>
                    <a:pt x="23510" y="13008"/>
                    <a:pt x="22632" y="12582"/>
                  </a:cubicBezTo>
                  <a:cubicBezTo>
                    <a:pt x="21429" y="12006"/>
                    <a:pt x="20226" y="11429"/>
                    <a:pt x="19023" y="10828"/>
                  </a:cubicBezTo>
                  <a:cubicBezTo>
                    <a:pt x="17996" y="10326"/>
                    <a:pt x="16968" y="9800"/>
                    <a:pt x="15916" y="9299"/>
                  </a:cubicBezTo>
                  <a:cubicBezTo>
                    <a:pt x="14286" y="8547"/>
                    <a:pt x="12682" y="7770"/>
                    <a:pt x="11103" y="6943"/>
                  </a:cubicBezTo>
                  <a:cubicBezTo>
                    <a:pt x="10903" y="6843"/>
                    <a:pt x="10702" y="6742"/>
                    <a:pt x="10477" y="6667"/>
                  </a:cubicBezTo>
                  <a:cubicBezTo>
                    <a:pt x="10427" y="6642"/>
                    <a:pt x="10377" y="6642"/>
                    <a:pt x="10276" y="6642"/>
                  </a:cubicBezTo>
                  <a:cubicBezTo>
                    <a:pt x="10377" y="6868"/>
                    <a:pt x="10552" y="6893"/>
                    <a:pt x="10702" y="6968"/>
                  </a:cubicBezTo>
                  <a:cubicBezTo>
                    <a:pt x="12081" y="7720"/>
                    <a:pt x="13484" y="8422"/>
                    <a:pt x="14863" y="9148"/>
                  </a:cubicBezTo>
                  <a:cubicBezTo>
                    <a:pt x="15790" y="9625"/>
                    <a:pt x="16718" y="10101"/>
                    <a:pt x="17645" y="10552"/>
                  </a:cubicBezTo>
                  <a:cubicBezTo>
                    <a:pt x="18873" y="11204"/>
                    <a:pt x="20126" y="11830"/>
                    <a:pt x="21354" y="12482"/>
                  </a:cubicBezTo>
                  <a:cubicBezTo>
                    <a:pt x="23334" y="13534"/>
                    <a:pt x="25339" y="14612"/>
                    <a:pt x="27319" y="15665"/>
                  </a:cubicBezTo>
                  <a:cubicBezTo>
                    <a:pt x="28497" y="16291"/>
                    <a:pt x="29675" y="16943"/>
                    <a:pt x="30878" y="17469"/>
                  </a:cubicBezTo>
                  <a:cubicBezTo>
                    <a:pt x="31053" y="17545"/>
                    <a:pt x="31204" y="17670"/>
                    <a:pt x="31254" y="17870"/>
                  </a:cubicBezTo>
                  <a:cubicBezTo>
                    <a:pt x="31354" y="18146"/>
                    <a:pt x="31505" y="18447"/>
                    <a:pt x="31555" y="18748"/>
                  </a:cubicBezTo>
                  <a:cubicBezTo>
                    <a:pt x="31630" y="19073"/>
                    <a:pt x="31730" y="19424"/>
                    <a:pt x="31630" y="19775"/>
                  </a:cubicBezTo>
                  <a:cubicBezTo>
                    <a:pt x="31956" y="19800"/>
                    <a:pt x="32256" y="19825"/>
                    <a:pt x="32557" y="19850"/>
                  </a:cubicBezTo>
                  <a:cubicBezTo>
                    <a:pt x="32672" y="19859"/>
                    <a:pt x="32785" y="19863"/>
                    <a:pt x="32896" y="19863"/>
                  </a:cubicBezTo>
                  <a:cubicBezTo>
                    <a:pt x="33446" y="19863"/>
                    <a:pt x="33966" y="19762"/>
                    <a:pt x="34487" y="19575"/>
                  </a:cubicBezTo>
                  <a:cubicBezTo>
                    <a:pt x="34788" y="19449"/>
                    <a:pt x="35038" y="19299"/>
                    <a:pt x="35264" y="19073"/>
                  </a:cubicBezTo>
                  <a:cubicBezTo>
                    <a:pt x="35590" y="18773"/>
                    <a:pt x="35690" y="18397"/>
                    <a:pt x="35515" y="17996"/>
                  </a:cubicBezTo>
                  <a:cubicBezTo>
                    <a:pt x="35414" y="17770"/>
                    <a:pt x="35264" y="17545"/>
                    <a:pt x="35114" y="17344"/>
                  </a:cubicBezTo>
                  <a:cubicBezTo>
                    <a:pt x="34913" y="17093"/>
                    <a:pt x="34713" y="16868"/>
                    <a:pt x="34487" y="16642"/>
                  </a:cubicBezTo>
                  <a:cubicBezTo>
                    <a:pt x="34412" y="16567"/>
                    <a:pt x="34337" y="16517"/>
                    <a:pt x="34261" y="16442"/>
                  </a:cubicBezTo>
                  <a:cubicBezTo>
                    <a:pt x="33835" y="16116"/>
                    <a:pt x="33409" y="15790"/>
                    <a:pt x="32983" y="15464"/>
                  </a:cubicBezTo>
                  <a:cubicBezTo>
                    <a:pt x="31906" y="14712"/>
                    <a:pt x="30778" y="14061"/>
                    <a:pt x="29625" y="13434"/>
                  </a:cubicBezTo>
                  <a:cubicBezTo>
                    <a:pt x="27695" y="12407"/>
                    <a:pt x="25740" y="11454"/>
                    <a:pt x="23785" y="10527"/>
                  </a:cubicBezTo>
                  <a:cubicBezTo>
                    <a:pt x="21830" y="9600"/>
                    <a:pt x="19875" y="8647"/>
                    <a:pt x="17895" y="7745"/>
                  </a:cubicBezTo>
                  <a:cubicBezTo>
                    <a:pt x="14763" y="6367"/>
                    <a:pt x="11630" y="5038"/>
                    <a:pt x="8497" y="3660"/>
                  </a:cubicBezTo>
                  <a:cubicBezTo>
                    <a:pt x="6116" y="2632"/>
                    <a:pt x="3735" y="1580"/>
                    <a:pt x="1354" y="552"/>
                  </a:cubicBezTo>
                  <a:cubicBezTo>
                    <a:pt x="903" y="351"/>
                    <a:pt x="452" y="201"/>
                    <a:pt x="1" y="1"/>
                  </a:cubicBezTo>
                  <a:close/>
                </a:path>
              </a:pathLst>
            </a:custGeom>
            <a:solidFill>
              <a:srgbClr val="C2B9FF">
                <a:alpha val="2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794;p58"/>
            <p:cNvSpPr/>
            <p:nvPr/>
          </p:nvSpPr>
          <p:spPr>
            <a:xfrm>
              <a:off x="4255800" y="3136350"/>
              <a:ext cx="780725" cy="398175"/>
            </a:xfrm>
            <a:custGeom>
              <a:avLst/>
              <a:gdLst/>
              <a:ahLst/>
              <a:cxnLst/>
              <a:rect l="l" t="t" r="r" b="b"/>
              <a:pathLst>
                <a:path w="31229" h="15927" extrusionOk="0">
                  <a:moveTo>
                    <a:pt x="543" y="0"/>
                  </a:moveTo>
                  <a:cubicBezTo>
                    <a:pt x="378" y="0"/>
                    <a:pt x="240" y="102"/>
                    <a:pt x="75" y="312"/>
                  </a:cubicBezTo>
                  <a:cubicBezTo>
                    <a:pt x="25" y="387"/>
                    <a:pt x="25" y="463"/>
                    <a:pt x="0" y="538"/>
                  </a:cubicBezTo>
                  <a:cubicBezTo>
                    <a:pt x="727" y="1014"/>
                    <a:pt x="1479" y="1490"/>
                    <a:pt x="2206" y="1941"/>
                  </a:cubicBezTo>
                  <a:cubicBezTo>
                    <a:pt x="3183" y="2543"/>
                    <a:pt x="4136" y="3119"/>
                    <a:pt x="5088" y="3671"/>
                  </a:cubicBezTo>
                  <a:cubicBezTo>
                    <a:pt x="6090" y="4272"/>
                    <a:pt x="7093" y="4849"/>
                    <a:pt x="8095" y="5400"/>
                  </a:cubicBezTo>
                  <a:cubicBezTo>
                    <a:pt x="9324" y="6077"/>
                    <a:pt x="10552" y="6728"/>
                    <a:pt x="11780" y="7405"/>
                  </a:cubicBezTo>
                  <a:cubicBezTo>
                    <a:pt x="13183" y="8132"/>
                    <a:pt x="14562" y="8884"/>
                    <a:pt x="15965" y="9611"/>
                  </a:cubicBezTo>
                  <a:cubicBezTo>
                    <a:pt x="17419" y="10362"/>
                    <a:pt x="18847" y="11114"/>
                    <a:pt x="20276" y="11866"/>
                  </a:cubicBezTo>
                  <a:cubicBezTo>
                    <a:pt x="20953" y="12217"/>
                    <a:pt x="21629" y="12593"/>
                    <a:pt x="22306" y="12894"/>
                  </a:cubicBezTo>
                  <a:cubicBezTo>
                    <a:pt x="23534" y="13470"/>
                    <a:pt x="24737" y="14097"/>
                    <a:pt x="26015" y="14573"/>
                  </a:cubicBezTo>
                  <a:cubicBezTo>
                    <a:pt x="26742" y="14849"/>
                    <a:pt x="27469" y="15099"/>
                    <a:pt x="28196" y="15325"/>
                  </a:cubicBezTo>
                  <a:cubicBezTo>
                    <a:pt x="28697" y="15475"/>
                    <a:pt x="29198" y="15525"/>
                    <a:pt x="29700" y="15701"/>
                  </a:cubicBezTo>
                  <a:cubicBezTo>
                    <a:pt x="30101" y="15826"/>
                    <a:pt x="30552" y="15851"/>
                    <a:pt x="30978" y="15926"/>
                  </a:cubicBezTo>
                  <a:cubicBezTo>
                    <a:pt x="31053" y="15926"/>
                    <a:pt x="31153" y="15901"/>
                    <a:pt x="31228" y="15876"/>
                  </a:cubicBezTo>
                  <a:cubicBezTo>
                    <a:pt x="31128" y="15826"/>
                    <a:pt x="31053" y="15776"/>
                    <a:pt x="30953" y="15751"/>
                  </a:cubicBezTo>
                  <a:cubicBezTo>
                    <a:pt x="29825" y="15225"/>
                    <a:pt x="28672" y="14748"/>
                    <a:pt x="27544" y="14197"/>
                  </a:cubicBezTo>
                  <a:cubicBezTo>
                    <a:pt x="24311" y="12693"/>
                    <a:pt x="21153" y="11039"/>
                    <a:pt x="17970" y="9385"/>
                  </a:cubicBezTo>
                  <a:cubicBezTo>
                    <a:pt x="14938" y="7806"/>
                    <a:pt x="11905" y="6202"/>
                    <a:pt x="8872" y="4573"/>
                  </a:cubicBezTo>
                  <a:cubicBezTo>
                    <a:pt x="6567" y="3345"/>
                    <a:pt x="4236" y="2117"/>
                    <a:pt x="1980" y="763"/>
                  </a:cubicBezTo>
                  <a:cubicBezTo>
                    <a:pt x="1629" y="563"/>
                    <a:pt x="1278" y="337"/>
                    <a:pt x="928" y="137"/>
                  </a:cubicBezTo>
                  <a:cubicBezTo>
                    <a:pt x="776" y="46"/>
                    <a:pt x="654" y="0"/>
                    <a:pt x="5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795;p58"/>
            <p:cNvSpPr/>
            <p:nvPr/>
          </p:nvSpPr>
          <p:spPr>
            <a:xfrm>
              <a:off x="4284000" y="3106900"/>
              <a:ext cx="458025" cy="239925"/>
            </a:xfrm>
            <a:custGeom>
              <a:avLst/>
              <a:gdLst/>
              <a:ahLst/>
              <a:cxnLst/>
              <a:rect l="l" t="t" r="r" b="b"/>
              <a:pathLst>
                <a:path w="18321" h="9597" extrusionOk="0">
                  <a:moveTo>
                    <a:pt x="141" y="0"/>
                  </a:moveTo>
                  <a:cubicBezTo>
                    <a:pt x="111" y="0"/>
                    <a:pt x="67" y="12"/>
                    <a:pt x="0" y="12"/>
                  </a:cubicBezTo>
                  <a:cubicBezTo>
                    <a:pt x="125" y="187"/>
                    <a:pt x="301" y="237"/>
                    <a:pt x="451" y="312"/>
                  </a:cubicBezTo>
                  <a:cubicBezTo>
                    <a:pt x="1529" y="889"/>
                    <a:pt x="2607" y="1465"/>
                    <a:pt x="3684" y="2067"/>
                  </a:cubicBezTo>
                  <a:cubicBezTo>
                    <a:pt x="4762" y="2668"/>
                    <a:pt x="5815" y="3295"/>
                    <a:pt x="6892" y="3896"/>
                  </a:cubicBezTo>
                  <a:cubicBezTo>
                    <a:pt x="7569" y="4297"/>
                    <a:pt x="8246" y="4673"/>
                    <a:pt x="8947" y="5024"/>
                  </a:cubicBezTo>
                  <a:cubicBezTo>
                    <a:pt x="10075" y="5651"/>
                    <a:pt x="11228" y="6227"/>
                    <a:pt x="12356" y="6854"/>
                  </a:cubicBezTo>
                  <a:cubicBezTo>
                    <a:pt x="13459" y="7455"/>
                    <a:pt x="14587" y="8032"/>
                    <a:pt x="15739" y="8558"/>
                  </a:cubicBezTo>
                  <a:cubicBezTo>
                    <a:pt x="16516" y="8884"/>
                    <a:pt x="17318" y="9235"/>
                    <a:pt x="18095" y="9586"/>
                  </a:cubicBezTo>
                  <a:cubicBezTo>
                    <a:pt x="18112" y="9594"/>
                    <a:pt x="18132" y="9597"/>
                    <a:pt x="18153" y="9597"/>
                  </a:cubicBezTo>
                  <a:cubicBezTo>
                    <a:pt x="18196" y="9597"/>
                    <a:pt x="18246" y="9586"/>
                    <a:pt x="18296" y="9586"/>
                  </a:cubicBezTo>
                  <a:cubicBezTo>
                    <a:pt x="18296" y="9535"/>
                    <a:pt x="18296" y="9510"/>
                    <a:pt x="18321" y="9485"/>
                  </a:cubicBezTo>
                  <a:cubicBezTo>
                    <a:pt x="18221" y="9435"/>
                    <a:pt x="18145" y="9360"/>
                    <a:pt x="18070" y="9310"/>
                  </a:cubicBezTo>
                  <a:cubicBezTo>
                    <a:pt x="16692" y="8583"/>
                    <a:pt x="15313" y="7856"/>
                    <a:pt x="13935" y="7129"/>
                  </a:cubicBezTo>
                  <a:cubicBezTo>
                    <a:pt x="12732" y="6503"/>
                    <a:pt x="11529" y="5901"/>
                    <a:pt x="10326" y="5275"/>
                  </a:cubicBezTo>
                  <a:cubicBezTo>
                    <a:pt x="8972" y="4548"/>
                    <a:pt x="7619" y="3821"/>
                    <a:pt x="6241" y="3119"/>
                  </a:cubicBezTo>
                  <a:cubicBezTo>
                    <a:pt x="5038" y="2468"/>
                    <a:pt x="3860" y="1841"/>
                    <a:pt x="2632" y="1215"/>
                  </a:cubicBezTo>
                  <a:cubicBezTo>
                    <a:pt x="1830" y="788"/>
                    <a:pt x="1003" y="387"/>
                    <a:pt x="175" y="12"/>
                  </a:cubicBezTo>
                  <a:cubicBezTo>
                    <a:pt x="167" y="3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796;p58"/>
            <p:cNvSpPr/>
            <p:nvPr/>
          </p:nvSpPr>
          <p:spPr>
            <a:xfrm>
              <a:off x="4864825" y="3411050"/>
              <a:ext cx="189875" cy="98500"/>
            </a:xfrm>
            <a:custGeom>
              <a:avLst/>
              <a:gdLst/>
              <a:ahLst/>
              <a:cxnLst/>
              <a:rect l="l" t="t" r="r" b="b"/>
              <a:pathLst>
                <a:path w="7595" h="3940" extrusionOk="0">
                  <a:moveTo>
                    <a:pt x="50" y="1"/>
                  </a:moveTo>
                  <a:lnTo>
                    <a:pt x="0" y="101"/>
                  </a:lnTo>
                  <a:cubicBezTo>
                    <a:pt x="75" y="151"/>
                    <a:pt x="176" y="201"/>
                    <a:pt x="251" y="252"/>
                  </a:cubicBezTo>
                  <a:cubicBezTo>
                    <a:pt x="702" y="477"/>
                    <a:pt x="1178" y="728"/>
                    <a:pt x="1629" y="953"/>
                  </a:cubicBezTo>
                  <a:cubicBezTo>
                    <a:pt x="3133" y="1755"/>
                    <a:pt x="4612" y="2608"/>
                    <a:pt x="6166" y="3334"/>
                  </a:cubicBezTo>
                  <a:cubicBezTo>
                    <a:pt x="6567" y="3510"/>
                    <a:pt x="6968" y="3710"/>
                    <a:pt x="7369" y="3911"/>
                  </a:cubicBezTo>
                  <a:cubicBezTo>
                    <a:pt x="7403" y="3922"/>
                    <a:pt x="7444" y="3939"/>
                    <a:pt x="7482" y="3939"/>
                  </a:cubicBezTo>
                  <a:cubicBezTo>
                    <a:pt x="7526" y="3939"/>
                    <a:pt x="7567" y="3916"/>
                    <a:pt x="7594" y="3836"/>
                  </a:cubicBezTo>
                  <a:cubicBezTo>
                    <a:pt x="5288" y="2357"/>
                    <a:pt x="2757" y="1304"/>
                    <a:pt x="326" y="101"/>
                  </a:cubicBezTo>
                  <a:cubicBezTo>
                    <a:pt x="226" y="76"/>
                    <a:pt x="126" y="5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797;p58"/>
            <p:cNvSpPr/>
            <p:nvPr/>
          </p:nvSpPr>
          <p:spPr>
            <a:xfrm>
              <a:off x="4249525" y="2394775"/>
              <a:ext cx="1575225" cy="1243525"/>
            </a:xfrm>
            <a:custGeom>
              <a:avLst/>
              <a:gdLst/>
              <a:ahLst/>
              <a:cxnLst/>
              <a:rect l="l" t="t" r="r" b="b"/>
              <a:pathLst>
                <a:path w="63009" h="49741" extrusionOk="0">
                  <a:moveTo>
                    <a:pt x="60602" y="0"/>
                  </a:moveTo>
                  <a:cubicBezTo>
                    <a:pt x="60452" y="75"/>
                    <a:pt x="60427" y="201"/>
                    <a:pt x="60402" y="326"/>
                  </a:cubicBezTo>
                  <a:cubicBezTo>
                    <a:pt x="60327" y="702"/>
                    <a:pt x="60277" y="1078"/>
                    <a:pt x="60201" y="1429"/>
                  </a:cubicBezTo>
                  <a:cubicBezTo>
                    <a:pt x="60176" y="1554"/>
                    <a:pt x="60176" y="1679"/>
                    <a:pt x="60051" y="1729"/>
                  </a:cubicBezTo>
                  <a:cubicBezTo>
                    <a:pt x="60026" y="1955"/>
                    <a:pt x="59976" y="2181"/>
                    <a:pt x="59851" y="2356"/>
                  </a:cubicBezTo>
                  <a:cubicBezTo>
                    <a:pt x="59775" y="2481"/>
                    <a:pt x="59725" y="2607"/>
                    <a:pt x="59675" y="2732"/>
                  </a:cubicBezTo>
                  <a:cubicBezTo>
                    <a:pt x="59750" y="2807"/>
                    <a:pt x="59750" y="2907"/>
                    <a:pt x="59725" y="3008"/>
                  </a:cubicBezTo>
                  <a:cubicBezTo>
                    <a:pt x="59650" y="3258"/>
                    <a:pt x="59575" y="3484"/>
                    <a:pt x="59500" y="3709"/>
                  </a:cubicBezTo>
                  <a:cubicBezTo>
                    <a:pt x="59324" y="4186"/>
                    <a:pt x="59174" y="4687"/>
                    <a:pt x="58998" y="5163"/>
                  </a:cubicBezTo>
                  <a:cubicBezTo>
                    <a:pt x="58773" y="5790"/>
                    <a:pt x="58522" y="6366"/>
                    <a:pt x="58297" y="6993"/>
                  </a:cubicBezTo>
                  <a:cubicBezTo>
                    <a:pt x="57996" y="7895"/>
                    <a:pt x="57595" y="8747"/>
                    <a:pt x="57244" y="9624"/>
                  </a:cubicBezTo>
                  <a:cubicBezTo>
                    <a:pt x="56868" y="10476"/>
                    <a:pt x="56467" y="11329"/>
                    <a:pt x="56066" y="12206"/>
                  </a:cubicBezTo>
                  <a:cubicBezTo>
                    <a:pt x="55790" y="12807"/>
                    <a:pt x="55515" y="13434"/>
                    <a:pt x="55239" y="14035"/>
                  </a:cubicBezTo>
                  <a:cubicBezTo>
                    <a:pt x="54663" y="15238"/>
                    <a:pt x="54086" y="16466"/>
                    <a:pt x="53510" y="17669"/>
                  </a:cubicBezTo>
                  <a:cubicBezTo>
                    <a:pt x="52908" y="18897"/>
                    <a:pt x="52307" y="20151"/>
                    <a:pt x="51680" y="21379"/>
                  </a:cubicBezTo>
                  <a:cubicBezTo>
                    <a:pt x="51304" y="22181"/>
                    <a:pt x="50878" y="22983"/>
                    <a:pt x="50477" y="23760"/>
                  </a:cubicBezTo>
                  <a:cubicBezTo>
                    <a:pt x="49876" y="24963"/>
                    <a:pt x="49249" y="26166"/>
                    <a:pt x="48622" y="27344"/>
                  </a:cubicBezTo>
                  <a:cubicBezTo>
                    <a:pt x="47870" y="28747"/>
                    <a:pt x="47094" y="30126"/>
                    <a:pt x="46342" y="31529"/>
                  </a:cubicBezTo>
                  <a:cubicBezTo>
                    <a:pt x="45540" y="33033"/>
                    <a:pt x="44662" y="34537"/>
                    <a:pt x="43785" y="36015"/>
                  </a:cubicBezTo>
                  <a:cubicBezTo>
                    <a:pt x="43484" y="36517"/>
                    <a:pt x="43184" y="37018"/>
                    <a:pt x="42858" y="37519"/>
                  </a:cubicBezTo>
                  <a:cubicBezTo>
                    <a:pt x="42482" y="38121"/>
                    <a:pt x="42056" y="38697"/>
                    <a:pt x="41655" y="39324"/>
                  </a:cubicBezTo>
                  <a:cubicBezTo>
                    <a:pt x="40928" y="40451"/>
                    <a:pt x="40101" y="41504"/>
                    <a:pt x="39199" y="42507"/>
                  </a:cubicBezTo>
                  <a:cubicBezTo>
                    <a:pt x="38848" y="42858"/>
                    <a:pt x="38497" y="43208"/>
                    <a:pt x="38121" y="43559"/>
                  </a:cubicBezTo>
                  <a:cubicBezTo>
                    <a:pt x="38347" y="43785"/>
                    <a:pt x="38547" y="44010"/>
                    <a:pt x="38748" y="44261"/>
                  </a:cubicBezTo>
                  <a:cubicBezTo>
                    <a:pt x="38898" y="44462"/>
                    <a:pt x="39048" y="44687"/>
                    <a:pt x="39149" y="44913"/>
                  </a:cubicBezTo>
                  <a:cubicBezTo>
                    <a:pt x="39324" y="45314"/>
                    <a:pt x="39224" y="45690"/>
                    <a:pt x="38898" y="45990"/>
                  </a:cubicBezTo>
                  <a:cubicBezTo>
                    <a:pt x="38672" y="46216"/>
                    <a:pt x="38422" y="46366"/>
                    <a:pt x="38121" y="46492"/>
                  </a:cubicBezTo>
                  <a:cubicBezTo>
                    <a:pt x="37600" y="46679"/>
                    <a:pt x="37080" y="46780"/>
                    <a:pt x="36530" y="46780"/>
                  </a:cubicBezTo>
                  <a:cubicBezTo>
                    <a:pt x="36419" y="46780"/>
                    <a:pt x="36306" y="46776"/>
                    <a:pt x="36191" y="46767"/>
                  </a:cubicBezTo>
                  <a:cubicBezTo>
                    <a:pt x="35890" y="46742"/>
                    <a:pt x="35590" y="46717"/>
                    <a:pt x="35264" y="46692"/>
                  </a:cubicBezTo>
                  <a:cubicBezTo>
                    <a:pt x="34662" y="46617"/>
                    <a:pt x="34086" y="46441"/>
                    <a:pt x="33510" y="46266"/>
                  </a:cubicBezTo>
                  <a:cubicBezTo>
                    <a:pt x="32833" y="46040"/>
                    <a:pt x="32156" y="45790"/>
                    <a:pt x="31479" y="45539"/>
                  </a:cubicBezTo>
                  <a:cubicBezTo>
                    <a:pt x="31404" y="45564"/>
                    <a:pt x="31304" y="45589"/>
                    <a:pt x="31229" y="45589"/>
                  </a:cubicBezTo>
                  <a:cubicBezTo>
                    <a:pt x="30803" y="45514"/>
                    <a:pt x="30352" y="45489"/>
                    <a:pt x="29951" y="45364"/>
                  </a:cubicBezTo>
                  <a:cubicBezTo>
                    <a:pt x="29449" y="45188"/>
                    <a:pt x="28948" y="45138"/>
                    <a:pt x="28447" y="44988"/>
                  </a:cubicBezTo>
                  <a:cubicBezTo>
                    <a:pt x="27720" y="44762"/>
                    <a:pt x="26993" y="44512"/>
                    <a:pt x="26266" y="44236"/>
                  </a:cubicBezTo>
                  <a:cubicBezTo>
                    <a:pt x="24988" y="43760"/>
                    <a:pt x="23785" y="43133"/>
                    <a:pt x="22557" y="42557"/>
                  </a:cubicBezTo>
                  <a:cubicBezTo>
                    <a:pt x="21880" y="42256"/>
                    <a:pt x="21204" y="41880"/>
                    <a:pt x="20527" y="41529"/>
                  </a:cubicBezTo>
                  <a:cubicBezTo>
                    <a:pt x="19098" y="40777"/>
                    <a:pt x="17670" y="40025"/>
                    <a:pt x="16216" y="39274"/>
                  </a:cubicBezTo>
                  <a:cubicBezTo>
                    <a:pt x="14813" y="38547"/>
                    <a:pt x="13434" y="37795"/>
                    <a:pt x="12031" y="37068"/>
                  </a:cubicBezTo>
                  <a:cubicBezTo>
                    <a:pt x="10803" y="36391"/>
                    <a:pt x="9575" y="35740"/>
                    <a:pt x="8346" y="35063"/>
                  </a:cubicBezTo>
                  <a:cubicBezTo>
                    <a:pt x="7344" y="34512"/>
                    <a:pt x="6341" y="33935"/>
                    <a:pt x="5339" y="33334"/>
                  </a:cubicBezTo>
                  <a:cubicBezTo>
                    <a:pt x="4387" y="32782"/>
                    <a:pt x="3434" y="32206"/>
                    <a:pt x="2457" y="31604"/>
                  </a:cubicBezTo>
                  <a:cubicBezTo>
                    <a:pt x="1730" y="31153"/>
                    <a:pt x="978" y="30677"/>
                    <a:pt x="251" y="30201"/>
                  </a:cubicBezTo>
                  <a:cubicBezTo>
                    <a:pt x="1" y="30602"/>
                    <a:pt x="1" y="31053"/>
                    <a:pt x="1" y="31504"/>
                  </a:cubicBezTo>
                  <a:cubicBezTo>
                    <a:pt x="126" y="31579"/>
                    <a:pt x="226" y="31654"/>
                    <a:pt x="326" y="31705"/>
                  </a:cubicBezTo>
                  <a:cubicBezTo>
                    <a:pt x="1179" y="32181"/>
                    <a:pt x="2031" y="32657"/>
                    <a:pt x="2908" y="33133"/>
                  </a:cubicBezTo>
                  <a:cubicBezTo>
                    <a:pt x="7494" y="35690"/>
                    <a:pt x="12131" y="38196"/>
                    <a:pt x="16818" y="40602"/>
                  </a:cubicBezTo>
                  <a:cubicBezTo>
                    <a:pt x="19600" y="42030"/>
                    <a:pt x="22382" y="43434"/>
                    <a:pt x="25164" y="44863"/>
                  </a:cubicBezTo>
                  <a:cubicBezTo>
                    <a:pt x="27269" y="45915"/>
                    <a:pt x="29374" y="47018"/>
                    <a:pt x="31504" y="47995"/>
                  </a:cubicBezTo>
                  <a:cubicBezTo>
                    <a:pt x="32808" y="48597"/>
                    <a:pt x="34161" y="49123"/>
                    <a:pt x="35515" y="49549"/>
                  </a:cubicBezTo>
                  <a:cubicBezTo>
                    <a:pt x="35892" y="49678"/>
                    <a:pt x="36265" y="49741"/>
                    <a:pt x="36633" y="49741"/>
                  </a:cubicBezTo>
                  <a:cubicBezTo>
                    <a:pt x="37194" y="49741"/>
                    <a:pt x="37742" y="49596"/>
                    <a:pt x="38271" y="49324"/>
                  </a:cubicBezTo>
                  <a:cubicBezTo>
                    <a:pt x="38723" y="49123"/>
                    <a:pt x="39099" y="48822"/>
                    <a:pt x="39449" y="48472"/>
                  </a:cubicBezTo>
                  <a:cubicBezTo>
                    <a:pt x="40251" y="47720"/>
                    <a:pt x="40928" y="46842"/>
                    <a:pt x="41530" y="45915"/>
                  </a:cubicBezTo>
                  <a:cubicBezTo>
                    <a:pt x="42231" y="44762"/>
                    <a:pt x="42958" y="43609"/>
                    <a:pt x="43585" y="42431"/>
                  </a:cubicBezTo>
                  <a:cubicBezTo>
                    <a:pt x="45314" y="39299"/>
                    <a:pt x="46993" y="36141"/>
                    <a:pt x="48672" y="32983"/>
                  </a:cubicBezTo>
                  <a:cubicBezTo>
                    <a:pt x="51855" y="26993"/>
                    <a:pt x="55013" y="21003"/>
                    <a:pt x="58046" y="14912"/>
                  </a:cubicBezTo>
                  <a:cubicBezTo>
                    <a:pt x="59224" y="12506"/>
                    <a:pt x="60452" y="10100"/>
                    <a:pt x="61505" y="7619"/>
                  </a:cubicBezTo>
                  <a:cubicBezTo>
                    <a:pt x="61755" y="7043"/>
                    <a:pt x="61956" y="6441"/>
                    <a:pt x="62181" y="5840"/>
                  </a:cubicBezTo>
                  <a:cubicBezTo>
                    <a:pt x="62582" y="5138"/>
                    <a:pt x="62808" y="4386"/>
                    <a:pt x="62933" y="3634"/>
                  </a:cubicBezTo>
                  <a:cubicBezTo>
                    <a:pt x="63008" y="3133"/>
                    <a:pt x="63008" y="2632"/>
                    <a:pt x="62708" y="2206"/>
                  </a:cubicBezTo>
                  <a:cubicBezTo>
                    <a:pt x="62632" y="2055"/>
                    <a:pt x="62582" y="1905"/>
                    <a:pt x="62507" y="1780"/>
                  </a:cubicBezTo>
                  <a:cubicBezTo>
                    <a:pt x="61981" y="1078"/>
                    <a:pt x="61354" y="476"/>
                    <a:pt x="60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798;p58"/>
            <p:cNvSpPr/>
            <p:nvPr/>
          </p:nvSpPr>
          <p:spPr>
            <a:xfrm>
              <a:off x="4308425" y="1996550"/>
              <a:ext cx="1456175" cy="1487225"/>
            </a:xfrm>
            <a:custGeom>
              <a:avLst/>
              <a:gdLst/>
              <a:ahLst/>
              <a:cxnLst/>
              <a:rect l="l" t="t" r="r" b="b"/>
              <a:pathLst>
                <a:path w="58247" h="59489" extrusionOk="0">
                  <a:moveTo>
                    <a:pt x="24349" y="6941"/>
                  </a:moveTo>
                  <a:cubicBezTo>
                    <a:pt x="24505" y="6941"/>
                    <a:pt x="24683" y="7017"/>
                    <a:pt x="24913" y="7132"/>
                  </a:cubicBezTo>
                  <a:cubicBezTo>
                    <a:pt x="29224" y="9262"/>
                    <a:pt x="33509" y="11368"/>
                    <a:pt x="37820" y="13498"/>
                  </a:cubicBezTo>
                  <a:cubicBezTo>
                    <a:pt x="41705" y="15428"/>
                    <a:pt x="45615" y="17358"/>
                    <a:pt x="49499" y="19288"/>
                  </a:cubicBezTo>
                  <a:cubicBezTo>
                    <a:pt x="49650" y="19363"/>
                    <a:pt x="49800" y="19413"/>
                    <a:pt x="49926" y="19513"/>
                  </a:cubicBezTo>
                  <a:cubicBezTo>
                    <a:pt x="50126" y="19638"/>
                    <a:pt x="50276" y="19839"/>
                    <a:pt x="50201" y="20165"/>
                  </a:cubicBezTo>
                  <a:cubicBezTo>
                    <a:pt x="50176" y="20265"/>
                    <a:pt x="50101" y="20440"/>
                    <a:pt x="50026" y="20591"/>
                  </a:cubicBezTo>
                  <a:cubicBezTo>
                    <a:pt x="48923" y="22646"/>
                    <a:pt x="47845" y="24701"/>
                    <a:pt x="46768" y="26781"/>
                  </a:cubicBezTo>
                  <a:cubicBezTo>
                    <a:pt x="46166" y="27934"/>
                    <a:pt x="45565" y="29112"/>
                    <a:pt x="44963" y="30265"/>
                  </a:cubicBezTo>
                  <a:cubicBezTo>
                    <a:pt x="44863" y="30440"/>
                    <a:pt x="44763" y="30616"/>
                    <a:pt x="44662" y="30766"/>
                  </a:cubicBezTo>
                  <a:cubicBezTo>
                    <a:pt x="44537" y="30923"/>
                    <a:pt x="44422" y="31001"/>
                    <a:pt x="44279" y="31001"/>
                  </a:cubicBezTo>
                  <a:cubicBezTo>
                    <a:pt x="44194" y="31001"/>
                    <a:pt x="44098" y="30973"/>
                    <a:pt x="43986" y="30917"/>
                  </a:cubicBezTo>
                  <a:cubicBezTo>
                    <a:pt x="42858" y="30340"/>
                    <a:pt x="41705" y="29764"/>
                    <a:pt x="40577" y="29187"/>
                  </a:cubicBezTo>
                  <a:cubicBezTo>
                    <a:pt x="34612" y="26180"/>
                    <a:pt x="28647" y="23172"/>
                    <a:pt x="22682" y="20165"/>
                  </a:cubicBezTo>
                  <a:cubicBezTo>
                    <a:pt x="21379" y="19513"/>
                    <a:pt x="20076" y="18836"/>
                    <a:pt x="18747" y="18185"/>
                  </a:cubicBezTo>
                  <a:cubicBezTo>
                    <a:pt x="18647" y="18135"/>
                    <a:pt x="18547" y="18085"/>
                    <a:pt x="18447" y="18009"/>
                  </a:cubicBezTo>
                  <a:cubicBezTo>
                    <a:pt x="18196" y="17834"/>
                    <a:pt x="18146" y="17658"/>
                    <a:pt x="18296" y="17383"/>
                  </a:cubicBezTo>
                  <a:cubicBezTo>
                    <a:pt x="18772" y="16506"/>
                    <a:pt x="19249" y="15628"/>
                    <a:pt x="19750" y="14751"/>
                  </a:cubicBezTo>
                  <a:cubicBezTo>
                    <a:pt x="21078" y="12345"/>
                    <a:pt x="22407" y="9914"/>
                    <a:pt x="23735" y="7483"/>
                  </a:cubicBezTo>
                  <a:cubicBezTo>
                    <a:pt x="23954" y="7089"/>
                    <a:pt x="24130" y="6941"/>
                    <a:pt x="24349" y="6941"/>
                  </a:cubicBezTo>
                  <a:close/>
                  <a:moveTo>
                    <a:pt x="12978" y="33391"/>
                  </a:moveTo>
                  <a:cubicBezTo>
                    <a:pt x="13153" y="33391"/>
                    <a:pt x="13329" y="33417"/>
                    <a:pt x="13509" y="33473"/>
                  </a:cubicBezTo>
                  <a:cubicBezTo>
                    <a:pt x="13985" y="33649"/>
                    <a:pt x="14286" y="33974"/>
                    <a:pt x="14462" y="34425"/>
                  </a:cubicBezTo>
                  <a:cubicBezTo>
                    <a:pt x="14712" y="34952"/>
                    <a:pt x="14737" y="35403"/>
                    <a:pt x="14612" y="36180"/>
                  </a:cubicBezTo>
                  <a:cubicBezTo>
                    <a:pt x="14412" y="37182"/>
                    <a:pt x="13935" y="38060"/>
                    <a:pt x="13158" y="38761"/>
                  </a:cubicBezTo>
                  <a:cubicBezTo>
                    <a:pt x="12858" y="39012"/>
                    <a:pt x="12532" y="39212"/>
                    <a:pt x="12181" y="39338"/>
                  </a:cubicBezTo>
                  <a:cubicBezTo>
                    <a:pt x="11958" y="39410"/>
                    <a:pt x="11741" y="39446"/>
                    <a:pt x="11535" y="39446"/>
                  </a:cubicBezTo>
                  <a:cubicBezTo>
                    <a:pt x="10814" y="39446"/>
                    <a:pt x="10223" y="39015"/>
                    <a:pt x="9950" y="38235"/>
                  </a:cubicBezTo>
                  <a:cubicBezTo>
                    <a:pt x="9800" y="37709"/>
                    <a:pt x="9800" y="37207"/>
                    <a:pt x="9900" y="36681"/>
                  </a:cubicBezTo>
                  <a:cubicBezTo>
                    <a:pt x="10076" y="35754"/>
                    <a:pt x="10477" y="34927"/>
                    <a:pt x="11178" y="34250"/>
                  </a:cubicBezTo>
                  <a:cubicBezTo>
                    <a:pt x="11504" y="33924"/>
                    <a:pt x="11880" y="33674"/>
                    <a:pt x="12331" y="33498"/>
                  </a:cubicBezTo>
                  <a:cubicBezTo>
                    <a:pt x="12552" y="33429"/>
                    <a:pt x="12764" y="33391"/>
                    <a:pt x="12978" y="33391"/>
                  </a:cubicBezTo>
                  <a:close/>
                  <a:moveTo>
                    <a:pt x="34052" y="43678"/>
                  </a:moveTo>
                  <a:cubicBezTo>
                    <a:pt x="34745" y="43678"/>
                    <a:pt x="35314" y="44093"/>
                    <a:pt x="35590" y="44801"/>
                  </a:cubicBezTo>
                  <a:cubicBezTo>
                    <a:pt x="35765" y="45328"/>
                    <a:pt x="35765" y="45854"/>
                    <a:pt x="35690" y="46405"/>
                  </a:cubicBezTo>
                  <a:cubicBezTo>
                    <a:pt x="35514" y="47333"/>
                    <a:pt x="35088" y="48160"/>
                    <a:pt x="34412" y="48837"/>
                  </a:cubicBezTo>
                  <a:cubicBezTo>
                    <a:pt x="34061" y="49213"/>
                    <a:pt x="33635" y="49513"/>
                    <a:pt x="33108" y="49639"/>
                  </a:cubicBezTo>
                  <a:cubicBezTo>
                    <a:pt x="32926" y="49688"/>
                    <a:pt x="32748" y="49712"/>
                    <a:pt x="32578" y="49712"/>
                  </a:cubicBezTo>
                  <a:cubicBezTo>
                    <a:pt x="31884" y="49712"/>
                    <a:pt x="31315" y="49311"/>
                    <a:pt x="31053" y="48586"/>
                  </a:cubicBezTo>
                  <a:cubicBezTo>
                    <a:pt x="30853" y="48060"/>
                    <a:pt x="30853" y="47533"/>
                    <a:pt x="30928" y="47007"/>
                  </a:cubicBezTo>
                  <a:cubicBezTo>
                    <a:pt x="31128" y="45954"/>
                    <a:pt x="31630" y="45052"/>
                    <a:pt x="32432" y="44350"/>
                  </a:cubicBezTo>
                  <a:cubicBezTo>
                    <a:pt x="32732" y="44075"/>
                    <a:pt x="33058" y="43874"/>
                    <a:pt x="33459" y="43774"/>
                  </a:cubicBezTo>
                  <a:cubicBezTo>
                    <a:pt x="33664" y="43709"/>
                    <a:pt x="33863" y="43678"/>
                    <a:pt x="34052" y="43678"/>
                  </a:cubicBezTo>
                  <a:close/>
                  <a:moveTo>
                    <a:pt x="24136" y="0"/>
                  </a:moveTo>
                  <a:cubicBezTo>
                    <a:pt x="23682" y="0"/>
                    <a:pt x="23247" y="147"/>
                    <a:pt x="22833" y="465"/>
                  </a:cubicBezTo>
                  <a:cubicBezTo>
                    <a:pt x="22281" y="891"/>
                    <a:pt x="21755" y="1368"/>
                    <a:pt x="21304" y="1919"/>
                  </a:cubicBezTo>
                  <a:cubicBezTo>
                    <a:pt x="20803" y="2521"/>
                    <a:pt x="20326" y="3147"/>
                    <a:pt x="19850" y="3749"/>
                  </a:cubicBezTo>
                  <a:cubicBezTo>
                    <a:pt x="19850" y="3799"/>
                    <a:pt x="19825" y="3849"/>
                    <a:pt x="19800" y="3899"/>
                  </a:cubicBezTo>
                  <a:cubicBezTo>
                    <a:pt x="18722" y="5478"/>
                    <a:pt x="17795" y="7132"/>
                    <a:pt x="16868" y="8786"/>
                  </a:cubicBezTo>
                  <a:cubicBezTo>
                    <a:pt x="16793" y="8937"/>
                    <a:pt x="16692" y="9062"/>
                    <a:pt x="16592" y="9212"/>
                  </a:cubicBezTo>
                  <a:cubicBezTo>
                    <a:pt x="16341" y="9714"/>
                    <a:pt x="16066" y="10190"/>
                    <a:pt x="15790" y="10691"/>
                  </a:cubicBezTo>
                  <a:cubicBezTo>
                    <a:pt x="15740" y="10816"/>
                    <a:pt x="15690" y="10942"/>
                    <a:pt x="15615" y="11067"/>
                  </a:cubicBezTo>
                  <a:cubicBezTo>
                    <a:pt x="14737" y="12696"/>
                    <a:pt x="13835" y="14350"/>
                    <a:pt x="12908" y="15979"/>
                  </a:cubicBezTo>
                  <a:cubicBezTo>
                    <a:pt x="12858" y="16130"/>
                    <a:pt x="12757" y="16255"/>
                    <a:pt x="12682" y="16380"/>
                  </a:cubicBezTo>
                  <a:cubicBezTo>
                    <a:pt x="12607" y="16506"/>
                    <a:pt x="12557" y="16631"/>
                    <a:pt x="12482" y="16756"/>
                  </a:cubicBezTo>
                  <a:cubicBezTo>
                    <a:pt x="11329" y="18836"/>
                    <a:pt x="10151" y="20942"/>
                    <a:pt x="8998" y="23022"/>
                  </a:cubicBezTo>
                  <a:cubicBezTo>
                    <a:pt x="8772" y="23448"/>
                    <a:pt x="8547" y="23849"/>
                    <a:pt x="8321" y="24250"/>
                  </a:cubicBezTo>
                  <a:cubicBezTo>
                    <a:pt x="8271" y="24350"/>
                    <a:pt x="8221" y="24425"/>
                    <a:pt x="8171" y="24526"/>
                  </a:cubicBezTo>
                  <a:cubicBezTo>
                    <a:pt x="6366" y="27659"/>
                    <a:pt x="4612" y="30841"/>
                    <a:pt x="2983" y="34075"/>
                  </a:cubicBezTo>
                  <a:cubicBezTo>
                    <a:pt x="2231" y="35578"/>
                    <a:pt x="1454" y="37057"/>
                    <a:pt x="828" y="38611"/>
                  </a:cubicBezTo>
                  <a:cubicBezTo>
                    <a:pt x="502" y="39388"/>
                    <a:pt x="251" y="40165"/>
                    <a:pt x="126" y="40992"/>
                  </a:cubicBezTo>
                  <a:cubicBezTo>
                    <a:pt x="0" y="41644"/>
                    <a:pt x="251" y="42145"/>
                    <a:pt x="752" y="42521"/>
                  </a:cubicBezTo>
                  <a:cubicBezTo>
                    <a:pt x="928" y="42646"/>
                    <a:pt x="1103" y="42746"/>
                    <a:pt x="1279" y="42847"/>
                  </a:cubicBezTo>
                  <a:cubicBezTo>
                    <a:pt x="1730" y="43047"/>
                    <a:pt x="2181" y="43197"/>
                    <a:pt x="2632" y="43398"/>
                  </a:cubicBezTo>
                  <a:cubicBezTo>
                    <a:pt x="5013" y="44426"/>
                    <a:pt x="7394" y="45478"/>
                    <a:pt x="9775" y="46531"/>
                  </a:cubicBezTo>
                  <a:cubicBezTo>
                    <a:pt x="12908" y="47884"/>
                    <a:pt x="16041" y="49213"/>
                    <a:pt x="19173" y="50591"/>
                  </a:cubicBezTo>
                  <a:cubicBezTo>
                    <a:pt x="21153" y="51493"/>
                    <a:pt x="23108" y="52446"/>
                    <a:pt x="25063" y="53373"/>
                  </a:cubicBezTo>
                  <a:cubicBezTo>
                    <a:pt x="27018" y="54300"/>
                    <a:pt x="28973" y="55253"/>
                    <a:pt x="30903" y="56280"/>
                  </a:cubicBezTo>
                  <a:cubicBezTo>
                    <a:pt x="32056" y="56907"/>
                    <a:pt x="33184" y="57558"/>
                    <a:pt x="34261" y="58310"/>
                  </a:cubicBezTo>
                  <a:cubicBezTo>
                    <a:pt x="34687" y="58636"/>
                    <a:pt x="35113" y="58962"/>
                    <a:pt x="35539" y="59288"/>
                  </a:cubicBezTo>
                  <a:cubicBezTo>
                    <a:pt x="35615" y="59363"/>
                    <a:pt x="35690" y="59413"/>
                    <a:pt x="35765" y="59488"/>
                  </a:cubicBezTo>
                  <a:cubicBezTo>
                    <a:pt x="36141" y="59137"/>
                    <a:pt x="36492" y="58787"/>
                    <a:pt x="36843" y="58436"/>
                  </a:cubicBezTo>
                  <a:cubicBezTo>
                    <a:pt x="37745" y="57433"/>
                    <a:pt x="38572" y="56380"/>
                    <a:pt x="39299" y="55253"/>
                  </a:cubicBezTo>
                  <a:cubicBezTo>
                    <a:pt x="39700" y="54626"/>
                    <a:pt x="40126" y="54050"/>
                    <a:pt x="40502" y="53448"/>
                  </a:cubicBezTo>
                  <a:cubicBezTo>
                    <a:pt x="40828" y="52947"/>
                    <a:pt x="41128" y="52446"/>
                    <a:pt x="41429" y="51944"/>
                  </a:cubicBezTo>
                  <a:cubicBezTo>
                    <a:pt x="42306" y="50466"/>
                    <a:pt x="43184" y="48962"/>
                    <a:pt x="43986" y="47458"/>
                  </a:cubicBezTo>
                  <a:cubicBezTo>
                    <a:pt x="44738" y="46055"/>
                    <a:pt x="45514" y="44676"/>
                    <a:pt x="46266" y="43273"/>
                  </a:cubicBezTo>
                  <a:cubicBezTo>
                    <a:pt x="46893" y="42095"/>
                    <a:pt x="47494" y="40892"/>
                    <a:pt x="48121" y="39689"/>
                  </a:cubicBezTo>
                  <a:cubicBezTo>
                    <a:pt x="48522" y="38912"/>
                    <a:pt x="48948" y="38110"/>
                    <a:pt x="49324" y="37308"/>
                  </a:cubicBezTo>
                  <a:cubicBezTo>
                    <a:pt x="49951" y="36080"/>
                    <a:pt x="50552" y="34826"/>
                    <a:pt x="51154" y="33598"/>
                  </a:cubicBezTo>
                  <a:cubicBezTo>
                    <a:pt x="51730" y="32395"/>
                    <a:pt x="52307" y="31167"/>
                    <a:pt x="52883" y="29964"/>
                  </a:cubicBezTo>
                  <a:cubicBezTo>
                    <a:pt x="53159" y="29363"/>
                    <a:pt x="53434" y="28736"/>
                    <a:pt x="53710" y="28135"/>
                  </a:cubicBezTo>
                  <a:cubicBezTo>
                    <a:pt x="54111" y="27283"/>
                    <a:pt x="54512" y="26405"/>
                    <a:pt x="54888" y="25553"/>
                  </a:cubicBezTo>
                  <a:cubicBezTo>
                    <a:pt x="55239" y="24676"/>
                    <a:pt x="55640" y="23824"/>
                    <a:pt x="55941" y="22922"/>
                  </a:cubicBezTo>
                  <a:cubicBezTo>
                    <a:pt x="56166" y="22295"/>
                    <a:pt x="56417" y="21719"/>
                    <a:pt x="56642" y="21092"/>
                  </a:cubicBezTo>
                  <a:cubicBezTo>
                    <a:pt x="56818" y="20616"/>
                    <a:pt x="56968" y="20115"/>
                    <a:pt x="57144" y="19638"/>
                  </a:cubicBezTo>
                  <a:cubicBezTo>
                    <a:pt x="57219" y="19413"/>
                    <a:pt x="57294" y="19187"/>
                    <a:pt x="57369" y="18937"/>
                  </a:cubicBezTo>
                  <a:cubicBezTo>
                    <a:pt x="57394" y="18836"/>
                    <a:pt x="57394" y="18736"/>
                    <a:pt x="57319" y="18661"/>
                  </a:cubicBezTo>
                  <a:cubicBezTo>
                    <a:pt x="57144" y="18962"/>
                    <a:pt x="56993" y="19262"/>
                    <a:pt x="56818" y="19563"/>
                  </a:cubicBezTo>
                  <a:cubicBezTo>
                    <a:pt x="56191" y="20766"/>
                    <a:pt x="55565" y="21994"/>
                    <a:pt x="54938" y="23197"/>
                  </a:cubicBezTo>
                  <a:cubicBezTo>
                    <a:pt x="54462" y="24075"/>
                    <a:pt x="53986" y="24952"/>
                    <a:pt x="53535" y="25854"/>
                  </a:cubicBezTo>
                  <a:cubicBezTo>
                    <a:pt x="53058" y="26756"/>
                    <a:pt x="52582" y="27684"/>
                    <a:pt x="52081" y="28586"/>
                  </a:cubicBezTo>
                  <a:cubicBezTo>
                    <a:pt x="51630" y="29488"/>
                    <a:pt x="51154" y="30365"/>
                    <a:pt x="50702" y="31242"/>
                  </a:cubicBezTo>
                  <a:cubicBezTo>
                    <a:pt x="50176" y="32245"/>
                    <a:pt x="49650" y="33222"/>
                    <a:pt x="49124" y="34225"/>
                  </a:cubicBezTo>
                  <a:cubicBezTo>
                    <a:pt x="48647" y="35127"/>
                    <a:pt x="48171" y="36055"/>
                    <a:pt x="47695" y="36982"/>
                  </a:cubicBezTo>
                  <a:cubicBezTo>
                    <a:pt x="47219" y="37859"/>
                    <a:pt x="46768" y="38736"/>
                    <a:pt x="46291" y="39639"/>
                  </a:cubicBezTo>
                  <a:cubicBezTo>
                    <a:pt x="45815" y="40541"/>
                    <a:pt x="45339" y="41468"/>
                    <a:pt x="44863" y="42370"/>
                  </a:cubicBezTo>
                  <a:cubicBezTo>
                    <a:pt x="44337" y="43348"/>
                    <a:pt x="43835" y="44325"/>
                    <a:pt x="43309" y="45303"/>
                  </a:cubicBezTo>
                  <a:cubicBezTo>
                    <a:pt x="42833" y="46230"/>
                    <a:pt x="42332" y="47182"/>
                    <a:pt x="41855" y="48110"/>
                  </a:cubicBezTo>
                  <a:cubicBezTo>
                    <a:pt x="41404" y="48962"/>
                    <a:pt x="40928" y="49839"/>
                    <a:pt x="40477" y="50716"/>
                  </a:cubicBezTo>
                  <a:cubicBezTo>
                    <a:pt x="40001" y="51644"/>
                    <a:pt x="39499" y="52571"/>
                    <a:pt x="39023" y="53498"/>
                  </a:cubicBezTo>
                  <a:cubicBezTo>
                    <a:pt x="38522" y="54476"/>
                    <a:pt x="37996" y="55428"/>
                    <a:pt x="37494" y="56380"/>
                  </a:cubicBezTo>
                  <a:cubicBezTo>
                    <a:pt x="37319" y="56731"/>
                    <a:pt x="37169" y="57057"/>
                    <a:pt x="36993" y="57408"/>
                  </a:cubicBezTo>
                  <a:cubicBezTo>
                    <a:pt x="36918" y="57533"/>
                    <a:pt x="36818" y="57659"/>
                    <a:pt x="36717" y="57784"/>
                  </a:cubicBezTo>
                  <a:cubicBezTo>
                    <a:pt x="36638" y="57850"/>
                    <a:pt x="36545" y="57881"/>
                    <a:pt x="36456" y="57881"/>
                  </a:cubicBezTo>
                  <a:cubicBezTo>
                    <a:pt x="36376" y="57881"/>
                    <a:pt x="36300" y="57856"/>
                    <a:pt x="36241" y="57809"/>
                  </a:cubicBezTo>
                  <a:cubicBezTo>
                    <a:pt x="36116" y="57709"/>
                    <a:pt x="36041" y="57483"/>
                    <a:pt x="36091" y="57333"/>
                  </a:cubicBezTo>
                  <a:cubicBezTo>
                    <a:pt x="36141" y="57258"/>
                    <a:pt x="36166" y="57182"/>
                    <a:pt x="36216" y="57107"/>
                  </a:cubicBezTo>
                  <a:cubicBezTo>
                    <a:pt x="36793" y="56005"/>
                    <a:pt x="37369" y="54902"/>
                    <a:pt x="37946" y="53824"/>
                  </a:cubicBezTo>
                  <a:cubicBezTo>
                    <a:pt x="38522" y="52721"/>
                    <a:pt x="39098" y="51619"/>
                    <a:pt x="39675" y="50516"/>
                  </a:cubicBezTo>
                  <a:cubicBezTo>
                    <a:pt x="40126" y="49664"/>
                    <a:pt x="40577" y="48812"/>
                    <a:pt x="41028" y="47959"/>
                  </a:cubicBezTo>
                  <a:cubicBezTo>
                    <a:pt x="41530" y="47007"/>
                    <a:pt x="42031" y="46055"/>
                    <a:pt x="42507" y="45102"/>
                  </a:cubicBezTo>
                  <a:cubicBezTo>
                    <a:pt x="42958" y="44250"/>
                    <a:pt x="43409" y="43398"/>
                    <a:pt x="43860" y="42546"/>
                  </a:cubicBezTo>
                  <a:cubicBezTo>
                    <a:pt x="44412" y="41518"/>
                    <a:pt x="44963" y="40466"/>
                    <a:pt x="45489" y="39438"/>
                  </a:cubicBezTo>
                  <a:cubicBezTo>
                    <a:pt x="45966" y="38561"/>
                    <a:pt x="46417" y="37709"/>
                    <a:pt x="46868" y="36832"/>
                  </a:cubicBezTo>
                  <a:cubicBezTo>
                    <a:pt x="47369" y="35904"/>
                    <a:pt x="47845" y="34952"/>
                    <a:pt x="48347" y="34024"/>
                  </a:cubicBezTo>
                  <a:cubicBezTo>
                    <a:pt x="48798" y="33172"/>
                    <a:pt x="49249" y="32295"/>
                    <a:pt x="49700" y="31418"/>
                  </a:cubicBezTo>
                  <a:cubicBezTo>
                    <a:pt x="50201" y="30516"/>
                    <a:pt x="50677" y="29588"/>
                    <a:pt x="51154" y="28661"/>
                  </a:cubicBezTo>
                  <a:cubicBezTo>
                    <a:pt x="51680" y="27684"/>
                    <a:pt x="52181" y="26681"/>
                    <a:pt x="52708" y="25704"/>
                  </a:cubicBezTo>
                  <a:cubicBezTo>
                    <a:pt x="53184" y="24776"/>
                    <a:pt x="53660" y="23874"/>
                    <a:pt x="54161" y="22947"/>
                  </a:cubicBezTo>
                  <a:cubicBezTo>
                    <a:pt x="54612" y="22070"/>
                    <a:pt x="55088" y="21167"/>
                    <a:pt x="55540" y="20290"/>
                  </a:cubicBezTo>
                  <a:cubicBezTo>
                    <a:pt x="55916" y="19588"/>
                    <a:pt x="56291" y="18887"/>
                    <a:pt x="56642" y="18185"/>
                  </a:cubicBezTo>
                  <a:cubicBezTo>
                    <a:pt x="56692" y="18085"/>
                    <a:pt x="56768" y="17959"/>
                    <a:pt x="56818" y="17859"/>
                  </a:cubicBezTo>
                  <a:cubicBezTo>
                    <a:pt x="56963" y="17598"/>
                    <a:pt x="57074" y="17480"/>
                    <a:pt x="57235" y="17480"/>
                  </a:cubicBezTo>
                  <a:cubicBezTo>
                    <a:pt x="57352" y="17480"/>
                    <a:pt x="57494" y="17542"/>
                    <a:pt x="57695" y="17658"/>
                  </a:cubicBezTo>
                  <a:cubicBezTo>
                    <a:pt x="57820" y="17608"/>
                    <a:pt x="57820" y="17483"/>
                    <a:pt x="57845" y="17358"/>
                  </a:cubicBezTo>
                  <a:cubicBezTo>
                    <a:pt x="57921" y="17007"/>
                    <a:pt x="57971" y="16631"/>
                    <a:pt x="58046" y="16255"/>
                  </a:cubicBezTo>
                  <a:cubicBezTo>
                    <a:pt x="58071" y="16130"/>
                    <a:pt x="58096" y="16004"/>
                    <a:pt x="58246" y="15929"/>
                  </a:cubicBezTo>
                  <a:cubicBezTo>
                    <a:pt x="58171" y="15879"/>
                    <a:pt x="58096" y="15804"/>
                    <a:pt x="58021" y="15754"/>
                  </a:cubicBezTo>
                  <a:cubicBezTo>
                    <a:pt x="57244" y="15277"/>
                    <a:pt x="56492" y="14826"/>
                    <a:pt x="55740" y="14375"/>
                  </a:cubicBezTo>
                  <a:cubicBezTo>
                    <a:pt x="55439" y="14200"/>
                    <a:pt x="55164" y="14074"/>
                    <a:pt x="54863" y="13924"/>
                  </a:cubicBezTo>
                  <a:cubicBezTo>
                    <a:pt x="54662" y="13824"/>
                    <a:pt x="54487" y="13699"/>
                    <a:pt x="54286" y="13598"/>
                  </a:cubicBezTo>
                  <a:cubicBezTo>
                    <a:pt x="52432" y="12696"/>
                    <a:pt x="50602" y="11769"/>
                    <a:pt x="48748" y="10892"/>
                  </a:cubicBezTo>
                  <a:cubicBezTo>
                    <a:pt x="45890" y="9538"/>
                    <a:pt x="43058" y="8160"/>
                    <a:pt x="40176" y="6856"/>
                  </a:cubicBezTo>
                  <a:cubicBezTo>
                    <a:pt x="36216" y="5027"/>
                    <a:pt x="32206" y="3222"/>
                    <a:pt x="28221" y="1418"/>
                  </a:cubicBezTo>
                  <a:cubicBezTo>
                    <a:pt x="27143" y="942"/>
                    <a:pt x="26066" y="465"/>
                    <a:pt x="24938" y="140"/>
                  </a:cubicBezTo>
                  <a:cubicBezTo>
                    <a:pt x="24664" y="48"/>
                    <a:pt x="24397" y="0"/>
                    <a:pt x="24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799;p58"/>
            <p:cNvSpPr/>
            <p:nvPr/>
          </p:nvSpPr>
          <p:spPr>
            <a:xfrm>
              <a:off x="4486375" y="2037700"/>
              <a:ext cx="1167325" cy="1292550"/>
            </a:xfrm>
            <a:custGeom>
              <a:avLst/>
              <a:gdLst/>
              <a:ahLst/>
              <a:cxnLst/>
              <a:rect l="l" t="t" r="r" b="b"/>
              <a:pathLst>
                <a:path w="46693" h="51702" extrusionOk="0">
                  <a:moveTo>
                    <a:pt x="15987" y="1"/>
                  </a:moveTo>
                  <a:cubicBezTo>
                    <a:pt x="15525" y="1"/>
                    <a:pt x="15083" y="141"/>
                    <a:pt x="14662" y="448"/>
                  </a:cubicBezTo>
                  <a:cubicBezTo>
                    <a:pt x="14111" y="900"/>
                    <a:pt x="13584" y="1376"/>
                    <a:pt x="13133" y="1927"/>
                  </a:cubicBezTo>
                  <a:cubicBezTo>
                    <a:pt x="12632" y="2529"/>
                    <a:pt x="12156" y="3130"/>
                    <a:pt x="11680" y="3757"/>
                  </a:cubicBezTo>
                  <a:cubicBezTo>
                    <a:pt x="11654" y="3807"/>
                    <a:pt x="11654" y="3857"/>
                    <a:pt x="11629" y="3882"/>
                  </a:cubicBezTo>
                  <a:cubicBezTo>
                    <a:pt x="10552" y="5461"/>
                    <a:pt x="9624" y="7115"/>
                    <a:pt x="8697" y="8794"/>
                  </a:cubicBezTo>
                  <a:cubicBezTo>
                    <a:pt x="8622" y="8920"/>
                    <a:pt x="8522" y="9070"/>
                    <a:pt x="8421" y="9220"/>
                  </a:cubicBezTo>
                  <a:cubicBezTo>
                    <a:pt x="8171" y="9697"/>
                    <a:pt x="7895" y="10198"/>
                    <a:pt x="7619" y="10674"/>
                  </a:cubicBezTo>
                  <a:cubicBezTo>
                    <a:pt x="7569" y="10799"/>
                    <a:pt x="7519" y="10925"/>
                    <a:pt x="7444" y="11050"/>
                  </a:cubicBezTo>
                  <a:cubicBezTo>
                    <a:pt x="6567" y="12704"/>
                    <a:pt x="5664" y="14333"/>
                    <a:pt x="4737" y="15987"/>
                  </a:cubicBezTo>
                  <a:cubicBezTo>
                    <a:pt x="4687" y="16113"/>
                    <a:pt x="4587" y="16238"/>
                    <a:pt x="4512" y="16363"/>
                  </a:cubicBezTo>
                  <a:cubicBezTo>
                    <a:pt x="4436" y="16489"/>
                    <a:pt x="4386" y="16614"/>
                    <a:pt x="4311" y="16739"/>
                  </a:cubicBezTo>
                  <a:cubicBezTo>
                    <a:pt x="3158" y="18845"/>
                    <a:pt x="1980" y="20925"/>
                    <a:pt x="827" y="23030"/>
                  </a:cubicBezTo>
                  <a:cubicBezTo>
                    <a:pt x="602" y="23431"/>
                    <a:pt x="376" y="23857"/>
                    <a:pt x="151" y="24258"/>
                  </a:cubicBezTo>
                  <a:cubicBezTo>
                    <a:pt x="251" y="24283"/>
                    <a:pt x="301" y="24333"/>
                    <a:pt x="326" y="24434"/>
                  </a:cubicBezTo>
                  <a:cubicBezTo>
                    <a:pt x="451" y="25336"/>
                    <a:pt x="577" y="26238"/>
                    <a:pt x="702" y="27140"/>
                  </a:cubicBezTo>
                  <a:cubicBezTo>
                    <a:pt x="777" y="27842"/>
                    <a:pt x="852" y="28519"/>
                    <a:pt x="903" y="29195"/>
                  </a:cubicBezTo>
                  <a:cubicBezTo>
                    <a:pt x="953" y="30023"/>
                    <a:pt x="1028" y="30850"/>
                    <a:pt x="1053" y="31677"/>
                  </a:cubicBezTo>
                  <a:cubicBezTo>
                    <a:pt x="1053" y="32378"/>
                    <a:pt x="1028" y="33080"/>
                    <a:pt x="1028" y="33782"/>
                  </a:cubicBezTo>
                  <a:cubicBezTo>
                    <a:pt x="1003" y="34383"/>
                    <a:pt x="1003" y="34985"/>
                    <a:pt x="1003" y="35587"/>
                  </a:cubicBezTo>
                  <a:cubicBezTo>
                    <a:pt x="1003" y="35712"/>
                    <a:pt x="953" y="35812"/>
                    <a:pt x="953" y="35937"/>
                  </a:cubicBezTo>
                  <a:cubicBezTo>
                    <a:pt x="953" y="36138"/>
                    <a:pt x="928" y="36363"/>
                    <a:pt x="928" y="36564"/>
                  </a:cubicBezTo>
                  <a:cubicBezTo>
                    <a:pt x="928" y="36589"/>
                    <a:pt x="928" y="36639"/>
                    <a:pt x="928" y="36664"/>
                  </a:cubicBezTo>
                  <a:cubicBezTo>
                    <a:pt x="777" y="37216"/>
                    <a:pt x="852" y="37792"/>
                    <a:pt x="752" y="38343"/>
                  </a:cubicBezTo>
                  <a:cubicBezTo>
                    <a:pt x="577" y="39346"/>
                    <a:pt x="401" y="40323"/>
                    <a:pt x="226" y="41326"/>
                  </a:cubicBezTo>
                  <a:cubicBezTo>
                    <a:pt x="176" y="41627"/>
                    <a:pt x="101" y="41927"/>
                    <a:pt x="0" y="42253"/>
                  </a:cubicBezTo>
                  <a:cubicBezTo>
                    <a:pt x="50" y="42379"/>
                    <a:pt x="226" y="42429"/>
                    <a:pt x="351" y="42479"/>
                  </a:cubicBezTo>
                  <a:cubicBezTo>
                    <a:pt x="903" y="42780"/>
                    <a:pt x="1454" y="43030"/>
                    <a:pt x="2005" y="43306"/>
                  </a:cubicBezTo>
                  <a:cubicBezTo>
                    <a:pt x="2933" y="43757"/>
                    <a:pt x="3835" y="44208"/>
                    <a:pt x="4737" y="44659"/>
                  </a:cubicBezTo>
                  <a:cubicBezTo>
                    <a:pt x="5188" y="44885"/>
                    <a:pt x="5639" y="45110"/>
                    <a:pt x="6065" y="45361"/>
                  </a:cubicBezTo>
                  <a:cubicBezTo>
                    <a:pt x="6667" y="45637"/>
                    <a:pt x="7243" y="45937"/>
                    <a:pt x="7820" y="46238"/>
                  </a:cubicBezTo>
                  <a:cubicBezTo>
                    <a:pt x="8797" y="46739"/>
                    <a:pt x="9750" y="47216"/>
                    <a:pt x="10727" y="47692"/>
                  </a:cubicBezTo>
                  <a:cubicBezTo>
                    <a:pt x="11354" y="48018"/>
                    <a:pt x="11955" y="48343"/>
                    <a:pt x="12582" y="48619"/>
                  </a:cubicBezTo>
                  <a:cubicBezTo>
                    <a:pt x="13509" y="49045"/>
                    <a:pt x="14411" y="49521"/>
                    <a:pt x="15364" y="49872"/>
                  </a:cubicBezTo>
                  <a:cubicBezTo>
                    <a:pt x="15865" y="50048"/>
                    <a:pt x="16366" y="50298"/>
                    <a:pt x="16893" y="50499"/>
                  </a:cubicBezTo>
                  <a:cubicBezTo>
                    <a:pt x="17193" y="50624"/>
                    <a:pt x="17544" y="50674"/>
                    <a:pt x="17845" y="50825"/>
                  </a:cubicBezTo>
                  <a:cubicBezTo>
                    <a:pt x="18296" y="51000"/>
                    <a:pt x="18772" y="51025"/>
                    <a:pt x="19173" y="51226"/>
                  </a:cubicBezTo>
                  <a:cubicBezTo>
                    <a:pt x="19274" y="51276"/>
                    <a:pt x="19374" y="51276"/>
                    <a:pt x="19474" y="51301"/>
                  </a:cubicBezTo>
                  <a:cubicBezTo>
                    <a:pt x="20076" y="51401"/>
                    <a:pt x="20677" y="51526"/>
                    <a:pt x="21279" y="51602"/>
                  </a:cubicBezTo>
                  <a:cubicBezTo>
                    <a:pt x="21655" y="51652"/>
                    <a:pt x="22030" y="51677"/>
                    <a:pt x="22406" y="51702"/>
                  </a:cubicBezTo>
                  <a:cubicBezTo>
                    <a:pt x="23033" y="51702"/>
                    <a:pt x="23635" y="51652"/>
                    <a:pt x="24261" y="51552"/>
                  </a:cubicBezTo>
                  <a:cubicBezTo>
                    <a:pt x="25063" y="51426"/>
                    <a:pt x="25840" y="51226"/>
                    <a:pt x="26567" y="50850"/>
                  </a:cubicBezTo>
                  <a:cubicBezTo>
                    <a:pt x="27319" y="50474"/>
                    <a:pt x="28046" y="50048"/>
                    <a:pt x="28672" y="49446"/>
                  </a:cubicBezTo>
                  <a:cubicBezTo>
                    <a:pt x="29098" y="49045"/>
                    <a:pt x="29549" y="48644"/>
                    <a:pt x="30000" y="48218"/>
                  </a:cubicBezTo>
                  <a:cubicBezTo>
                    <a:pt x="30276" y="47942"/>
                    <a:pt x="30552" y="47617"/>
                    <a:pt x="30828" y="47291"/>
                  </a:cubicBezTo>
                  <a:cubicBezTo>
                    <a:pt x="31279" y="46714"/>
                    <a:pt x="33735" y="43306"/>
                    <a:pt x="34462" y="42153"/>
                  </a:cubicBezTo>
                  <a:cubicBezTo>
                    <a:pt x="35063" y="41201"/>
                    <a:pt x="35665" y="40223"/>
                    <a:pt x="36216" y="39221"/>
                  </a:cubicBezTo>
                  <a:cubicBezTo>
                    <a:pt x="36893" y="37993"/>
                    <a:pt x="37594" y="36764"/>
                    <a:pt x="38246" y="35511"/>
                  </a:cubicBezTo>
                  <a:cubicBezTo>
                    <a:pt x="38797" y="34459"/>
                    <a:pt x="39324" y="33406"/>
                    <a:pt x="39850" y="32328"/>
                  </a:cubicBezTo>
                  <a:cubicBezTo>
                    <a:pt x="40402" y="31201"/>
                    <a:pt x="40928" y="30048"/>
                    <a:pt x="41454" y="28920"/>
                  </a:cubicBezTo>
                  <a:cubicBezTo>
                    <a:pt x="41680" y="28419"/>
                    <a:pt x="41930" y="27917"/>
                    <a:pt x="42131" y="27416"/>
                  </a:cubicBezTo>
                  <a:cubicBezTo>
                    <a:pt x="42507" y="26539"/>
                    <a:pt x="42858" y="25687"/>
                    <a:pt x="43209" y="24810"/>
                  </a:cubicBezTo>
                  <a:cubicBezTo>
                    <a:pt x="43559" y="23932"/>
                    <a:pt x="43935" y="23055"/>
                    <a:pt x="44236" y="22153"/>
                  </a:cubicBezTo>
                  <a:cubicBezTo>
                    <a:pt x="44437" y="21501"/>
                    <a:pt x="44712" y="20875"/>
                    <a:pt x="44938" y="20223"/>
                  </a:cubicBezTo>
                  <a:cubicBezTo>
                    <a:pt x="45063" y="19897"/>
                    <a:pt x="45138" y="19521"/>
                    <a:pt x="45264" y="19195"/>
                  </a:cubicBezTo>
                  <a:cubicBezTo>
                    <a:pt x="45314" y="19020"/>
                    <a:pt x="45389" y="18845"/>
                    <a:pt x="45439" y="18669"/>
                  </a:cubicBezTo>
                  <a:cubicBezTo>
                    <a:pt x="45590" y="18243"/>
                    <a:pt x="45740" y="17842"/>
                    <a:pt x="45840" y="17441"/>
                  </a:cubicBezTo>
                  <a:cubicBezTo>
                    <a:pt x="45991" y="16990"/>
                    <a:pt x="46091" y="16539"/>
                    <a:pt x="46216" y="16088"/>
                  </a:cubicBezTo>
                  <a:cubicBezTo>
                    <a:pt x="46216" y="16038"/>
                    <a:pt x="46216" y="15962"/>
                    <a:pt x="46241" y="15887"/>
                  </a:cubicBezTo>
                  <a:cubicBezTo>
                    <a:pt x="46542" y="15261"/>
                    <a:pt x="46542" y="14584"/>
                    <a:pt x="46692" y="13932"/>
                  </a:cubicBezTo>
                  <a:cubicBezTo>
                    <a:pt x="46492" y="13807"/>
                    <a:pt x="46316" y="13707"/>
                    <a:pt x="46116" y="13606"/>
                  </a:cubicBezTo>
                  <a:cubicBezTo>
                    <a:pt x="44261" y="12704"/>
                    <a:pt x="42432" y="11777"/>
                    <a:pt x="40577" y="10900"/>
                  </a:cubicBezTo>
                  <a:cubicBezTo>
                    <a:pt x="37720" y="9521"/>
                    <a:pt x="34888" y="8168"/>
                    <a:pt x="32005" y="6839"/>
                  </a:cubicBezTo>
                  <a:cubicBezTo>
                    <a:pt x="28046" y="5010"/>
                    <a:pt x="24036" y="3230"/>
                    <a:pt x="20051" y="1426"/>
                  </a:cubicBezTo>
                  <a:cubicBezTo>
                    <a:pt x="18973" y="950"/>
                    <a:pt x="17895" y="474"/>
                    <a:pt x="16767" y="123"/>
                  </a:cubicBezTo>
                  <a:cubicBezTo>
                    <a:pt x="16501" y="43"/>
                    <a:pt x="16241" y="1"/>
                    <a:pt x="15987" y="1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800;p58"/>
            <p:cNvSpPr/>
            <p:nvPr/>
          </p:nvSpPr>
          <p:spPr>
            <a:xfrm>
              <a:off x="4762050" y="2170075"/>
              <a:ext cx="803300" cy="601525"/>
            </a:xfrm>
            <a:custGeom>
              <a:avLst/>
              <a:gdLst/>
              <a:ahLst/>
              <a:cxnLst/>
              <a:rect l="l" t="t" r="r" b="b"/>
              <a:pathLst>
                <a:path w="32132" h="24061" extrusionOk="0">
                  <a:moveTo>
                    <a:pt x="6204" y="0"/>
                  </a:moveTo>
                  <a:cubicBezTo>
                    <a:pt x="5985" y="0"/>
                    <a:pt x="5809" y="148"/>
                    <a:pt x="5590" y="542"/>
                  </a:cubicBezTo>
                  <a:cubicBezTo>
                    <a:pt x="4262" y="2973"/>
                    <a:pt x="2933" y="5404"/>
                    <a:pt x="1605" y="7810"/>
                  </a:cubicBezTo>
                  <a:cubicBezTo>
                    <a:pt x="1104" y="8687"/>
                    <a:pt x="627" y="9565"/>
                    <a:pt x="151" y="10442"/>
                  </a:cubicBezTo>
                  <a:cubicBezTo>
                    <a:pt x="1" y="10717"/>
                    <a:pt x="51" y="10893"/>
                    <a:pt x="302" y="11068"/>
                  </a:cubicBezTo>
                  <a:cubicBezTo>
                    <a:pt x="402" y="11144"/>
                    <a:pt x="502" y="11194"/>
                    <a:pt x="602" y="11244"/>
                  </a:cubicBezTo>
                  <a:cubicBezTo>
                    <a:pt x="1931" y="11895"/>
                    <a:pt x="3234" y="12572"/>
                    <a:pt x="4537" y="13224"/>
                  </a:cubicBezTo>
                  <a:cubicBezTo>
                    <a:pt x="10502" y="16231"/>
                    <a:pt x="16467" y="19239"/>
                    <a:pt x="22432" y="22246"/>
                  </a:cubicBezTo>
                  <a:cubicBezTo>
                    <a:pt x="23560" y="22823"/>
                    <a:pt x="24713" y="23399"/>
                    <a:pt x="25841" y="23976"/>
                  </a:cubicBezTo>
                  <a:cubicBezTo>
                    <a:pt x="25953" y="24032"/>
                    <a:pt x="26049" y="24060"/>
                    <a:pt x="26134" y="24060"/>
                  </a:cubicBezTo>
                  <a:cubicBezTo>
                    <a:pt x="26277" y="24060"/>
                    <a:pt x="26392" y="23982"/>
                    <a:pt x="26517" y="23825"/>
                  </a:cubicBezTo>
                  <a:cubicBezTo>
                    <a:pt x="26618" y="23675"/>
                    <a:pt x="26718" y="23499"/>
                    <a:pt x="26818" y="23324"/>
                  </a:cubicBezTo>
                  <a:cubicBezTo>
                    <a:pt x="27420" y="22171"/>
                    <a:pt x="28021" y="20993"/>
                    <a:pt x="28623" y="19840"/>
                  </a:cubicBezTo>
                  <a:cubicBezTo>
                    <a:pt x="29700" y="17760"/>
                    <a:pt x="30778" y="15705"/>
                    <a:pt x="31881" y="13650"/>
                  </a:cubicBezTo>
                  <a:cubicBezTo>
                    <a:pt x="31956" y="13499"/>
                    <a:pt x="32031" y="13324"/>
                    <a:pt x="32056" y="13224"/>
                  </a:cubicBezTo>
                  <a:cubicBezTo>
                    <a:pt x="32131" y="12898"/>
                    <a:pt x="31981" y="12697"/>
                    <a:pt x="31781" y="12572"/>
                  </a:cubicBezTo>
                  <a:cubicBezTo>
                    <a:pt x="31655" y="12472"/>
                    <a:pt x="31505" y="12422"/>
                    <a:pt x="31354" y="12347"/>
                  </a:cubicBezTo>
                  <a:cubicBezTo>
                    <a:pt x="27470" y="10417"/>
                    <a:pt x="23560" y="8487"/>
                    <a:pt x="19675" y="6557"/>
                  </a:cubicBezTo>
                  <a:cubicBezTo>
                    <a:pt x="15364" y="4427"/>
                    <a:pt x="11079" y="2321"/>
                    <a:pt x="6768" y="191"/>
                  </a:cubicBezTo>
                  <a:cubicBezTo>
                    <a:pt x="6538" y="76"/>
                    <a:pt x="6360" y="0"/>
                    <a:pt x="6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801;p58"/>
            <p:cNvSpPr/>
            <p:nvPr/>
          </p:nvSpPr>
          <p:spPr>
            <a:xfrm>
              <a:off x="4553425" y="2831300"/>
              <a:ext cx="123450" cy="151400"/>
            </a:xfrm>
            <a:custGeom>
              <a:avLst/>
              <a:gdLst/>
              <a:ahLst/>
              <a:cxnLst/>
              <a:rect l="l" t="t" r="r" b="b"/>
              <a:pathLst>
                <a:path w="4938" h="6056" extrusionOk="0">
                  <a:moveTo>
                    <a:pt x="2789" y="567"/>
                  </a:moveTo>
                  <a:cubicBezTo>
                    <a:pt x="2887" y="567"/>
                    <a:pt x="2985" y="594"/>
                    <a:pt x="3083" y="660"/>
                  </a:cubicBezTo>
                  <a:cubicBezTo>
                    <a:pt x="3308" y="835"/>
                    <a:pt x="3308" y="1086"/>
                    <a:pt x="3283" y="1336"/>
                  </a:cubicBezTo>
                  <a:cubicBezTo>
                    <a:pt x="3133" y="1837"/>
                    <a:pt x="2857" y="2264"/>
                    <a:pt x="2356" y="2489"/>
                  </a:cubicBezTo>
                  <a:cubicBezTo>
                    <a:pt x="2281" y="2539"/>
                    <a:pt x="2155" y="2564"/>
                    <a:pt x="2055" y="2564"/>
                  </a:cubicBezTo>
                  <a:cubicBezTo>
                    <a:pt x="2034" y="2566"/>
                    <a:pt x="2014" y="2567"/>
                    <a:pt x="1994" y="2567"/>
                  </a:cubicBezTo>
                  <a:cubicBezTo>
                    <a:pt x="1776" y="2567"/>
                    <a:pt x="1625" y="2443"/>
                    <a:pt x="1579" y="2213"/>
                  </a:cubicBezTo>
                  <a:cubicBezTo>
                    <a:pt x="1554" y="2063"/>
                    <a:pt x="1529" y="1913"/>
                    <a:pt x="1579" y="1762"/>
                  </a:cubicBezTo>
                  <a:cubicBezTo>
                    <a:pt x="1704" y="1286"/>
                    <a:pt x="1980" y="935"/>
                    <a:pt x="2406" y="685"/>
                  </a:cubicBezTo>
                  <a:cubicBezTo>
                    <a:pt x="2534" y="614"/>
                    <a:pt x="2661" y="567"/>
                    <a:pt x="2789" y="567"/>
                  </a:cubicBezTo>
                  <a:close/>
                  <a:moveTo>
                    <a:pt x="1415" y="2762"/>
                  </a:moveTo>
                  <a:cubicBezTo>
                    <a:pt x="1428" y="2762"/>
                    <a:pt x="1441" y="2763"/>
                    <a:pt x="1454" y="2765"/>
                  </a:cubicBezTo>
                  <a:cubicBezTo>
                    <a:pt x="1604" y="2815"/>
                    <a:pt x="1729" y="2965"/>
                    <a:pt x="1679" y="3116"/>
                  </a:cubicBezTo>
                  <a:cubicBezTo>
                    <a:pt x="1654" y="3341"/>
                    <a:pt x="1479" y="3467"/>
                    <a:pt x="1303" y="3467"/>
                  </a:cubicBezTo>
                  <a:cubicBezTo>
                    <a:pt x="1128" y="3442"/>
                    <a:pt x="1003" y="3241"/>
                    <a:pt x="1053" y="3066"/>
                  </a:cubicBezTo>
                  <a:cubicBezTo>
                    <a:pt x="1076" y="2903"/>
                    <a:pt x="1250" y="2762"/>
                    <a:pt x="1415" y="2762"/>
                  </a:cubicBezTo>
                  <a:close/>
                  <a:moveTo>
                    <a:pt x="3178" y="1"/>
                  </a:moveTo>
                  <a:cubicBezTo>
                    <a:pt x="2964" y="1"/>
                    <a:pt x="2752" y="39"/>
                    <a:pt x="2531" y="108"/>
                  </a:cubicBezTo>
                  <a:cubicBezTo>
                    <a:pt x="2080" y="284"/>
                    <a:pt x="1704" y="534"/>
                    <a:pt x="1378" y="860"/>
                  </a:cubicBezTo>
                  <a:cubicBezTo>
                    <a:pt x="677" y="1537"/>
                    <a:pt x="276" y="2364"/>
                    <a:pt x="100" y="3291"/>
                  </a:cubicBezTo>
                  <a:cubicBezTo>
                    <a:pt x="0" y="3817"/>
                    <a:pt x="0" y="4319"/>
                    <a:pt x="150" y="4845"/>
                  </a:cubicBezTo>
                  <a:cubicBezTo>
                    <a:pt x="423" y="5625"/>
                    <a:pt x="1014" y="6056"/>
                    <a:pt x="1735" y="6056"/>
                  </a:cubicBezTo>
                  <a:cubicBezTo>
                    <a:pt x="1941" y="6056"/>
                    <a:pt x="2158" y="6020"/>
                    <a:pt x="2381" y="5948"/>
                  </a:cubicBezTo>
                  <a:cubicBezTo>
                    <a:pt x="2732" y="5822"/>
                    <a:pt x="3058" y="5622"/>
                    <a:pt x="3358" y="5371"/>
                  </a:cubicBezTo>
                  <a:cubicBezTo>
                    <a:pt x="4135" y="4670"/>
                    <a:pt x="4612" y="3792"/>
                    <a:pt x="4812" y="2790"/>
                  </a:cubicBezTo>
                  <a:cubicBezTo>
                    <a:pt x="4937" y="2013"/>
                    <a:pt x="4912" y="1562"/>
                    <a:pt x="4662" y="1035"/>
                  </a:cubicBezTo>
                  <a:cubicBezTo>
                    <a:pt x="4486" y="584"/>
                    <a:pt x="4185" y="259"/>
                    <a:pt x="3709" y="83"/>
                  </a:cubicBezTo>
                  <a:cubicBezTo>
                    <a:pt x="3529" y="27"/>
                    <a:pt x="3353" y="1"/>
                    <a:pt x="3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802;p58"/>
            <p:cNvSpPr/>
            <p:nvPr/>
          </p:nvSpPr>
          <p:spPr>
            <a:xfrm>
              <a:off x="5079725" y="3088500"/>
              <a:ext cx="122850" cy="150850"/>
            </a:xfrm>
            <a:custGeom>
              <a:avLst/>
              <a:gdLst/>
              <a:ahLst/>
              <a:cxnLst/>
              <a:rect l="l" t="t" r="r" b="b"/>
              <a:pathLst>
                <a:path w="4914" h="6034" extrusionOk="0">
                  <a:moveTo>
                    <a:pt x="2733" y="556"/>
                  </a:moveTo>
                  <a:cubicBezTo>
                    <a:pt x="3056" y="556"/>
                    <a:pt x="3278" y="810"/>
                    <a:pt x="3259" y="1199"/>
                  </a:cubicBezTo>
                  <a:cubicBezTo>
                    <a:pt x="3234" y="1224"/>
                    <a:pt x="3234" y="1274"/>
                    <a:pt x="3234" y="1374"/>
                  </a:cubicBezTo>
                  <a:cubicBezTo>
                    <a:pt x="3058" y="1825"/>
                    <a:pt x="2783" y="2276"/>
                    <a:pt x="2256" y="2502"/>
                  </a:cubicBezTo>
                  <a:cubicBezTo>
                    <a:pt x="2198" y="2531"/>
                    <a:pt x="2122" y="2543"/>
                    <a:pt x="2039" y="2543"/>
                  </a:cubicBezTo>
                  <a:cubicBezTo>
                    <a:pt x="1980" y="2543"/>
                    <a:pt x="1918" y="2537"/>
                    <a:pt x="1855" y="2527"/>
                  </a:cubicBezTo>
                  <a:cubicBezTo>
                    <a:pt x="1680" y="2502"/>
                    <a:pt x="1555" y="2377"/>
                    <a:pt x="1505" y="2201"/>
                  </a:cubicBezTo>
                  <a:cubicBezTo>
                    <a:pt x="1479" y="2076"/>
                    <a:pt x="1479" y="1925"/>
                    <a:pt x="1505" y="1800"/>
                  </a:cubicBezTo>
                  <a:cubicBezTo>
                    <a:pt x="1630" y="1324"/>
                    <a:pt x="1906" y="923"/>
                    <a:pt x="2357" y="672"/>
                  </a:cubicBezTo>
                  <a:cubicBezTo>
                    <a:pt x="2382" y="647"/>
                    <a:pt x="2407" y="647"/>
                    <a:pt x="2432" y="622"/>
                  </a:cubicBezTo>
                  <a:cubicBezTo>
                    <a:pt x="2538" y="577"/>
                    <a:pt x="2640" y="556"/>
                    <a:pt x="2733" y="556"/>
                  </a:cubicBezTo>
                  <a:close/>
                  <a:moveTo>
                    <a:pt x="1334" y="2743"/>
                  </a:moveTo>
                  <a:cubicBezTo>
                    <a:pt x="1357" y="2743"/>
                    <a:pt x="1381" y="2746"/>
                    <a:pt x="1404" y="2753"/>
                  </a:cubicBezTo>
                  <a:cubicBezTo>
                    <a:pt x="1555" y="2803"/>
                    <a:pt x="1680" y="2978"/>
                    <a:pt x="1630" y="3128"/>
                  </a:cubicBezTo>
                  <a:cubicBezTo>
                    <a:pt x="1607" y="3291"/>
                    <a:pt x="1433" y="3432"/>
                    <a:pt x="1268" y="3432"/>
                  </a:cubicBezTo>
                  <a:cubicBezTo>
                    <a:pt x="1255" y="3432"/>
                    <a:pt x="1242" y="3431"/>
                    <a:pt x="1229" y="3429"/>
                  </a:cubicBezTo>
                  <a:cubicBezTo>
                    <a:pt x="1078" y="3404"/>
                    <a:pt x="953" y="3204"/>
                    <a:pt x="978" y="3028"/>
                  </a:cubicBezTo>
                  <a:cubicBezTo>
                    <a:pt x="1022" y="2876"/>
                    <a:pt x="1178" y="2743"/>
                    <a:pt x="1334" y="2743"/>
                  </a:cubicBezTo>
                  <a:close/>
                  <a:moveTo>
                    <a:pt x="3200" y="0"/>
                  </a:moveTo>
                  <a:cubicBezTo>
                    <a:pt x="3011" y="0"/>
                    <a:pt x="2812" y="31"/>
                    <a:pt x="2607" y="96"/>
                  </a:cubicBezTo>
                  <a:cubicBezTo>
                    <a:pt x="2206" y="196"/>
                    <a:pt x="1880" y="397"/>
                    <a:pt x="1580" y="672"/>
                  </a:cubicBezTo>
                  <a:cubicBezTo>
                    <a:pt x="778" y="1374"/>
                    <a:pt x="276" y="2276"/>
                    <a:pt x="76" y="3329"/>
                  </a:cubicBezTo>
                  <a:cubicBezTo>
                    <a:pt x="1" y="3855"/>
                    <a:pt x="1" y="4382"/>
                    <a:pt x="201" y="4908"/>
                  </a:cubicBezTo>
                  <a:cubicBezTo>
                    <a:pt x="463" y="5633"/>
                    <a:pt x="1032" y="6034"/>
                    <a:pt x="1726" y="6034"/>
                  </a:cubicBezTo>
                  <a:cubicBezTo>
                    <a:pt x="1896" y="6034"/>
                    <a:pt x="2074" y="6010"/>
                    <a:pt x="2256" y="5961"/>
                  </a:cubicBezTo>
                  <a:cubicBezTo>
                    <a:pt x="2783" y="5835"/>
                    <a:pt x="3209" y="5535"/>
                    <a:pt x="3560" y="5159"/>
                  </a:cubicBezTo>
                  <a:cubicBezTo>
                    <a:pt x="4236" y="4482"/>
                    <a:pt x="4662" y="3655"/>
                    <a:pt x="4838" y="2727"/>
                  </a:cubicBezTo>
                  <a:cubicBezTo>
                    <a:pt x="4913" y="2176"/>
                    <a:pt x="4913" y="1650"/>
                    <a:pt x="4738" y="1123"/>
                  </a:cubicBezTo>
                  <a:cubicBezTo>
                    <a:pt x="4462" y="415"/>
                    <a:pt x="3893" y="0"/>
                    <a:pt x="3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03;p58"/>
            <p:cNvSpPr/>
            <p:nvPr/>
          </p:nvSpPr>
          <p:spPr>
            <a:xfrm>
              <a:off x="5209425" y="2433525"/>
              <a:ext cx="541375" cy="1010075"/>
            </a:xfrm>
            <a:custGeom>
              <a:avLst/>
              <a:gdLst/>
              <a:ahLst/>
              <a:cxnLst/>
              <a:rect l="l" t="t" r="r" b="b"/>
              <a:pathLst>
                <a:path w="21655" h="40403" extrusionOk="0">
                  <a:moveTo>
                    <a:pt x="21195" y="1"/>
                  </a:moveTo>
                  <a:cubicBezTo>
                    <a:pt x="21034" y="1"/>
                    <a:pt x="20923" y="119"/>
                    <a:pt x="20778" y="380"/>
                  </a:cubicBezTo>
                  <a:cubicBezTo>
                    <a:pt x="20728" y="480"/>
                    <a:pt x="20652" y="606"/>
                    <a:pt x="20602" y="706"/>
                  </a:cubicBezTo>
                  <a:cubicBezTo>
                    <a:pt x="20251" y="1408"/>
                    <a:pt x="19876" y="2109"/>
                    <a:pt x="19500" y="2811"/>
                  </a:cubicBezTo>
                  <a:cubicBezTo>
                    <a:pt x="19048" y="3688"/>
                    <a:pt x="18572" y="4591"/>
                    <a:pt x="18121" y="5468"/>
                  </a:cubicBezTo>
                  <a:cubicBezTo>
                    <a:pt x="17620" y="6395"/>
                    <a:pt x="17144" y="7297"/>
                    <a:pt x="16668" y="8225"/>
                  </a:cubicBezTo>
                  <a:cubicBezTo>
                    <a:pt x="16141" y="9202"/>
                    <a:pt x="15640" y="10205"/>
                    <a:pt x="15114" y="11182"/>
                  </a:cubicBezTo>
                  <a:cubicBezTo>
                    <a:pt x="14637" y="12109"/>
                    <a:pt x="14161" y="13037"/>
                    <a:pt x="13660" y="13939"/>
                  </a:cubicBezTo>
                  <a:cubicBezTo>
                    <a:pt x="13209" y="14816"/>
                    <a:pt x="12758" y="15693"/>
                    <a:pt x="12307" y="16545"/>
                  </a:cubicBezTo>
                  <a:cubicBezTo>
                    <a:pt x="11805" y="17473"/>
                    <a:pt x="11329" y="18425"/>
                    <a:pt x="10828" y="19353"/>
                  </a:cubicBezTo>
                  <a:cubicBezTo>
                    <a:pt x="10377" y="20230"/>
                    <a:pt x="9926" y="21082"/>
                    <a:pt x="9449" y="21959"/>
                  </a:cubicBezTo>
                  <a:cubicBezTo>
                    <a:pt x="8923" y="22987"/>
                    <a:pt x="8372" y="24039"/>
                    <a:pt x="7820" y="25067"/>
                  </a:cubicBezTo>
                  <a:cubicBezTo>
                    <a:pt x="7369" y="25919"/>
                    <a:pt x="6918" y="26771"/>
                    <a:pt x="6467" y="27623"/>
                  </a:cubicBezTo>
                  <a:cubicBezTo>
                    <a:pt x="5991" y="28576"/>
                    <a:pt x="5490" y="29528"/>
                    <a:pt x="4988" y="30480"/>
                  </a:cubicBezTo>
                  <a:cubicBezTo>
                    <a:pt x="4537" y="31333"/>
                    <a:pt x="4086" y="32185"/>
                    <a:pt x="3635" y="33037"/>
                  </a:cubicBezTo>
                  <a:cubicBezTo>
                    <a:pt x="3058" y="34140"/>
                    <a:pt x="2482" y="35242"/>
                    <a:pt x="1906" y="36320"/>
                  </a:cubicBezTo>
                  <a:cubicBezTo>
                    <a:pt x="1329" y="37423"/>
                    <a:pt x="753" y="38526"/>
                    <a:pt x="176" y="39628"/>
                  </a:cubicBezTo>
                  <a:cubicBezTo>
                    <a:pt x="126" y="39703"/>
                    <a:pt x="101" y="39779"/>
                    <a:pt x="51" y="39854"/>
                  </a:cubicBezTo>
                  <a:cubicBezTo>
                    <a:pt x="1" y="40004"/>
                    <a:pt x="76" y="40230"/>
                    <a:pt x="201" y="40330"/>
                  </a:cubicBezTo>
                  <a:cubicBezTo>
                    <a:pt x="260" y="40377"/>
                    <a:pt x="336" y="40402"/>
                    <a:pt x="416" y="40402"/>
                  </a:cubicBezTo>
                  <a:cubicBezTo>
                    <a:pt x="505" y="40402"/>
                    <a:pt x="598" y="40371"/>
                    <a:pt x="677" y="40305"/>
                  </a:cubicBezTo>
                  <a:cubicBezTo>
                    <a:pt x="778" y="40180"/>
                    <a:pt x="878" y="40054"/>
                    <a:pt x="953" y="39929"/>
                  </a:cubicBezTo>
                  <a:cubicBezTo>
                    <a:pt x="1129" y="39578"/>
                    <a:pt x="1279" y="39252"/>
                    <a:pt x="1454" y="38901"/>
                  </a:cubicBezTo>
                  <a:cubicBezTo>
                    <a:pt x="1956" y="37949"/>
                    <a:pt x="2482" y="36997"/>
                    <a:pt x="2983" y="36019"/>
                  </a:cubicBezTo>
                  <a:cubicBezTo>
                    <a:pt x="3459" y="35092"/>
                    <a:pt x="3961" y="34165"/>
                    <a:pt x="4437" y="33237"/>
                  </a:cubicBezTo>
                  <a:cubicBezTo>
                    <a:pt x="4888" y="32360"/>
                    <a:pt x="5364" y="31483"/>
                    <a:pt x="5815" y="30631"/>
                  </a:cubicBezTo>
                  <a:cubicBezTo>
                    <a:pt x="6292" y="29703"/>
                    <a:pt x="6793" y="28751"/>
                    <a:pt x="7269" y="27824"/>
                  </a:cubicBezTo>
                  <a:cubicBezTo>
                    <a:pt x="7795" y="26846"/>
                    <a:pt x="8297" y="25869"/>
                    <a:pt x="8823" y="24891"/>
                  </a:cubicBezTo>
                  <a:cubicBezTo>
                    <a:pt x="9299" y="23989"/>
                    <a:pt x="9775" y="23062"/>
                    <a:pt x="10251" y="22160"/>
                  </a:cubicBezTo>
                  <a:cubicBezTo>
                    <a:pt x="10728" y="21257"/>
                    <a:pt x="11179" y="20380"/>
                    <a:pt x="11655" y="19503"/>
                  </a:cubicBezTo>
                  <a:cubicBezTo>
                    <a:pt x="12131" y="18576"/>
                    <a:pt x="12607" y="17648"/>
                    <a:pt x="13084" y="16746"/>
                  </a:cubicBezTo>
                  <a:cubicBezTo>
                    <a:pt x="13610" y="15743"/>
                    <a:pt x="14136" y="14766"/>
                    <a:pt x="14662" y="13763"/>
                  </a:cubicBezTo>
                  <a:cubicBezTo>
                    <a:pt x="15114" y="12886"/>
                    <a:pt x="15590" y="12009"/>
                    <a:pt x="16041" y="11107"/>
                  </a:cubicBezTo>
                  <a:cubicBezTo>
                    <a:pt x="16542" y="10205"/>
                    <a:pt x="17018" y="9277"/>
                    <a:pt x="17495" y="8375"/>
                  </a:cubicBezTo>
                  <a:cubicBezTo>
                    <a:pt x="17946" y="7473"/>
                    <a:pt x="18422" y="6596"/>
                    <a:pt x="18898" y="5718"/>
                  </a:cubicBezTo>
                  <a:cubicBezTo>
                    <a:pt x="19525" y="4515"/>
                    <a:pt x="20151" y="3287"/>
                    <a:pt x="20778" y="2084"/>
                  </a:cubicBezTo>
                  <a:cubicBezTo>
                    <a:pt x="20953" y="1783"/>
                    <a:pt x="21104" y="1483"/>
                    <a:pt x="21279" y="1182"/>
                  </a:cubicBezTo>
                  <a:cubicBezTo>
                    <a:pt x="21329" y="1057"/>
                    <a:pt x="21379" y="931"/>
                    <a:pt x="21455" y="806"/>
                  </a:cubicBezTo>
                  <a:cubicBezTo>
                    <a:pt x="21580" y="631"/>
                    <a:pt x="21630" y="405"/>
                    <a:pt x="21655" y="179"/>
                  </a:cubicBezTo>
                  <a:cubicBezTo>
                    <a:pt x="21454" y="63"/>
                    <a:pt x="21312" y="1"/>
                    <a:pt x="21195" y="1"/>
                  </a:cubicBezTo>
                  <a:close/>
                </a:path>
              </a:pathLst>
            </a:custGeom>
            <a:solidFill>
              <a:srgbClr val="A80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804;p58"/>
            <p:cNvSpPr/>
            <p:nvPr/>
          </p:nvSpPr>
          <p:spPr>
            <a:xfrm>
              <a:off x="4591625" y="2845450"/>
              <a:ext cx="44525" cy="50050"/>
            </a:xfrm>
            <a:custGeom>
              <a:avLst/>
              <a:gdLst/>
              <a:ahLst/>
              <a:cxnLst/>
              <a:rect l="l" t="t" r="r" b="b"/>
              <a:pathLst>
                <a:path w="1781" h="2002" extrusionOk="0">
                  <a:moveTo>
                    <a:pt x="1261" y="1"/>
                  </a:moveTo>
                  <a:cubicBezTo>
                    <a:pt x="1133" y="1"/>
                    <a:pt x="1006" y="48"/>
                    <a:pt x="878" y="119"/>
                  </a:cubicBezTo>
                  <a:cubicBezTo>
                    <a:pt x="452" y="369"/>
                    <a:pt x="176" y="720"/>
                    <a:pt x="51" y="1196"/>
                  </a:cubicBezTo>
                  <a:cubicBezTo>
                    <a:pt x="1" y="1347"/>
                    <a:pt x="26" y="1497"/>
                    <a:pt x="51" y="1647"/>
                  </a:cubicBezTo>
                  <a:cubicBezTo>
                    <a:pt x="97" y="1877"/>
                    <a:pt x="248" y="2001"/>
                    <a:pt x="466" y="2001"/>
                  </a:cubicBezTo>
                  <a:cubicBezTo>
                    <a:pt x="486" y="2001"/>
                    <a:pt x="506" y="2000"/>
                    <a:pt x="527" y="1998"/>
                  </a:cubicBezTo>
                  <a:cubicBezTo>
                    <a:pt x="627" y="1998"/>
                    <a:pt x="753" y="1973"/>
                    <a:pt x="828" y="1923"/>
                  </a:cubicBezTo>
                  <a:cubicBezTo>
                    <a:pt x="1329" y="1698"/>
                    <a:pt x="1605" y="1271"/>
                    <a:pt x="1755" y="770"/>
                  </a:cubicBezTo>
                  <a:cubicBezTo>
                    <a:pt x="1780" y="520"/>
                    <a:pt x="1780" y="269"/>
                    <a:pt x="1555" y="94"/>
                  </a:cubicBezTo>
                  <a:cubicBezTo>
                    <a:pt x="1457" y="28"/>
                    <a:pt x="1359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805;p58"/>
            <p:cNvSpPr/>
            <p:nvPr/>
          </p:nvSpPr>
          <p:spPr>
            <a:xfrm>
              <a:off x="4578475" y="2900350"/>
              <a:ext cx="18200" cy="17625"/>
            </a:xfrm>
            <a:custGeom>
              <a:avLst/>
              <a:gdLst/>
              <a:ahLst/>
              <a:cxnLst/>
              <a:rect l="l" t="t" r="r" b="b"/>
              <a:pathLst>
                <a:path w="728" h="705" extrusionOk="0">
                  <a:moveTo>
                    <a:pt x="413" y="0"/>
                  </a:moveTo>
                  <a:cubicBezTo>
                    <a:pt x="248" y="0"/>
                    <a:pt x="74" y="141"/>
                    <a:pt x="51" y="304"/>
                  </a:cubicBezTo>
                  <a:cubicBezTo>
                    <a:pt x="1" y="479"/>
                    <a:pt x="126" y="680"/>
                    <a:pt x="301" y="705"/>
                  </a:cubicBezTo>
                  <a:cubicBezTo>
                    <a:pt x="477" y="705"/>
                    <a:pt x="652" y="579"/>
                    <a:pt x="677" y="354"/>
                  </a:cubicBezTo>
                  <a:cubicBezTo>
                    <a:pt x="727" y="203"/>
                    <a:pt x="602" y="53"/>
                    <a:pt x="452" y="3"/>
                  </a:cubicBezTo>
                  <a:cubicBezTo>
                    <a:pt x="439" y="1"/>
                    <a:pt x="426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6;p58"/>
            <p:cNvSpPr/>
            <p:nvPr/>
          </p:nvSpPr>
          <p:spPr>
            <a:xfrm>
              <a:off x="5116700" y="3102400"/>
              <a:ext cx="45000" cy="49700"/>
            </a:xfrm>
            <a:custGeom>
              <a:avLst/>
              <a:gdLst/>
              <a:ahLst/>
              <a:cxnLst/>
              <a:rect l="l" t="t" r="r" b="b"/>
              <a:pathLst>
                <a:path w="1800" h="1988" extrusionOk="0">
                  <a:moveTo>
                    <a:pt x="1254" y="0"/>
                  </a:moveTo>
                  <a:cubicBezTo>
                    <a:pt x="1161" y="0"/>
                    <a:pt x="1059" y="21"/>
                    <a:pt x="953" y="66"/>
                  </a:cubicBezTo>
                  <a:cubicBezTo>
                    <a:pt x="928" y="91"/>
                    <a:pt x="903" y="91"/>
                    <a:pt x="878" y="116"/>
                  </a:cubicBezTo>
                  <a:cubicBezTo>
                    <a:pt x="427" y="367"/>
                    <a:pt x="151" y="768"/>
                    <a:pt x="26" y="1244"/>
                  </a:cubicBezTo>
                  <a:cubicBezTo>
                    <a:pt x="0" y="1369"/>
                    <a:pt x="0" y="1520"/>
                    <a:pt x="26" y="1645"/>
                  </a:cubicBezTo>
                  <a:cubicBezTo>
                    <a:pt x="76" y="1821"/>
                    <a:pt x="201" y="1946"/>
                    <a:pt x="376" y="1971"/>
                  </a:cubicBezTo>
                  <a:cubicBezTo>
                    <a:pt x="439" y="1981"/>
                    <a:pt x="501" y="1987"/>
                    <a:pt x="560" y="1987"/>
                  </a:cubicBezTo>
                  <a:cubicBezTo>
                    <a:pt x="643" y="1987"/>
                    <a:pt x="719" y="1975"/>
                    <a:pt x="777" y="1946"/>
                  </a:cubicBezTo>
                  <a:cubicBezTo>
                    <a:pt x="1304" y="1720"/>
                    <a:pt x="1579" y="1269"/>
                    <a:pt x="1755" y="818"/>
                  </a:cubicBezTo>
                  <a:cubicBezTo>
                    <a:pt x="1755" y="718"/>
                    <a:pt x="1755" y="668"/>
                    <a:pt x="1780" y="643"/>
                  </a:cubicBezTo>
                  <a:cubicBezTo>
                    <a:pt x="1799" y="254"/>
                    <a:pt x="1577" y="0"/>
                    <a:pt x="1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07;p58"/>
            <p:cNvSpPr/>
            <p:nvPr/>
          </p:nvSpPr>
          <p:spPr>
            <a:xfrm>
              <a:off x="5103550" y="3157050"/>
              <a:ext cx="18175" cy="17250"/>
            </a:xfrm>
            <a:custGeom>
              <a:avLst/>
              <a:gdLst/>
              <a:ahLst/>
              <a:cxnLst/>
              <a:rect l="l" t="t" r="r" b="b"/>
              <a:pathLst>
                <a:path w="727" h="690" extrusionOk="0">
                  <a:moveTo>
                    <a:pt x="381" y="1"/>
                  </a:moveTo>
                  <a:cubicBezTo>
                    <a:pt x="225" y="1"/>
                    <a:pt x="69" y="134"/>
                    <a:pt x="25" y="286"/>
                  </a:cubicBezTo>
                  <a:cubicBezTo>
                    <a:pt x="0" y="462"/>
                    <a:pt x="125" y="662"/>
                    <a:pt x="276" y="687"/>
                  </a:cubicBezTo>
                  <a:cubicBezTo>
                    <a:pt x="289" y="689"/>
                    <a:pt x="302" y="690"/>
                    <a:pt x="315" y="690"/>
                  </a:cubicBezTo>
                  <a:cubicBezTo>
                    <a:pt x="480" y="690"/>
                    <a:pt x="654" y="549"/>
                    <a:pt x="677" y="386"/>
                  </a:cubicBezTo>
                  <a:cubicBezTo>
                    <a:pt x="727" y="236"/>
                    <a:pt x="602" y="61"/>
                    <a:pt x="451" y="11"/>
                  </a:cubicBezTo>
                  <a:cubicBezTo>
                    <a:pt x="428" y="4"/>
                    <a:pt x="404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808;p58"/>
            <p:cNvSpPr/>
            <p:nvPr/>
          </p:nvSpPr>
          <p:spPr>
            <a:xfrm>
              <a:off x="4804675" y="2970775"/>
              <a:ext cx="130975" cy="115725"/>
            </a:xfrm>
            <a:custGeom>
              <a:avLst/>
              <a:gdLst/>
              <a:ahLst/>
              <a:cxnLst/>
              <a:rect l="l" t="t" r="r" b="b"/>
              <a:pathLst>
                <a:path w="5239" h="4629" extrusionOk="0">
                  <a:moveTo>
                    <a:pt x="798" y="1"/>
                  </a:moveTo>
                  <a:cubicBezTo>
                    <a:pt x="710" y="1"/>
                    <a:pt x="624" y="40"/>
                    <a:pt x="577" y="118"/>
                  </a:cubicBezTo>
                  <a:cubicBezTo>
                    <a:pt x="527" y="193"/>
                    <a:pt x="476" y="269"/>
                    <a:pt x="451" y="344"/>
                  </a:cubicBezTo>
                  <a:cubicBezTo>
                    <a:pt x="151" y="1071"/>
                    <a:pt x="0" y="1797"/>
                    <a:pt x="126" y="2574"/>
                  </a:cubicBezTo>
                  <a:cubicBezTo>
                    <a:pt x="176" y="2875"/>
                    <a:pt x="276" y="3201"/>
                    <a:pt x="401" y="3477"/>
                  </a:cubicBezTo>
                  <a:cubicBezTo>
                    <a:pt x="757" y="4210"/>
                    <a:pt x="1412" y="4628"/>
                    <a:pt x="2173" y="4628"/>
                  </a:cubicBezTo>
                  <a:cubicBezTo>
                    <a:pt x="2323" y="4628"/>
                    <a:pt x="2476" y="4612"/>
                    <a:pt x="2632" y="4579"/>
                  </a:cubicBezTo>
                  <a:cubicBezTo>
                    <a:pt x="3108" y="4479"/>
                    <a:pt x="3509" y="4279"/>
                    <a:pt x="3885" y="3978"/>
                  </a:cubicBezTo>
                  <a:cubicBezTo>
                    <a:pt x="4411" y="3577"/>
                    <a:pt x="4812" y="3076"/>
                    <a:pt x="5113" y="2474"/>
                  </a:cubicBezTo>
                  <a:cubicBezTo>
                    <a:pt x="5163" y="2399"/>
                    <a:pt x="5188" y="2324"/>
                    <a:pt x="5213" y="2248"/>
                  </a:cubicBezTo>
                  <a:cubicBezTo>
                    <a:pt x="5238" y="2123"/>
                    <a:pt x="5163" y="1998"/>
                    <a:pt x="5063" y="1923"/>
                  </a:cubicBezTo>
                  <a:cubicBezTo>
                    <a:pt x="5021" y="1906"/>
                    <a:pt x="4979" y="1898"/>
                    <a:pt x="4938" y="1898"/>
                  </a:cubicBezTo>
                  <a:cubicBezTo>
                    <a:pt x="4857" y="1898"/>
                    <a:pt x="4779" y="1931"/>
                    <a:pt x="4712" y="1998"/>
                  </a:cubicBezTo>
                  <a:cubicBezTo>
                    <a:pt x="4637" y="2123"/>
                    <a:pt x="4562" y="2248"/>
                    <a:pt x="4461" y="2399"/>
                  </a:cubicBezTo>
                  <a:cubicBezTo>
                    <a:pt x="4161" y="2900"/>
                    <a:pt x="3785" y="3326"/>
                    <a:pt x="3283" y="3652"/>
                  </a:cubicBezTo>
                  <a:cubicBezTo>
                    <a:pt x="3008" y="3853"/>
                    <a:pt x="2682" y="3953"/>
                    <a:pt x="2356" y="4003"/>
                  </a:cubicBezTo>
                  <a:cubicBezTo>
                    <a:pt x="2300" y="4008"/>
                    <a:pt x="2245" y="4011"/>
                    <a:pt x="2192" y="4011"/>
                  </a:cubicBezTo>
                  <a:cubicBezTo>
                    <a:pt x="1766" y="4011"/>
                    <a:pt x="1417" y="3836"/>
                    <a:pt x="1128" y="3502"/>
                  </a:cubicBezTo>
                  <a:cubicBezTo>
                    <a:pt x="928" y="3251"/>
                    <a:pt x="802" y="2950"/>
                    <a:pt x="752" y="2649"/>
                  </a:cubicBezTo>
                  <a:cubicBezTo>
                    <a:pt x="677" y="2248"/>
                    <a:pt x="677" y="1822"/>
                    <a:pt x="777" y="1296"/>
                  </a:cubicBezTo>
                  <a:cubicBezTo>
                    <a:pt x="827" y="1146"/>
                    <a:pt x="902" y="895"/>
                    <a:pt x="1003" y="619"/>
                  </a:cubicBezTo>
                  <a:cubicBezTo>
                    <a:pt x="1028" y="544"/>
                    <a:pt x="1053" y="444"/>
                    <a:pt x="1078" y="369"/>
                  </a:cubicBezTo>
                  <a:cubicBezTo>
                    <a:pt x="1103" y="243"/>
                    <a:pt x="1053" y="118"/>
                    <a:pt x="953" y="43"/>
                  </a:cubicBezTo>
                  <a:cubicBezTo>
                    <a:pt x="906" y="15"/>
                    <a:pt x="852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34490" y="960541"/>
                <a:ext cx="7525111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>
                    <a:latin typeface="+mn-lt"/>
                  </a:rPr>
                  <a:t>Bạn Hoa nói rằng: “Nếu hai đường thẳng phân biệt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200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2000">
                    <a:latin typeface="+mn-lt"/>
                  </a:rPr>
                  <a:t> cùng vuông góc với đường thẳng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vi-VN" sz="2000">
                    <a:latin typeface="+mn-lt"/>
                  </a:rPr>
                  <a:t> thì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2000"/>
                  <a:t> và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2000"/>
                  <a:t> </a:t>
                </a:r>
                <a:r>
                  <a:rPr lang="vi-VN" sz="2000">
                    <a:latin typeface="+mn-lt"/>
                  </a:rPr>
                  <a:t>vuông góc với nhau”. Bạn Hoa nói đúng hay sai? Vì sao?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90" y="960541"/>
                <a:ext cx="7525111" cy="1477328"/>
              </a:xfrm>
              <a:prstGeom prst="rect">
                <a:avLst/>
              </a:prstGeom>
              <a:blipFill>
                <a:blip r:embed="rId3"/>
                <a:stretch>
                  <a:fillRect l="-810" r="-810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Google Shape;3331;p61"/>
          <p:cNvSpPr txBox="1"/>
          <p:nvPr/>
        </p:nvSpPr>
        <p:spPr>
          <a:xfrm flipH="1">
            <a:off x="722572" y="327224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4 (SGK – tr.79)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4490" y="3184760"/>
                <a:ext cx="7511629" cy="1462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Bạn Hoa nói sai. Vì :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 quan hệ từ vuông góc tới song song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0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90" y="3184760"/>
                <a:ext cx="7511629" cy="1462516"/>
              </a:xfrm>
              <a:prstGeom prst="rect">
                <a:avLst/>
              </a:prstGeom>
              <a:blipFill>
                <a:blip r:embed="rId4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4007763" y="2557418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1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-204986" y="282219"/>
            <a:ext cx="9575283" cy="261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700" b="1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CHƯƠNG VIII. QUAN HỆ VUÔNG GÓC TRONG KHÔNG GIAN. </a:t>
            </a:r>
          </a:p>
          <a:p>
            <a:pPr algn="ctr">
              <a:lnSpc>
                <a:spcPct val="150000"/>
              </a:lnSpc>
            </a:pPr>
            <a:r>
              <a:rPr lang="vi-VN" sz="3700" b="1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PHÉP CHIẾU VUÔNG GÓC</a:t>
            </a:r>
          </a:p>
        </p:txBody>
      </p:sp>
      <p:sp>
        <p:nvSpPr>
          <p:cNvPr id="4" name="Rectangle 3"/>
          <p:cNvSpPr/>
          <p:nvPr/>
        </p:nvSpPr>
        <p:spPr>
          <a:xfrm>
            <a:off x="888168" y="2896045"/>
            <a:ext cx="7388973" cy="173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</a:pPr>
            <a:r>
              <a:rPr lang="vi-VN" sz="3700" b="1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BÀI 1. HAI ĐƯỜNG THẲNG VUÔNG GÓC </a:t>
            </a:r>
            <a:endParaRPr lang="vi-VN" sz="3700">
              <a:solidFill>
                <a:srgbClr val="C00000"/>
              </a:solidFill>
              <a:ea typeface="Maven Pro"/>
              <a:cs typeface="Maven Pro"/>
              <a:sym typeface="Maven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55" y="2896045"/>
            <a:ext cx="681783" cy="762039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636" y="3072299"/>
            <a:ext cx="681783" cy="762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44606">
            <a:off x="8451801" y="4167590"/>
            <a:ext cx="591796" cy="510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 dir="out"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" name="Google Shape;3264;p52"/>
          <p:cNvSpPr/>
          <p:nvPr/>
        </p:nvSpPr>
        <p:spPr>
          <a:xfrm>
            <a:off x="3831050" y="1749600"/>
            <a:ext cx="5956948" cy="5143680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2" name="Google Shape;3292;p52"/>
          <p:cNvGrpSpPr/>
          <p:nvPr/>
        </p:nvGrpSpPr>
        <p:grpSpPr>
          <a:xfrm>
            <a:off x="4787495" y="4476020"/>
            <a:ext cx="334046" cy="839826"/>
            <a:chOff x="4979142" y="4336675"/>
            <a:chExt cx="444861" cy="1118426"/>
          </a:xfrm>
        </p:grpSpPr>
        <p:sp>
          <p:nvSpPr>
            <p:cNvPr id="3293" name="Google Shape;3293;p52"/>
            <p:cNvSpPr/>
            <p:nvPr/>
          </p:nvSpPr>
          <p:spPr>
            <a:xfrm>
              <a:off x="4979142" y="4336675"/>
              <a:ext cx="434760" cy="1118426"/>
            </a:xfrm>
            <a:custGeom>
              <a:avLst/>
              <a:gdLst/>
              <a:ahLst/>
              <a:cxnLst/>
              <a:rect l="l" t="t" r="r" b="b"/>
              <a:pathLst>
                <a:path w="12494" h="32141" extrusionOk="0">
                  <a:moveTo>
                    <a:pt x="6328" y="1"/>
                  </a:moveTo>
                  <a:cubicBezTo>
                    <a:pt x="5029" y="1"/>
                    <a:pt x="3745" y="128"/>
                    <a:pt x="2506" y="546"/>
                  </a:cubicBezTo>
                  <a:cubicBezTo>
                    <a:pt x="1731" y="810"/>
                    <a:pt x="1022" y="1139"/>
                    <a:pt x="445" y="1733"/>
                  </a:cubicBezTo>
                  <a:cubicBezTo>
                    <a:pt x="215" y="1963"/>
                    <a:pt x="50" y="2243"/>
                    <a:pt x="17" y="2557"/>
                  </a:cubicBezTo>
                  <a:cubicBezTo>
                    <a:pt x="0" y="2870"/>
                    <a:pt x="17" y="3199"/>
                    <a:pt x="17" y="3513"/>
                  </a:cubicBezTo>
                  <a:cubicBezTo>
                    <a:pt x="17" y="3677"/>
                    <a:pt x="0" y="3826"/>
                    <a:pt x="17" y="3990"/>
                  </a:cubicBezTo>
                  <a:cubicBezTo>
                    <a:pt x="149" y="12528"/>
                    <a:pt x="281" y="21081"/>
                    <a:pt x="412" y="29619"/>
                  </a:cubicBezTo>
                  <a:cubicBezTo>
                    <a:pt x="412" y="29800"/>
                    <a:pt x="445" y="29965"/>
                    <a:pt x="462" y="30146"/>
                  </a:cubicBezTo>
                  <a:cubicBezTo>
                    <a:pt x="412" y="30327"/>
                    <a:pt x="478" y="30476"/>
                    <a:pt x="610" y="30574"/>
                  </a:cubicBezTo>
                  <a:cubicBezTo>
                    <a:pt x="841" y="30756"/>
                    <a:pt x="1072" y="30953"/>
                    <a:pt x="1335" y="31085"/>
                  </a:cubicBezTo>
                  <a:cubicBezTo>
                    <a:pt x="1780" y="31300"/>
                    <a:pt x="2242" y="31514"/>
                    <a:pt x="2720" y="31646"/>
                  </a:cubicBezTo>
                  <a:cubicBezTo>
                    <a:pt x="3870" y="31975"/>
                    <a:pt x="5016" y="32141"/>
                    <a:pt x="6156" y="32141"/>
                  </a:cubicBezTo>
                  <a:cubicBezTo>
                    <a:pt x="7469" y="32141"/>
                    <a:pt x="8774" y="31922"/>
                    <a:pt x="10070" y="31481"/>
                  </a:cubicBezTo>
                  <a:cubicBezTo>
                    <a:pt x="10680" y="31267"/>
                    <a:pt x="11257" y="31019"/>
                    <a:pt x="11784" y="30640"/>
                  </a:cubicBezTo>
                  <a:cubicBezTo>
                    <a:pt x="12444" y="30195"/>
                    <a:pt x="12394" y="30228"/>
                    <a:pt x="12378" y="29536"/>
                  </a:cubicBezTo>
                  <a:cubicBezTo>
                    <a:pt x="12378" y="26833"/>
                    <a:pt x="12361" y="24147"/>
                    <a:pt x="12345" y="21460"/>
                  </a:cubicBezTo>
                  <a:cubicBezTo>
                    <a:pt x="12328" y="15511"/>
                    <a:pt x="12328" y="9578"/>
                    <a:pt x="12295" y="3628"/>
                  </a:cubicBezTo>
                  <a:cubicBezTo>
                    <a:pt x="12295" y="3565"/>
                    <a:pt x="12280" y="3486"/>
                    <a:pt x="12264" y="3407"/>
                  </a:cubicBezTo>
                  <a:lnTo>
                    <a:pt x="12264" y="3407"/>
                  </a:lnTo>
                  <a:lnTo>
                    <a:pt x="12295" y="3315"/>
                  </a:lnTo>
                  <a:cubicBezTo>
                    <a:pt x="12493" y="2524"/>
                    <a:pt x="12229" y="1914"/>
                    <a:pt x="11620" y="1403"/>
                  </a:cubicBezTo>
                  <a:cubicBezTo>
                    <a:pt x="11208" y="1040"/>
                    <a:pt x="10713" y="826"/>
                    <a:pt x="10219" y="628"/>
                  </a:cubicBezTo>
                  <a:cubicBezTo>
                    <a:pt x="9049" y="183"/>
                    <a:pt x="7813" y="35"/>
                    <a:pt x="6576" y="2"/>
                  </a:cubicBezTo>
                  <a:cubicBezTo>
                    <a:pt x="6494" y="1"/>
                    <a:pt x="6411" y="1"/>
                    <a:pt x="6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4" name="Google Shape;3294;p52"/>
            <p:cNvGrpSpPr/>
            <p:nvPr/>
          </p:nvGrpSpPr>
          <p:grpSpPr>
            <a:xfrm>
              <a:off x="4979142" y="4336675"/>
              <a:ext cx="444861" cy="1118426"/>
              <a:chOff x="4979142" y="4336675"/>
              <a:chExt cx="444861" cy="1118426"/>
            </a:xfrm>
          </p:grpSpPr>
          <p:sp>
            <p:nvSpPr>
              <p:cNvPr id="3295" name="Google Shape;3295;p52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52"/>
              <p:cNvSpPr/>
              <p:nvPr/>
            </p:nvSpPr>
            <p:spPr>
              <a:xfrm>
                <a:off x="4988655" y="4408784"/>
                <a:ext cx="435348" cy="104003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28744" extrusionOk="0">
                    <a:moveTo>
                      <a:pt x="11850" y="0"/>
                    </a:moveTo>
                    <a:cubicBezTo>
                      <a:pt x="11224" y="857"/>
                      <a:pt x="10351" y="1335"/>
                      <a:pt x="9378" y="1632"/>
                    </a:cubicBezTo>
                    <a:cubicBezTo>
                      <a:pt x="8900" y="1780"/>
                      <a:pt x="8422" y="1912"/>
                      <a:pt x="7944" y="2044"/>
                    </a:cubicBezTo>
                    <a:cubicBezTo>
                      <a:pt x="7928" y="2143"/>
                      <a:pt x="7878" y="2242"/>
                      <a:pt x="7895" y="2340"/>
                    </a:cubicBezTo>
                    <a:cubicBezTo>
                      <a:pt x="7895" y="2588"/>
                      <a:pt x="7928" y="2851"/>
                      <a:pt x="7944" y="3115"/>
                    </a:cubicBezTo>
                    <a:cubicBezTo>
                      <a:pt x="7977" y="4862"/>
                      <a:pt x="8027" y="6609"/>
                      <a:pt x="7895" y="8356"/>
                    </a:cubicBezTo>
                    <a:cubicBezTo>
                      <a:pt x="7780" y="9922"/>
                      <a:pt x="7615" y="11487"/>
                      <a:pt x="7335" y="13037"/>
                    </a:cubicBezTo>
                    <a:cubicBezTo>
                      <a:pt x="7153" y="14091"/>
                      <a:pt x="6939" y="15146"/>
                      <a:pt x="6659" y="16185"/>
                    </a:cubicBezTo>
                    <a:cubicBezTo>
                      <a:pt x="6461" y="16910"/>
                      <a:pt x="6280" y="17635"/>
                      <a:pt x="6049" y="18360"/>
                    </a:cubicBezTo>
                    <a:cubicBezTo>
                      <a:pt x="5802" y="19135"/>
                      <a:pt x="5538" y="19909"/>
                      <a:pt x="5209" y="20651"/>
                    </a:cubicBezTo>
                    <a:cubicBezTo>
                      <a:pt x="4994" y="21112"/>
                      <a:pt x="4829" y="21607"/>
                      <a:pt x="4500" y="22019"/>
                    </a:cubicBezTo>
                    <a:cubicBezTo>
                      <a:pt x="4401" y="22134"/>
                      <a:pt x="4384" y="22315"/>
                      <a:pt x="4302" y="22447"/>
                    </a:cubicBezTo>
                    <a:cubicBezTo>
                      <a:pt x="4154" y="22711"/>
                      <a:pt x="4038" y="22991"/>
                      <a:pt x="3824" y="23205"/>
                    </a:cubicBezTo>
                    <a:cubicBezTo>
                      <a:pt x="3593" y="23436"/>
                      <a:pt x="3429" y="23683"/>
                      <a:pt x="3247" y="23947"/>
                    </a:cubicBezTo>
                    <a:cubicBezTo>
                      <a:pt x="3165" y="24062"/>
                      <a:pt x="3099" y="24178"/>
                      <a:pt x="3000" y="24277"/>
                    </a:cubicBezTo>
                    <a:cubicBezTo>
                      <a:pt x="2522" y="24755"/>
                      <a:pt x="2044" y="25233"/>
                      <a:pt x="1533" y="25678"/>
                    </a:cubicBezTo>
                    <a:cubicBezTo>
                      <a:pt x="1072" y="26090"/>
                      <a:pt x="610" y="26485"/>
                      <a:pt x="50" y="26749"/>
                    </a:cubicBezTo>
                    <a:cubicBezTo>
                      <a:pt x="0" y="26930"/>
                      <a:pt x="66" y="27079"/>
                      <a:pt x="198" y="27177"/>
                    </a:cubicBezTo>
                    <a:cubicBezTo>
                      <a:pt x="429" y="27359"/>
                      <a:pt x="660" y="27556"/>
                      <a:pt x="923" y="27688"/>
                    </a:cubicBezTo>
                    <a:cubicBezTo>
                      <a:pt x="1368" y="27903"/>
                      <a:pt x="1830" y="28117"/>
                      <a:pt x="2308" y="28249"/>
                    </a:cubicBezTo>
                    <a:cubicBezTo>
                      <a:pt x="3458" y="28578"/>
                      <a:pt x="4604" y="28744"/>
                      <a:pt x="5744" y="28744"/>
                    </a:cubicBezTo>
                    <a:cubicBezTo>
                      <a:pt x="7057" y="28744"/>
                      <a:pt x="8362" y="28525"/>
                      <a:pt x="9658" y="28084"/>
                    </a:cubicBezTo>
                    <a:cubicBezTo>
                      <a:pt x="10268" y="27870"/>
                      <a:pt x="10845" y="27622"/>
                      <a:pt x="11372" y="27243"/>
                    </a:cubicBezTo>
                    <a:cubicBezTo>
                      <a:pt x="12032" y="26798"/>
                      <a:pt x="11982" y="26831"/>
                      <a:pt x="11966" y="26139"/>
                    </a:cubicBezTo>
                    <a:cubicBezTo>
                      <a:pt x="11966" y="23436"/>
                      <a:pt x="11949" y="20750"/>
                      <a:pt x="11933" y="18063"/>
                    </a:cubicBezTo>
                    <a:cubicBezTo>
                      <a:pt x="11916" y="12114"/>
                      <a:pt x="11900" y="6181"/>
                      <a:pt x="11883" y="231"/>
                    </a:cubicBezTo>
                    <a:cubicBezTo>
                      <a:pt x="11883" y="165"/>
                      <a:pt x="11867" y="83"/>
                      <a:pt x="118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52"/>
              <p:cNvSpPr/>
              <p:nvPr/>
            </p:nvSpPr>
            <p:spPr>
              <a:xfrm>
                <a:off x="4980982" y="4336675"/>
                <a:ext cx="434757" cy="147399"/>
              </a:xfrm>
              <a:custGeom>
                <a:avLst/>
                <a:gdLst/>
                <a:ahLst/>
                <a:cxnLst/>
                <a:rect l="l" t="t" r="r" b="b"/>
                <a:pathLst>
                  <a:path w="12511" h="5568" extrusionOk="0">
                    <a:moveTo>
                      <a:pt x="6345" y="1"/>
                    </a:moveTo>
                    <a:cubicBezTo>
                      <a:pt x="5046" y="1"/>
                      <a:pt x="3762" y="128"/>
                      <a:pt x="2523" y="546"/>
                    </a:cubicBezTo>
                    <a:cubicBezTo>
                      <a:pt x="1748" y="810"/>
                      <a:pt x="1039" y="1139"/>
                      <a:pt x="462" y="1733"/>
                    </a:cubicBezTo>
                    <a:cubicBezTo>
                      <a:pt x="232" y="1963"/>
                      <a:pt x="67" y="2243"/>
                      <a:pt x="34" y="2557"/>
                    </a:cubicBezTo>
                    <a:cubicBezTo>
                      <a:pt x="1" y="2870"/>
                      <a:pt x="34" y="3199"/>
                      <a:pt x="34" y="3513"/>
                    </a:cubicBezTo>
                    <a:cubicBezTo>
                      <a:pt x="149" y="3595"/>
                      <a:pt x="248" y="3694"/>
                      <a:pt x="347" y="3776"/>
                    </a:cubicBezTo>
                    <a:cubicBezTo>
                      <a:pt x="611" y="4023"/>
                      <a:pt x="858" y="4287"/>
                      <a:pt x="1138" y="4485"/>
                    </a:cubicBezTo>
                    <a:cubicBezTo>
                      <a:pt x="1435" y="4683"/>
                      <a:pt x="1781" y="4798"/>
                      <a:pt x="2111" y="4930"/>
                    </a:cubicBezTo>
                    <a:cubicBezTo>
                      <a:pt x="2753" y="5177"/>
                      <a:pt x="3446" y="5325"/>
                      <a:pt x="4121" y="5424"/>
                    </a:cubicBezTo>
                    <a:cubicBezTo>
                      <a:pt x="4814" y="5512"/>
                      <a:pt x="5507" y="5567"/>
                      <a:pt x="6200" y="5567"/>
                    </a:cubicBezTo>
                    <a:cubicBezTo>
                      <a:pt x="6809" y="5567"/>
                      <a:pt x="7418" y="5525"/>
                      <a:pt x="8027" y="5424"/>
                    </a:cubicBezTo>
                    <a:cubicBezTo>
                      <a:pt x="8056" y="5416"/>
                      <a:pt x="8085" y="5413"/>
                      <a:pt x="8114" y="5413"/>
                    </a:cubicBezTo>
                    <a:cubicBezTo>
                      <a:pt x="8200" y="5413"/>
                      <a:pt x="8287" y="5441"/>
                      <a:pt x="8373" y="5441"/>
                    </a:cubicBezTo>
                    <a:cubicBezTo>
                      <a:pt x="8851" y="5309"/>
                      <a:pt x="9329" y="5177"/>
                      <a:pt x="9807" y="5029"/>
                    </a:cubicBezTo>
                    <a:cubicBezTo>
                      <a:pt x="10780" y="4732"/>
                      <a:pt x="11653" y="4254"/>
                      <a:pt x="12279" y="3397"/>
                    </a:cubicBezTo>
                    <a:lnTo>
                      <a:pt x="12279" y="3414"/>
                    </a:lnTo>
                    <a:cubicBezTo>
                      <a:pt x="12296" y="3381"/>
                      <a:pt x="12296" y="3348"/>
                      <a:pt x="12312" y="3315"/>
                    </a:cubicBezTo>
                    <a:cubicBezTo>
                      <a:pt x="12510" y="2524"/>
                      <a:pt x="12246" y="1914"/>
                      <a:pt x="11637" y="1403"/>
                    </a:cubicBezTo>
                    <a:cubicBezTo>
                      <a:pt x="11225" y="1040"/>
                      <a:pt x="10730" y="826"/>
                      <a:pt x="10236" y="628"/>
                    </a:cubicBezTo>
                    <a:cubicBezTo>
                      <a:pt x="9066" y="183"/>
                      <a:pt x="7830" y="35"/>
                      <a:pt x="6593" y="2"/>
                    </a:cubicBezTo>
                    <a:cubicBezTo>
                      <a:pt x="6511" y="1"/>
                      <a:pt x="6428" y="1"/>
                      <a:pt x="6345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38417" y="1084297"/>
            <a:ext cx="68505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sau </a:t>
            </a:r>
            <a:r>
              <a:rPr lang="vi-VN" sz="20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2. Đường thẳng vuông góc với mặt phẳng</a:t>
            </a:r>
            <a:endParaRPr lang="en-US" sz="2000" i="1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8918" y="103367"/>
            <a:ext cx="1622066" cy="659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Google Shape;1991;p38"/>
          <p:cNvSpPr txBox="1">
            <a:spLocks/>
          </p:cNvSpPr>
          <p:nvPr/>
        </p:nvSpPr>
        <p:spPr>
          <a:xfrm>
            <a:off x="727951" y="26854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>
              <a:buClr>
                <a:srgbClr val="070185"/>
              </a:buClr>
            </a:pPr>
            <a:r>
              <a:rPr lang="vi-VN" sz="3200" b="1">
                <a:solidFill>
                  <a:srgbClr val="C00000"/>
                </a:solidFill>
                <a:latin typeface="Arial"/>
              </a:rPr>
              <a:t>HƯỚNG DẪN VỀ NHÀ</a:t>
            </a:r>
            <a:endParaRPr lang="en-US" sz="3200" b="1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4" y="4530167"/>
            <a:ext cx="859371" cy="549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76"/>
            <a:ext cx="1042416" cy="980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ectangle 334"/>
          <p:cNvSpPr/>
          <p:nvPr/>
        </p:nvSpPr>
        <p:spPr>
          <a:xfrm>
            <a:off x="593024" y="1149718"/>
            <a:ext cx="8213177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CẢM ƠN </a:t>
            </a:r>
            <a:r>
              <a:rPr kumimoji="0" lang="en-US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CẢ</a:t>
            </a:r>
            <a:r>
              <a:rPr kumimoji="0" lang="en-US" sz="4500" b="1" i="0" u="none" strike="noStrike" kern="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 LỚP</a:t>
            </a:r>
            <a:endParaRPr kumimoji="0" lang="vi-VN" sz="4500" b="1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sym typeface="Pangolin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ĐÃ </a:t>
            </a:r>
            <a:r>
              <a:rPr kumimoji="0" lang="en-US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LẮNG</a:t>
            </a:r>
            <a:r>
              <a:rPr kumimoji="0" lang="en-US" sz="4500" b="1" i="0" u="none" strike="noStrike" kern="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 NGHE!</a:t>
            </a:r>
            <a:endParaRPr kumimoji="0" lang="vi-VN" sz="4500" b="1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sym typeface="Pangol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696" y="0"/>
            <a:ext cx="1289304" cy="1271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96" y="3105912"/>
            <a:ext cx="1289304" cy="1271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3114536" y="2342068"/>
            <a:ext cx="4004516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vi-VN" sz="2300">
                <a:solidFill>
                  <a:schemeClr val="accent6">
                    <a:lumMod val="50000"/>
                  </a:schemeClr>
                </a:solidFill>
                <a:latin typeface="+mn-lt"/>
              </a:rPr>
              <a:t>Góc giữa hai đường thẳng</a:t>
            </a:r>
            <a:r>
              <a:rPr lang="en-US" sz="2300">
                <a:solidFill>
                  <a:schemeClr val="accent6">
                    <a:lumMod val="50000"/>
                  </a:schemeClr>
                </a:solidFill>
                <a:latin typeface="+mn-lt"/>
              </a:rPr>
              <a:t> trong không gian</a:t>
            </a:r>
            <a:endParaRPr sz="230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911" name="Google Shape;1911;p36"/>
          <p:cNvGrpSpPr/>
          <p:nvPr/>
        </p:nvGrpSpPr>
        <p:grpSpPr>
          <a:xfrm rot="635347">
            <a:off x="2027164" y="1852034"/>
            <a:ext cx="832463" cy="815653"/>
            <a:chOff x="4954259" y="1138378"/>
            <a:chExt cx="616622" cy="610761"/>
          </a:xfrm>
        </p:grpSpPr>
        <p:sp>
          <p:nvSpPr>
            <p:cNvPr id="1912" name="Google Shape;1912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2" name="Google Shape;1922;p36"/>
          <p:cNvSpPr txBox="1">
            <a:spLocks noGrp="1"/>
          </p:cNvSpPr>
          <p:nvPr>
            <p:ph type="title" idx="5"/>
          </p:nvPr>
        </p:nvSpPr>
        <p:spPr>
          <a:xfrm>
            <a:off x="2146361" y="2007516"/>
            <a:ext cx="667909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endParaRPr sz="280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928" name="Google Shape;1928;p36"/>
          <p:cNvGrpSpPr/>
          <p:nvPr/>
        </p:nvGrpSpPr>
        <p:grpSpPr>
          <a:xfrm rot="635347">
            <a:off x="2089468" y="3363096"/>
            <a:ext cx="832463" cy="815653"/>
            <a:chOff x="4954259" y="1138378"/>
            <a:chExt cx="616622" cy="610761"/>
          </a:xfrm>
        </p:grpSpPr>
        <p:sp>
          <p:nvSpPr>
            <p:cNvPr id="1929" name="Google Shape;1929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4" name="Google Shape;1934;p36"/>
          <p:cNvSpPr txBox="1">
            <a:spLocks noGrp="1"/>
          </p:cNvSpPr>
          <p:nvPr>
            <p:ph type="title" idx="7"/>
          </p:nvPr>
        </p:nvSpPr>
        <p:spPr>
          <a:xfrm>
            <a:off x="2159368" y="354220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>
                    <a:lumMod val="50000"/>
                  </a:schemeClr>
                </a:solidFill>
                <a:latin typeface="+mj-lt"/>
              </a:rPr>
              <a:t>II</a:t>
            </a:r>
            <a:endParaRPr sz="280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" name="Google Shape;1991;p38"/>
          <p:cNvSpPr txBox="1">
            <a:spLocks/>
          </p:cNvSpPr>
          <p:nvPr/>
        </p:nvSpPr>
        <p:spPr>
          <a:xfrm>
            <a:off x="800324" y="46961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>
              <a:buClr>
                <a:srgbClr val="070185"/>
              </a:buClr>
            </a:pPr>
            <a:r>
              <a:rPr lang="en-US" b="1">
                <a:solidFill>
                  <a:srgbClr val="C00000"/>
                </a:solidFill>
                <a:latin typeface="Arial"/>
              </a:rPr>
              <a:t>NỘI DUNG BÀI HỌC</a:t>
            </a:r>
          </a:p>
        </p:txBody>
      </p:sp>
      <p:sp>
        <p:nvSpPr>
          <p:cNvPr id="48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3152207" y="3919431"/>
            <a:ext cx="495895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vi-VN" sz="2300">
                <a:solidFill>
                  <a:schemeClr val="accent6">
                    <a:lumMod val="50000"/>
                  </a:schemeClr>
                </a:solidFill>
                <a:latin typeface="+mn-lt"/>
              </a:rPr>
              <a:t>Hai đường thẳng vuông góc</a:t>
            </a:r>
            <a:r>
              <a:rPr lang="en-US" sz="2300">
                <a:solidFill>
                  <a:schemeClr val="accent6">
                    <a:lumMod val="50000"/>
                  </a:schemeClr>
                </a:solidFill>
                <a:latin typeface="+mn-lt"/>
              </a:rPr>
              <a:t> trong không gian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92" y="-30094"/>
            <a:ext cx="1522663" cy="5333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0" grpId="0" build="p"/>
      <p:bldP spid="1922" grpId="0"/>
      <p:bldP spid="1934" grpId="0"/>
      <p:bldP spid="40" grpId="0"/>
      <p:bldP spid="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33060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4059299" y="431641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965429" y="556405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endParaRPr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79332" y="1750825"/>
            <a:ext cx="10007883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</a:pPr>
            <a:r>
              <a:rPr lang="vi-VN" sz="4500" b="1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GÓC GIỮA HAI ĐƯỜNG THẲNG</a:t>
            </a:r>
            <a:r>
              <a:rPr lang="en-US" sz="4500" b="1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 </a:t>
            </a:r>
          </a:p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</a:pPr>
            <a:r>
              <a:rPr lang="en-US" sz="4500" b="1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TRONG KHÔNG GIAN</a:t>
            </a:r>
            <a:endParaRPr lang="vi-VN" sz="4500" b="1">
              <a:solidFill>
                <a:srgbClr val="0082C6">
                  <a:lumMod val="50000"/>
                </a:srgbClr>
              </a:solidFill>
              <a:sym typeface="Deliu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5" y="87464"/>
            <a:ext cx="1049573" cy="1319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1"/>
          <p:cNvSpPr txBox="1">
            <a:spLocks/>
          </p:cNvSpPr>
          <p:nvPr/>
        </p:nvSpPr>
        <p:spPr>
          <a:xfrm>
            <a:off x="335424" y="183545"/>
            <a:ext cx="970877" cy="447600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1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0355972">
            <a:off x="7765719" y="2879492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0514" y="1189325"/>
            <a:ext cx="2633452" cy="1647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7960" y="666539"/>
                <a:ext cx="5689529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1800">
                    <a:latin typeface="+mn-lt"/>
                  </a:rPr>
                  <a:t>a</a:t>
                </a:r>
                <a:r>
                  <a:rPr lang="en-US" sz="1800">
                    <a:latin typeface="+mn-lt"/>
                  </a:rPr>
                  <a:t>) </a:t>
                </a:r>
                <a:r>
                  <a:rPr lang="vi-VN" sz="1800">
                    <a:latin typeface="+mn-lt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180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>
                    <a:latin typeface="+mn-lt"/>
                  </a:rPr>
                  <a:t> cắt nhau tại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1800">
                    <a:latin typeface="+mn-lt"/>
                  </a:rPr>
                  <a:t> (Hình 2) thì</a:t>
                </a:r>
                <a:r>
                  <a:rPr lang="en-US" sz="1800">
                    <a:latin typeface="+mn-lt"/>
                  </a:rPr>
                  <a:t> </a:t>
                </a:r>
                <a:r>
                  <a:rPr lang="vi-VN" sz="1800">
                    <a:latin typeface="+mn-lt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1800">
                    <a:latin typeface="+mn-lt"/>
                  </a:rPr>
                  <a:t>được xác định như thế nào?</a:t>
                </a:r>
                <a:endParaRPr lang="en-US" sz="180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>
                    <a:latin typeface="+mn-lt"/>
                  </a:rPr>
                  <a:t>b) Nếu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//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>
                    <a:latin typeface="+mn-lt"/>
                  </a:rPr>
                  <a:t>thì góc giữa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1800"/>
                  <a:t> và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/>
                  <a:t> </a:t>
                </a:r>
                <a:r>
                  <a:rPr lang="en-US" sz="1800">
                    <a:latin typeface="+mn-lt"/>
                  </a:rPr>
                  <a:t>bằng bao nhiêu độ?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>
                    <a:latin typeface="+mn-lt"/>
                  </a:rPr>
                  <a:t>c) Nếu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1800"/>
                  <a:t> và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/>
                  <a:t> </a:t>
                </a:r>
                <a:r>
                  <a:rPr lang="en-US" sz="1800">
                    <a:latin typeface="+mn-lt"/>
                  </a:rPr>
                  <a:t>trùng nhau thì góc giữa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1800"/>
                  <a:t> và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/>
                  <a:t> </a:t>
                </a:r>
                <a:r>
                  <a:rPr lang="en-US" sz="1800">
                    <a:latin typeface="+mn-lt"/>
                  </a:rPr>
                  <a:t>bằng bao nhiêu độ?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0" y="666539"/>
                <a:ext cx="5689529" cy="2169825"/>
              </a:xfrm>
              <a:prstGeom prst="rect">
                <a:avLst/>
              </a:prstGeom>
              <a:blipFill>
                <a:blip r:embed="rId5"/>
                <a:stretch>
                  <a:fillRect l="-965" r="-1929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14620" y="153429"/>
                <a:ext cx="4622869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1800"/>
                  <a:t>Trong mặt phẳng cho hai đường thẳng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20" y="153429"/>
                <a:ext cx="4622869" cy="507831"/>
              </a:xfrm>
              <a:prstGeom prst="rect">
                <a:avLst/>
              </a:prstGeom>
              <a:blipFill>
                <a:blip r:embed="rId6"/>
                <a:stretch>
                  <a:fillRect l="-1187" r="-264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47960" y="3250872"/>
            <a:ext cx="8636006" cy="79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1800" dirty="0">
                <a:latin typeface="+mn-lt"/>
                <a:ea typeface="Dotum" panose="020B0600000101010101" pitchFamily="34" charset="-127"/>
                <a:cs typeface="Times New Roman" panose="02020603050405020304" pitchFamily="18" charset="0"/>
              </a:rPr>
              <a:t>a) </a:t>
            </a:r>
            <a:r>
              <a:rPr lang="vi-VN" dirty="0"/>
              <a:t>Nếu a và b cắt nhau tại O thì góc giữa hai đường thẳng a, b là góc nhỏ nhất trong 4 góc được tạo thành hay góc giữa hai đường thẳng a, b lớn hơn 0° và không vượt quá 90°.</a:t>
            </a:r>
            <a:endParaRPr lang="en-US" sz="1800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48761" y="285895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960" y="4145494"/>
            <a:ext cx="665377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1800" dirty="0">
                <a:ea typeface="Dotum" panose="020B0600000101010101" pitchFamily="34" charset="-127"/>
                <a:cs typeface="Times New Roman" panose="02020603050405020304" pitchFamily="18" charset="0"/>
              </a:rPr>
              <a:t>b) </a:t>
            </a:r>
            <a:r>
              <a:rPr lang="vi-VN" dirty="0"/>
              <a:t>Nếu a // b thì góc giữa hai đường thẳng a và b bằng 0°.</a:t>
            </a:r>
            <a:endParaRPr lang="en-US" sz="18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4" grpId="0"/>
      <p:bldP spid="6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5" y="87464"/>
            <a:ext cx="1049573" cy="1319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itle 21"/>
          <p:cNvSpPr txBox="1">
            <a:spLocks/>
          </p:cNvSpPr>
          <p:nvPr/>
        </p:nvSpPr>
        <p:spPr>
          <a:xfrm>
            <a:off x="335424" y="183545"/>
            <a:ext cx="970877" cy="447600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1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0355972">
            <a:off x="7765719" y="2879492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0514" y="1189325"/>
            <a:ext cx="2633452" cy="1647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7960" y="666539"/>
                <a:ext cx="5689529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a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) </a:t>
                </a:r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cắt nhau tại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𝑂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(Hình 2) thì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, 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được xác định như thế nào?</a:t>
                </a: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Nếu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// 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thì góc giữa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bằng bao nhiêu độ?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c) Nếu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trùng nhau thì góc giữa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bằng bao nhiêu độ?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0" y="666539"/>
                <a:ext cx="5689529" cy="2169825"/>
              </a:xfrm>
              <a:prstGeom prst="rect">
                <a:avLst/>
              </a:prstGeom>
              <a:blipFill>
                <a:blip r:embed="rId5"/>
                <a:stretch>
                  <a:fillRect l="-965" r="-1929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14620" y="153429"/>
                <a:ext cx="4622869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Trong mặt phẳng cho hai đường thẳng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, 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20" y="153429"/>
                <a:ext cx="4622869" cy="507831"/>
              </a:xfrm>
              <a:prstGeom prst="rect">
                <a:avLst/>
              </a:prstGeom>
              <a:blipFill>
                <a:blip r:embed="rId6"/>
                <a:stretch>
                  <a:fillRect l="-1187" r="-264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47960" y="3363910"/>
            <a:ext cx="8636006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a-DK" sz="1800" dirty="0">
                <a:ea typeface="Dotum" panose="020B0600000101010101" pitchFamily="34" charset="-127"/>
                <a:cs typeface="Times New Roman" panose="02020603050405020304" pitchFamily="18" charset="0"/>
              </a:rPr>
              <a:t>c) </a:t>
            </a:r>
            <a:r>
              <a:rPr lang="en-US" dirty="0" err="1"/>
              <a:t>Nếu</a:t>
            </a:r>
            <a:r>
              <a:rPr lang="en-US" dirty="0"/>
              <a:t> a </a:t>
            </a:r>
            <a:r>
              <a:rPr lang="en-US" dirty="0" err="1"/>
              <a:t>và</a:t>
            </a:r>
            <a:r>
              <a:rPr lang="en-US" dirty="0"/>
              <a:t> b </a:t>
            </a:r>
            <a:r>
              <a:rPr lang="en-US" dirty="0" err="1"/>
              <a:t>trùng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a </a:t>
            </a:r>
            <a:r>
              <a:rPr lang="en-US" dirty="0" err="1"/>
              <a:t>và</a:t>
            </a:r>
            <a:r>
              <a:rPr lang="en-US" dirty="0"/>
              <a:t> b </a:t>
            </a:r>
            <a:r>
              <a:rPr lang="en-US" dirty="0" err="1"/>
              <a:t>bằng</a:t>
            </a:r>
            <a:r>
              <a:rPr lang="en-US" dirty="0"/>
              <a:t> 0°.</a:t>
            </a:r>
            <a:endParaRPr lang="en-US" sz="18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48761" y="285895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5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40;p49"/>
          <p:cNvSpPr txBox="1">
            <a:spLocks/>
          </p:cNvSpPr>
          <p:nvPr/>
        </p:nvSpPr>
        <p:spPr>
          <a:xfrm>
            <a:off x="3003392" y="300167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</a:pPr>
            <a:r>
              <a:rPr lang="vi-VN" b="1">
                <a:solidFill>
                  <a:srgbClr val="C00000"/>
                </a:solidFill>
                <a:latin typeface="Arial" panose="020B0604020202020204" pitchFamily="34" charset="0"/>
              </a:rPr>
              <a:t>Kết luận</a:t>
            </a:r>
            <a:endParaRPr kumimoji="0" lang="vi-VN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sym typeface="Maven Pro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0358" cy="1225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9971" y="1225613"/>
                <a:ext cx="7912637" cy="2632067"/>
              </a:xfrm>
              <a:prstGeom prst="rect">
                <a:avLst/>
              </a:prstGeom>
              <a:solidFill>
                <a:srgbClr val="BFDBF7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4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trong không gian là góc giữa hai đường thẳng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cùng đi qua một điểm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lần lượt song song (hoặc trùng) với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, kí hiệu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a-DK" sz="24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da-DK" sz="24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a-DK" sz="24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</m:acc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4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71" y="1225613"/>
                <a:ext cx="7912637" cy="2632067"/>
              </a:xfrm>
              <a:prstGeom prst="rect">
                <a:avLst/>
              </a:prstGeom>
              <a:blipFill>
                <a:blip r:embed="rId4"/>
                <a:stretch>
                  <a:fillRect l="-998" r="-1075" b="-3899"/>
                </a:stretch>
              </a:blip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925" y="4082493"/>
            <a:ext cx="1003312" cy="768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1782">
            <a:off x="379518" y="4591753"/>
            <a:ext cx="604820" cy="698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3077" y="151725"/>
                <a:ext cx="8012527" cy="2769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100" b="1" i="1" u="sng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Nhận xét:</a:t>
                </a:r>
                <a:r>
                  <a:rPr lang="en-US" sz="2100" b="1" i="1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a-DK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không phụ thuộc vào vị trí điểm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(</a:t>
                </a:r>
                <a:r>
                  <a:rPr lang="da-DK" sz="1900" i="1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Hình 3</a:t>
                </a: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). Thông thường, khi tìm góc giữa hai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, ta chọn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bằng góc giữa hai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tức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77" y="151725"/>
                <a:ext cx="8012527" cy="2769989"/>
              </a:xfrm>
              <a:prstGeom prst="rect">
                <a:avLst/>
              </a:prstGeom>
              <a:blipFill>
                <a:blip r:embed="rId6"/>
                <a:stretch>
                  <a:fillRect l="-913" r="-761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43" y="2435039"/>
            <a:ext cx="2485868" cy="23603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3077" y="2905812"/>
                <a:ext cx="4728638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Góc giữa hai đường thẳng không vượt quá </a:t>
                </a:r>
                <a14:m>
                  <m:oMath xmlns:m="http://schemas.openxmlformats.org/officeDocument/2006/math">
                    <m:r>
                      <a:rPr lang="da-DK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a-DK" sz="1900"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m:rPr>
                        <m:nor/>
                      </m:rPr>
                      <a:rPr lang="en-US" sz="1900" b="0" i="0" smtClean="0"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da-DK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da-DK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da-DK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 với mọi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 trong không gian.</a:t>
                </a:r>
                <a:endParaRPr lang="en-US" sz="19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77" y="2905812"/>
                <a:ext cx="4728638" cy="1846659"/>
              </a:xfrm>
              <a:prstGeom prst="rect">
                <a:avLst/>
              </a:prstGeom>
              <a:blipFill>
                <a:blip r:embed="rId9"/>
                <a:stretch>
                  <a:fillRect l="-902" r="-1289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Sorting and Classifying Objects - Math - Pre-K by Slidesgo">
  <a:themeElements>
    <a:clrScheme name="Simple Light">
      <a:dk1>
        <a:srgbClr val="333333"/>
      </a:dk1>
      <a:lt1>
        <a:srgbClr val="F8F8F8"/>
      </a:lt1>
      <a:dk2>
        <a:srgbClr val="C3F0FB"/>
      </a:dk2>
      <a:lt2>
        <a:srgbClr val="C2B9FF"/>
      </a:lt2>
      <a:accent1>
        <a:srgbClr val="C800CF"/>
      </a:accent1>
      <a:accent2>
        <a:srgbClr val="EE2A52"/>
      </a:accent2>
      <a:accent3>
        <a:srgbClr val="FFDD00"/>
      </a:accent3>
      <a:accent4>
        <a:srgbClr val="FF9101"/>
      </a:accent4>
      <a:accent5>
        <a:srgbClr val="10CE4F"/>
      </a:accent5>
      <a:accent6>
        <a:srgbClr val="0082C6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3839</TotalTime>
  <Words>1829</Words>
  <Application>Microsoft Office PowerPoint</Application>
  <PresentationFormat>On-screen Show (16:9)</PresentationFormat>
  <Paragraphs>171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Nunito Light</vt:lpstr>
      <vt:lpstr>Times New Roman</vt:lpstr>
      <vt:lpstr>MJXc-TeX-math-I</vt:lpstr>
      <vt:lpstr>OpenSans</vt:lpstr>
      <vt:lpstr>Calibri</vt:lpstr>
      <vt:lpstr>Delius</vt:lpstr>
      <vt:lpstr>Cambria Math</vt:lpstr>
      <vt:lpstr>Dotum</vt:lpstr>
      <vt:lpstr>Maven Pro ExtraBold</vt:lpstr>
      <vt:lpstr>Wingdings</vt:lpstr>
      <vt:lpstr>Arial</vt:lpstr>
      <vt:lpstr>Pangolin</vt:lpstr>
      <vt:lpstr>Poppins SemiBold</vt:lpstr>
      <vt:lpstr>Anaheim</vt:lpstr>
      <vt:lpstr>Be Vietnam Pro</vt:lpstr>
      <vt:lpstr>Maven Pro</vt:lpstr>
      <vt:lpstr>Chelsea Market</vt:lpstr>
      <vt:lpstr>Sorting and Classifying Objects - Math - Pre-K by Slidesgo</vt:lpstr>
      <vt:lpstr>1_Office Theme</vt:lpstr>
      <vt:lpstr>CHÀO MỪNG CẢ LỚP ĐẾN VỚI TIẾT HỌC  HÔM  NAY!</vt:lpstr>
      <vt:lpstr>PowerPoint Presentation</vt:lpstr>
      <vt:lpstr>PowerPoint Presentation</vt:lpstr>
      <vt:lpstr>I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CẢ LỚP ĐẾN VỚI TIẾT HỌC  HÔM  NAY!</dc:title>
  <dc:creator>Hà Ngân</dc:creator>
  <cp:lastModifiedBy>Asus</cp:lastModifiedBy>
  <cp:revision>96</cp:revision>
  <dcterms:modified xsi:type="dcterms:W3CDTF">2026-01-15T16:00:10Z</dcterms:modified>
</cp:coreProperties>
</file>