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0" r:id="rId5"/>
    <p:sldId id="301" r:id="rId6"/>
    <p:sldId id="304" r:id="rId7"/>
    <p:sldId id="257" r:id="rId8"/>
    <p:sldId id="258" r:id="rId9"/>
    <p:sldId id="305" r:id="rId10"/>
    <p:sldId id="303" r:id="rId11"/>
    <p:sldId id="259" r:id="rId12"/>
    <p:sldId id="306" r:id="rId13"/>
    <p:sldId id="307" r:id="rId14"/>
    <p:sldId id="308" r:id="rId15"/>
    <p:sldId id="309" r:id="rId16"/>
    <p:sldId id="310" r:id="rId17"/>
    <p:sldId id="311" r:id="rId18"/>
    <p:sldId id="302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986A-AF92-4DA1-A02B-ED4B929A264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ED-0BA7-4537-A699-A1FFAEAF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9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986A-AF92-4DA1-A02B-ED4B929A264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ED-0BA7-4537-A699-A1FFAEAF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986A-AF92-4DA1-A02B-ED4B929A264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ED-0BA7-4537-A699-A1FFAEAF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986A-AF92-4DA1-A02B-ED4B929A264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ED-0BA7-4537-A699-A1FFAEAF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986A-AF92-4DA1-A02B-ED4B929A264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ED-0BA7-4537-A699-A1FFAEAF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1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986A-AF92-4DA1-A02B-ED4B929A264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ED-0BA7-4537-A699-A1FFAEAF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2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986A-AF92-4DA1-A02B-ED4B929A264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ED-0BA7-4537-A699-A1FFAEAF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2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986A-AF92-4DA1-A02B-ED4B929A264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ED-0BA7-4537-A699-A1FFAEAF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9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986A-AF92-4DA1-A02B-ED4B929A264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ED-0BA7-4537-A699-A1FFAEAF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4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986A-AF92-4DA1-A02B-ED4B929A264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ED-0BA7-4537-A699-A1FFAEAF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7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986A-AF92-4DA1-A02B-ED4B929A264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ED-0BA7-4537-A699-A1FFAEAF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5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E986A-AF92-4DA1-A02B-ED4B929A264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150ED-0BA7-4537-A699-A1FFAEAF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40"/>
          <p:cNvSpPr>
            <a:spLocks noChangeArrowheads="1" noChangeShapeType="1" noTextEdit="1"/>
          </p:cNvSpPr>
          <p:nvPr/>
        </p:nvSpPr>
        <p:spPr bwMode="auto">
          <a:xfrm>
            <a:off x="472520" y="2403637"/>
            <a:ext cx="11496341" cy="282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 2:  GẶP KA – RÍP VÀ XI - LA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Ô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/>
          <a:srcRect r="52890" b="57091"/>
          <a:stretch>
            <a:fillRect/>
          </a:stretch>
        </p:blipFill>
        <p:spPr bwMode="auto">
          <a:xfrm>
            <a:off x="332988" y="222563"/>
            <a:ext cx="26527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98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6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6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=""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67" y="-56917"/>
            <a:ext cx="4895652" cy="810424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="" xmlns:a16="http://schemas.microsoft.com/office/drawing/2014/main" id="{0466190C-B3CF-477B-B7FA-69676A4FE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67" y="1046258"/>
            <a:ext cx="11588192" cy="5627745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932" y="0"/>
            <a:ext cx="486628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TÌM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HIỂU CHI TIẾT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991" y="1503358"/>
            <a:ext cx="112480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4683" y="1181020"/>
            <a:ext cx="1005210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lang="en-US" sz="28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 TẬP SỐ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993473"/>
              </p:ext>
            </p:extLst>
          </p:nvPr>
        </p:nvGraphicFramePr>
        <p:xfrm>
          <a:off x="488987" y="2394283"/>
          <a:ext cx="11408845" cy="4726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1769"/>
                <a:gridCol w="2281769"/>
                <a:gridCol w="2281769"/>
                <a:gridCol w="2281769"/>
                <a:gridCol w="2281769"/>
              </a:tblGrid>
              <a:tr h="0">
                <a:tc rowSpan="3"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thách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Gặp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Ka-ríp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Xi-la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Tổ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Tổ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Tổ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effectLst/>
                        </a:rPr>
                        <a:t>Tổ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4</a:t>
                      </a:r>
                      <a:endParaRPr lang="en-US" sz="2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thách</a:t>
                      </a:r>
                      <a:endParaRPr lang="en-US" sz="24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c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bụi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bắn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”, “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đập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ầm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ầm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 -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Ô-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xê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endParaRPr lang="en-US" sz="24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thách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Chi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Ka-ríp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Xi-la,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Ô-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xê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thách</a:t>
                      </a:r>
                      <a:endParaRPr lang="en-US" sz="240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Ô-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xê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Ý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nghĩa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vượt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qua 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thử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thách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Ô-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2400" baseline="0" dirty="0" err="1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xê</a:t>
                      </a:r>
                      <a:r>
                        <a:rPr lang="en-US" sz="2400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accent5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………………………..</a:t>
                      </a:r>
                    </a:p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………………………..</a:t>
                      </a:r>
                    </a:p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………………………..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………………………..</a:t>
                      </a:r>
                    </a:p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………………………..</a:t>
                      </a:r>
                    </a:p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………………………..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………………………..</a:t>
                      </a:r>
                    </a:p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………………………..</a:t>
                      </a:r>
                    </a:p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………………………..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706" y="695922"/>
            <a:ext cx="9803084" cy="5481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2228" y="685289"/>
            <a:ext cx="956216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Ka-ríp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Xi-la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71" y="127074"/>
            <a:ext cx="9803084" cy="5481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=""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24" y="833839"/>
            <a:ext cx="11590642" cy="585403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245" y="127074"/>
            <a:ext cx="956216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Ka-ríp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Xi-la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154" y="913925"/>
            <a:ext cx="113746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Ô-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clốp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Xi-la.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9" y="362462"/>
            <a:ext cx="9803084" cy="684852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=""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83" y="1223822"/>
            <a:ext cx="11590642" cy="5527852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606" y="499214"/>
            <a:ext cx="956216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Ka-ríp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Xi-la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083" y="1223822"/>
            <a:ext cx="114733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Xi-la,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Ka-ríp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Ka-ríp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Xi-la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Ka-ríp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Xi-la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Ka-ríp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Xi-la,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tai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1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9" y="362461"/>
            <a:ext cx="9803084" cy="861361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=""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83" y="1223822"/>
            <a:ext cx="11590642" cy="494821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606" y="499214"/>
            <a:ext cx="956216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Ka-ríp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Xi-la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171" y="1255495"/>
            <a:ext cx="112755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Ô-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Xi-la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Ô-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1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9" y="362461"/>
            <a:ext cx="9803084" cy="861361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=""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70" y="1255495"/>
            <a:ext cx="11590642" cy="494821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606" y="499214"/>
            <a:ext cx="8414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xê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171" y="1255495"/>
            <a:ext cx="112755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84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9" y="362461"/>
            <a:ext cx="2668638" cy="861361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=""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70" y="1255495"/>
            <a:ext cx="11590642" cy="494821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606" y="499214"/>
            <a:ext cx="2143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171" y="1255495"/>
            <a:ext cx="112755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36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9" y="565768"/>
            <a:ext cx="5050658" cy="628832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="" xmlns:a16="http://schemas.microsoft.com/office/drawing/2014/main" id="{0466190C-B3CF-477B-B7FA-69676A4FE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9" y="1297173"/>
            <a:ext cx="11549079" cy="503435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0259" y="586257"/>
            <a:ext cx="277524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6758" y="1293525"/>
            <a:ext cx="11241206" cy="4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</a:rPr>
              <a:t>Theo </a:t>
            </a:r>
            <a:r>
              <a:rPr lang="en-US" sz="2800" dirty="0" err="1">
                <a:solidFill>
                  <a:srgbClr val="FF0000"/>
                </a:solidFill>
              </a:rPr>
              <a:t>bạn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người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giữ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đứng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đầu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lãnh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đạo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phải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ưu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trội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phẩm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năng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lực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538" y="-29701"/>
            <a:ext cx="3175925" cy="628832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="" xmlns:a16="http://schemas.microsoft.com/office/drawing/2014/main" id="{0466190C-B3CF-477B-B7FA-69676A4FE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0" y="599132"/>
            <a:ext cx="11993525" cy="60674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0258" y="11278"/>
            <a:ext cx="277524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475" y="913547"/>
            <a:ext cx="11241206" cy="509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b="1" dirty="0" smtClean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Ka-ríp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Xi-la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A. I-li-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			B. Ô-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Ra-ma-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Xi-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			C. Ô-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Xi-la.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Ka-ríp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	B. Xi-la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Ô-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Xi-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Ô-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A. 1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2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3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4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Ka-ríp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Xoáy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	D.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xoáy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. 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149009" y="1749056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1000" y="2874335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765851" y="2282456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765851" y="3439786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765851" y="44577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278372" y="3988095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381000" y="5258686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9" y="565768"/>
            <a:ext cx="5050658" cy="628832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="" xmlns:a16="http://schemas.microsoft.com/office/drawing/2014/main" id="{0466190C-B3CF-477B-B7FA-69676A4FE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9" y="1746913"/>
            <a:ext cx="11549079" cy="45846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0259" y="586257"/>
            <a:ext cx="277524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4107" y="2218557"/>
            <a:ext cx="11241206" cy="382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tõm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9" y="565768"/>
            <a:ext cx="5050658" cy="628832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="" xmlns:a16="http://schemas.microsoft.com/office/drawing/2014/main" id="{0466190C-B3CF-477B-B7FA-69676A4FE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9" y="1746913"/>
            <a:ext cx="11549079" cy="45846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417" y="586257"/>
            <a:ext cx="438293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LUYỆN ĐỀ ĐỌC HIỂU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4107" y="2218557"/>
            <a:ext cx="11241206" cy="382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tõm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TÌM HIỂU CHUNG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Giáo án điện tử ngữ văn 10 chân trời tiết: Văn bản 2 - Gặp ka-ríp và xi-l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8" y="1562986"/>
            <a:ext cx="11121656" cy="4710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7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37" y="641445"/>
            <a:ext cx="11500940" cy="58514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194" y="858746"/>
            <a:ext cx="1128669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marR="0" lvl="0" indent="25844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Tai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clốp</a:t>
            </a: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Cyclop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Dớt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qua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chệch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74615"/>
            <a:ext cx="11578277" cy="47382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340" y="1531356"/>
            <a:ext cx="11155196" cy="401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Xi-la</a:t>
            </a: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Xi-la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42" y="887105"/>
            <a:ext cx="11528235" cy="51257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496" y="1153079"/>
            <a:ext cx="11122925" cy="485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Xi-la,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Ka-ríp</a:t>
            </a:r>
            <a:r>
              <a:rPr kumimoji="0" lang="en-US" sz="2800" b="0" i="1" u="none" strike="noStrike" kern="1200" cap="none" spc="0" normalizeH="0" baseline="3000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ục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ngốn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sục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Ô-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-me-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NXB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6" y="491319"/>
            <a:ext cx="11555531" cy="59777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0628" y="696037"/>
            <a:ext cx="10959152" cy="5623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Xi-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clốp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Xi-la (Scylla):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Xi-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Ka-ríp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Charybclis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04" y="382137"/>
            <a:ext cx="11596474" cy="631891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4149" y="499815"/>
            <a:ext cx="1126892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Xi-la,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Ka-ríp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Ô-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3 - 5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52" y="1050879"/>
            <a:ext cx="11582826" cy="55000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5717" y="1177856"/>
            <a:ext cx="11231895" cy="5127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Xi-la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Ka-ríp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3219" y="350721"/>
            <a:ext cx="218040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65" y="423081"/>
            <a:ext cx="11719090" cy="62769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9150" y="544522"/>
            <a:ext cx="1121846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400"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Xi-la,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Ka-ríp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016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Xi-la: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16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Ka-ríp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56" y="818866"/>
            <a:ext cx="11610122" cy="50496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327" y="1200198"/>
            <a:ext cx="1079537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400"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''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''.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Xi-la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Ka-ríp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(Ô-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clốp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74615"/>
            <a:ext cx="11578277" cy="47382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376" y="1982450"/>
            <a:ext cx="1132764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Ô-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464024"/>
            <a:ext cx="11637417" cy="60869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0627" y="664476"/>
            <a:ext cx="1091820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400"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400"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16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16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16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1009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áo án điện tử ngữ văn 10 chân trời tiết: Văn bản 2 - Gặp ka-ríp và xi-l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0" y="744279"/>
            <a:ext cx="10324214" cy="513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9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6567"/>
            <a:ext cx="10515600" cy="57303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Giáo án điện tử ngữ văn 10 chân trời tiết: Văn bản 2 - Gặp ka-ríp và xi-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3" y="414669"/>
            <a:ext cx="10728251" cy="589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97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áo án điện tử ngữ văn 10 chân trời tiết: Văn bản 2 - Gặp ka-ríp và xi-l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3" y="202019"/>
            <a:ext cx="11759609" cy="6326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2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4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=""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67" y="347121"/>
            <a:ext cx="4895652" cy="810424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="" xmlns:a16="http://schemas.microsoft.com/office/drawing/2014/main" id="{0466190C-B3CF-477B-B7FA-69676A4FE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08" y="1046259"/>
            <a:ext cx="11588192" cy="5627745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674" y="458406"/>
            <a:ext cx="486628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TÌM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HIỂU CHI TIẾT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991" y="1503358"/>
            <a:ext cx="112480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Administrator\Downloads\Phiêu lưu Gặp gỡ Học sinh Giới thiệu Đồ hoạ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79" y="2611353"/>
            <a:ext cx="8888819" cy="39276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18673" y="1593392"/>
            <a:ext cx="10052107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lang="en-US" sz="28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 TẬP SỐ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6" y="1046259"/>
            <a:ext cx="11301616" cy="722847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532" y="1157545"/>
            <a:ext cx="1108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8" y="366132"/>
            <a:ext cx="11301616" cy="722847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="" xmlns:a16="http://schemas.microsoft.com/office/drawing/2014/main" id="{0466190C-B3CF-477B-B7FA-69676A4FE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8" y="1310185"/>
            <a:ext cx="11450472" cy="5453655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374" y="465945"/>
            <a:ext cx="1108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953" y="1500861"/>
            <a:ext cx="110000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Ô-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86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8" y="366132"/>
            <a:ext cx="11354779" cy="722847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="" xmlns:a16="http://schemas.microsoft.com/office/drawing/2014/main" id="{0466190C-B3CF-477B-B7FA-69676A4FE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8" y="1088979"/>
            <a:ext cx="11450472" cy="558826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374" y="465945"/>
            <a:ext cx="1108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953" y="1500861"/>
            <a:ext cx="110000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Ô-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1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3139</Words>
  <Application>Microsoft Office PowerPoint</Application>
  <PresentationFormat>Custom</PresentationFormat>
  <Paragraphs>146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I. TÌM HIỂU CHUNG</vt:lpstr>
      <vt:lpstr>PowerPoint Presentation</vt:lpstr>
      <vt:lpstr>PowerPoint Presentation</vt:lpstr>
      <vt:lpstr>PowerPoint Presentation</vt:lpstr>
      <vt:lpstr>3. Chủ đề: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36</cp:revision>
  <dcterms:created xsi:type="dcterms:W3CDTF">2022-07-16T03:44:59Z</dcterms:created>
  <dcterms:modified xsi:type="dcterms:W3CDTF">2022-10-07T15:26:44Z</dcterms:modified>
</cp:coreProperties>
</file>